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F4F88-5153-4FE7-9ACB-61C017ED5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C86A3-6B1D-48ED-B080-C47A993C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03D39-BF7F-460F-BEBA-D1584F13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12461-6DCD-4E42-8B86-3E110FF0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31FBF-BC94-4448-AF50-27211420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59511-3A7E-407C-AEA7-EDDF25E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3A00BE-28BB-42C0-9A83-23437E59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FC27D-6236-4034-9E57-1195BD8E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4B917-A411-457F-8B67-4E3AC593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6EA19-A48F-4806-B6C8-F1ED4189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8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9D034D-6467-431F-92A0-BA124E728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A8ADC8-12CD-49C8-B770-3375E107E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65798-7F6B-4579-8E6C-6D5527F9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5D94-B52D-4762-B845-BBB0F80A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9461F-653D-4FE9-9D81-57857E5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B5429-7605-4777-8761-E8CE7CCE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C3FA5-B5B8-4C1C-A108-F11781E8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2E208-69B4-43CF-81D3-D69ED33C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FC722-C016-462B-89BE-68B1B89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C5621-A06F-485E-96A3-BAD5C8C1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AC28-E021-4080-A7B3-42CEAB7A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2751F-843B-494C-AA8A-F6C748F0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492F7F-4CCC-401F-9BC9-6DF72690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B653D-CA95-417B-BA03-763540E6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A79D5-64FE-4760-A6B3-3529AF33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5191-A5DF-475B-85E6-E8ED144E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53F3B-786F-4A4D-ADFE-68CD456E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ACDD4C-3B8D-4300-95E9-132B1BC9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8E7429-B524-47A5-9D0D-142A4099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87FC2-8D08-45D5-BC61-B8E412EE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9557F0-1F6C-42AE-ADD8-CF2C635E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8BAF3-933E-4890-9CCA-1F8B587F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CB6C4D-3EC3-4EDB-9268-B45154C3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D0DA54-2E80-4F71-BC04-28744C0F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73A17C-CFD9-4296-A7B8-A8D43DB91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89DAD9-FFD6-42D0-BD17-FBE8AE753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EB6C30-397D-4ECE-84D3-DC9EB469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8B7708-CCDA-4C12-A9E0-FDDA476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E8166-E56B-49FD-87EB-5E1EEB66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5426-877D-4644-B248-AB9EA08E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C74D10-256D-400A-B3C8-DE262B4F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8B73D2-9E11-4067-A239-496ECD06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E295F9-9EA6-4669-80EF-EB93947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AAEDD1-4EEB-448D-9A25-F49BFF37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7EED05-B04B-46C9-AFCA-2CB14039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18A1AD-FA0D-47D5-8331-99EDCF9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031E7-0DB2-4896-BF6B-57D9AC18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78066-4748-4E76-898D-553A9439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4A272-270D-4783-98E5-6372161D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F5AC3-EA8F-4115-A520-4376D5C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F19E1-7CC9-40B4-930C-EF65F52F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8F243F-F491-4316-9D8E-9F586AA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1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A1E18-8005-4F8A-92C0-6BEA663F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191CDC-A5E4-4737-B938-6C611DF71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78AACE-CA02-4B49-ADB1-0438E9DD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FD191-096B-4624-A8AF-50631A7A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A29585-3292-4B46-A871-C70C0C9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A2DC9-5F48-439A-BDD4-37D51F7B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8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41173-1548-4E00-8F99-F6C759D8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80BD8-DCB6-4084-A3F0-E6A0F269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DCDB1-1453-4602-9CC0-C8430279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BE67-D720-43D1-837F-A6EFF9FC4F2C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3CABEA-DE31-4877-93A0-FC650FDCC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C1F65-153B-44E7-A8DE-0BE5E98F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AC8E-C9E5-4287-A3CE-628135E33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B526F2-E464-4241-9BD9-91399E4566C4}"/>
              </a:ext>
            </a:extLst>
          </p:cNvPr>
          <p:cNvSpPr/>
          <p:nvPr/>
        </p:nvSpPr>
        <p:spPr>
          <a:xfrm>
            <a:off x="275770" y="437242"/>
            <a:ext cx="7968343" cy="46155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294D16-3BA9-4126-86EE-81E19B490B64}"/>
              </a:ext>
            </a:extLst>
          </p:cNvPr>
          <p:cNvSpPr/>
          <p:nvPr/>
        </p:nvSpPr>
        <p:spPr>
          <a:xfrm>
            <a:off x="2888343" y="2160817"/>
            <a:ext cx="7752288" cy="4336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B3C7E-1167-4757-9F0B-D2832E61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487" y="2706915"/>
            <a:ext cx="9144000" cy="2387600"/>
          </a:xfrm>
        </p:spPr>
        <p:txBody>
          <a:bodyPr>
            <a:normAutofit/>
          </a:bodyPr>
          <a:lstStyle/>
          <a:p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Динозавр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95D1A9-94FF-4D7A-969F-34C3032A2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70" y="5640613"/>
            <a:ext cx="6175513" cy="38100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проекта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Корепановой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Анастасии</a:t>
            </a:r>
          </a:p>
        </p:txBody>
      </p:sp>
    </p:spTree>
    <p:extLst>
      <p:ext uri="{BB962C8B-B14F-4D97-AF65-F5344CB8AC3E}">
        <p14:creationId xmlns:p14="http://schemas.microsoft.com/office/powerpoint/2010/main" val="364713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1075F-36B2-47ED-B473-417E3DAD0A6F}"/>
              </a:ext>
            </a:extLst>
          </p:cNvPr>
          <p:cNvSpPr txBox="1"/>
          <p:nvPr/>
        </p:nvSpPr>
        <p:spPr>
          <a:xfrm>
            <a:off x="196948" y="379828"/>
            <a:ext cx="58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B6052-A440-4B39-8C2A-68E95E10B23F}"/>
              </a:ext>
            </a:extLst>
          </p:cNvPr>
          <p:cNvSpPr txBox="1"/>
          <p:nvPr/>
        </p:nvSpPr>
        <p:spPr>
          <a:xfrm>
            <a:off x="337625" y="2703848"/>
            <a:ext cx="5758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заключается в создании игры в динозавра с авторским алгоритмом на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с наличием возможности отслеживания через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6D6155-D31E-4691-8E29-EE341A71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80" y="1519310"/>
            <a:ext cx="6352345" cy="35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83FF6-9D68-4F45-8007-B81A694CB0B0}"/>
              </a:ext>
            </a:extLst>
          </p:cNvPr>
          <p:cNvSpPr txBox="1"/>
          <p:nvPr/>
        </p:nvSpPr>
        <p:spPr>
          <a:xfrm>
            <a:off x="196948" y="267286"/>
            <a:ext cx="58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3758-8115-4CB1-B2D9-EEE266C5C7C2}"/>
              </a:ext>
            </a:extLst>
          </p:cNvPr>
          <p:cNvSpPr txBox="1"/>
          <p:nvPr/>
        </p:nvSpPr>
        <p:spPr>
          <a:xfrm>
            <a:off x="196948" y="1913206"/>
            <a:ext cx="577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первую игру, чтобы понять технологию её создания и ознакомиться со всеми подводными камнями.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работать с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возможностями языка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базу для дальнейшего развития проекта в коммерческом плане.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3CB4E-7567-4E57-85C0-EC82E73E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11" y="2595562"/>
            <a:ext cx="5667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17729-F77F-4B60-ABB3-D90C6BC20669}"/>
              </a:ext>
            </a:extLst>
          </p:cNvPr>
          <p:cNvSpPr txBox="1"/>
          <p:nvPr/>
        </p:nvSpPr>
        <p:spPr>
          <a:xfrm>
            <a:off x="1439594" y="537357"/>
            <a:ext cx="931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находится на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проекте есть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файлов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классами, которые импортируются в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там же запускается программа. Также имеется папка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есть необходимые материалы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звуки, картинка, файл для сохранения результата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ещё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более подробного ознакомления.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0E2780-0E35-44A6-8DFE-EDC71C4A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996418"/>
            <a:ext cx="8515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54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124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Тема Office</vt:lpstr>
      <vt:lpstr>Динозавр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Шашки</dc:title>
  <dc:creator>Professional</dc:creator>
  <cp:lastModifiedBy>Professional</cp:lastModifiedBy>
  <cp:revision>13</cp:revision>
  <dcterms:created xsi:type="dcterms:W3CDTF">2022-11-02T11:45:57Z</dcterms:created>
  <dcterms:modified xsi:type="dcterms:W3CDTF">2023-01-29T16:34:55Z</dcterms:modified>
</cp:coreProperties>
</file>