
<file path=[Content_Types].xml><?xml version="1.0" encoding="utf-8"?>
<Types xmlns="http://schemas.openxmlformats.org/package/2006/content-types">
  <Default Extension="xml" ContentType="application/xml"/>
  <Default Extension="jpg" ContentType="image/jpeg"/>
  <Default Extension="tiff" ContentType="image/tiff"/>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7" r:id="rId2"/>
    <p:sldId id="282" r:id="rId3"/>
    <p:sldId id="283" r:id="rId4"/>
    <p:sldId id="274" r:id="rId5"/>
    <p:sldId id="285" r:id="rId6"/>
    <p:sldId id="284" r:id="rId7"/>
    <p:sldId id="260" r:id="rId8"/>
    <p:sldId id="294" r:id="rId9"/>
    <p:sldId id="293" r:id="rId10"/>
    <p:sldId id="258" r:id="rId11"/>
    <p:sldId id="277" r:id="rId12"/>
    <p:sldId id="259" r:id="rId13"/>
    <p:sldId id="263" r:id="rId14"/>
    <p:sldId id="286" r:id="rId15"/>
    <p:sldId id="261" r:id="rId16"/>
    <p:sldId id="262" r:id="rId17"/>
    <p:sldId id="264" r:id="rId18"/>
    <p:sldId id="297" r:id="rId19"/>
    <p:sldId id="267" r:id="rId20"/>
    <p:sldId id="289" r:id="rId21"/>
    <p:sldId id="268" r:id="rId22"/>
    <p:sldId id="290" r:id="rId23"/>
    <p:sldId id="269" r:id="rId24"/>
    <p:sldId id="299" r:id="rId25"/>
    <p:sldId id="272" r:id="rId26"/>
    <p:sldId id="295" r:id="rId27"/>
    <p:sldId id="278" r:id="rId28"/>
    <p:sldId id="279" r:id="rId29"/>
    <p:sldId id="296" r:id="rId30"/>
    <p:sldId id="291" r:id="rId31"/>
    <p:sldId id="292" r:id="rId32"/>
    <p:sldId id="276" r:id="rId33"/>
    <p:sldId id="275" r:id="rId34"/>
    <p:sldId id="298"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lizabeth Rosenfeld" initials="" lastIdx="7" clrIdx="0"/>
  <p:cmAuthor id="1" name="Jared Bernstein" initials="JB"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744FF"/>
    <a:srgbClr val="DFDFE0"/>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06" autoAdjust="0"/>
    <p:restoredTop sz="95495" autoAdjust="0"/>
  </p:normalViewPr>
  <p:slideViewPr>
    <p:cSldViewPr snapToGrid="0" snapToObjects="1" showGuides="1">
      <p:cViewPr>
        <p:scale>
          <a:sx n="100" d="100"/>
          <a:sy n="100" d="100"/>
        </p:scale>
        <p:origin x="-904" y="-392"/>
      </p:cViewPr>
      <p:guideLst>
        <p:guide orient="horz" pos="4207"/>
        <p:guide pos="2111"/>
      </p:guideLst>
    </p:cSldViewPr>
  </p:slideViewPr>
  <p:notesTextViewPr>
    <p:cViewPr>
      <p:scale>
        <a:sx n="100" d="100"/>
        <a:sy n="100" d="100"/>
      </p:scale>
      <p:origin x="0" y="0"/>
    </p:cViewPr>
  </p:notesTextViewPr>
  <p:sorterViewPr>
    <p:cViewPr>
      <p:scale>
        <a:sx n="145" d="100"/>
        <a:sy n="145" d="100"/>
      </p:scale>
      <p:origin x="0" y="11912"/>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commentAuthors" Target="commentAuthors.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 Id="rId2"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D1E095-8B09-1544-BE6F-98DE46E996E6}" type="datetimeFigureOut">
              <a:rPr lang="en-US" smtClean="0"/>
              <a:t>11/2/14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D0599-220C-9947-BA20-F3BE7A13CD32}" type="slidenum">
              <a:rPr lang="en-US" smtClean="0"/>
              <a:t>‹#›</a:t>
            </a:fld>
            <a:endParaRPr lang="en-US"/>
          </a:p>
        </p:txBody>
      </p:sp>
    </p:spTree>
    <p:extLst>
      <p:ext uri="{BB962C8B-B14F-4D97-AF65-F5344CB8AC3E}">
        <p14:creationId xmlns:p14="http://schemas.microsoft.com/office/powerpoint/2010/main" val="197966238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17410" name="Notes Placeholder 2"/>
          <p:cNvSpPr txBox="1">
            <a:spLocks noGrp="1"/>
          </p:cNvSpPr>
          <p:nvPr>
            <p:ph type="body" sz="quarter" idx="1"/>
          </p:nvPr>
        </p:nvSpPr>
        <p:spPr>
          <a:xfrm>
            <a:off x="685800" y="4343400"/>
            <a:ext cx="5486400" cy="276999"/>
          </a:xfrm>
        </p:spPr>
        <p:txBody>
          <a:bodyPr>
            <a:spAutoFit/>
          </a:bodyPr>
          <a:lstStyle/>
          <a:p>
            <a:pPr eaLnBrk="1"/>
            <a:endParaRPr>
              <a:latin typeface="Times New Roman" charset="0"/>
              <a:ea typeface="ＭＳ Ｐゴシック" charset="0"/>
            </a:endParaRPr>
          </a:p>
        </p:txBody>
      </p:sp>
      <p:sp>
        <p:nvSpPr>
          <p:cNvPr id="17411" name="Slide Number Placeholder 3"/>
          <p:cNvSpPr>
            <a:spLocks noChangeArrowheads="1"/>
          </p:cNvSpPr>
          <p:nvPr/>
        </p:nvSpPr>
        <p:spPr bwMode="auto">
          <a:xfrm>
            <a:off x="3881438" y="8686512"/>
            <a:ext cx="2973761" cy="454602"/>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gn="r" hangingPunct="0">
              <a:lnSpc>
                <a:spcPct val="93000"/>
              </a:lnSpc>
              <a:tabLst>
                <a:tab pos="0" algn="l"/>
                <a:tab pos="410291" algn="l"/>
                <a:tab pos="820583" algn="l"/>
                <a:tab pos="1229450" algn="l"/>
                <a:tab pos="1641165" algn="l"/>
                <a:tab pos="2051456" algn="l"/>
                <a:tab pos="2460324" algn="l"/>
                <a:tab pos="2872039" algn="l"/>
                <a:tab pos="3282330" algn="l"/>
                <a:tab pos="3692622" algn="l"/>
                <a:tab pos="4102913" algn="l"/>
                <a:tab pos="4513204" algn="l"/>
                <a:tab pos="4922071" algn="l"/>
                <a:tab pos="5333787" algn="l"/>
                <a:tab pos="5742654" algn="l"/>
                <a:tab pos="6154369" algn="l"/>
                <a:tab pos="6564660" algn="l"/>
                <a:tab pos="6974952" algn="l"/>
                <a:tab pos="7385243" algn="l"/>
                <a:tab pos="7795534" algn="l"/>
                <a:tab pos="8205826" algn="l"/>
              </a:tabLst>
            </a:pPr>
            <a:fld id="{51AC20FA-D076-614A-B6B4-20B7F10446F8}" type="slidenum">
              <a:rPr lang="en-US" sz="1300">
                <a:solidFill>
                  <a:srgbClr val="000000"/>
                </a:solidFill>
                <a:latin typeface="Times New Roman" charset="0"/>
              </a:rPr>
              <a:pPr algn="r" hangingPunct="0">
                <a:lnSpc>
                  <a:spcPct val="93000"/>
                </a:lnSpc>
                <a:tabLst>
                  <a:tab pos="0" algn="l"/>
                  <a:tab pos="410291" algn="l"/>
                  <a:tab pos="820583" algn="l"/>
                  <a:tab pos="1229450" algn="l"/>
                  <a:tab pos="1641165" algn="l"/>
                  <a:tab pos="2051456" algn="l"/>
                  <a:tab pos="2460324" algn="l"/>
                  <a:tab pos="2872039" algn="l"/>
                  <a:tab pos="3282330" algn="l"/>
                  <a:tab pos="3692622" algn="l"/>
                  <a:tab pos="4102913" algn="l"/>
                  <a:tab pos="4513204" algn="l"/>
                  <a:tab pos="4922071" algn="l"/>
                  <a:tab pos="5333787" algn="l"/>
                  <a:tab pos="5742654" algn="l"/>
                  <a:tab pos="6154369" algn="l"/>
                  <a:tab pos="6564660" algn="l"/>
                  <a:tab pos="6974952" algn="l"/>
                  <a:tab pos="7385243" algn="l"/>
                  <a:tab pos="7795534" algn="l"/>
                  <a:tab pos="8205826" algn="l"/>
                </a:tabLst>
              </a:pPr>
              <a:t>1</a:t>
            </a:fld>
            <a:endParaRPr lang="en-US" sz="1300">
              <a:solidFill>
                <a:srgbClr val="000000"/>
              </a:solidFill>
              <a:latin typeface="Times New Roman"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8"/>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0" algn="l"/>
                <a:tab pos="410291" algn="l"/>
                <a:tab pos="820583" algn="l"/>
                <a:tab pos="1229450" algn="l"/>
                <a:tab pos="1641165" algn="l"/>
                <a:tab pos="2051456" algn="l"/>
                <a:tab pos="2460324" algn="l"/>
                <a:tab pos="2872039" algn="l"/>
                <a:tab pos="3282330" algn="l"/>
                <a:tab pos="3692622" algn="l"/>
                <a:tab pos="4102913" algn="l"/>
                <a:tab pos="4513204" algn="l"/>
                <a:tab pos="4922071" algn="l"/>
                <a:tab pos="5333787" algn="l"/>
                <a:tab pos="5742654" algn="l"/>
                <a:tab pos="6154369" algn="l"/>
                <a:tab pos="6564660" algn="l"/>
                <a:tab pos="6974952" algn="l"/>
                <a:tab pos="7385243" algn="l"/>
                <a:tab pos="7795534" algn="l"/>
                <a:tab pos="8205826" algn="l"/>
              </a:tabLst>
              <a:defRPr sz="2200">
                <a:solidFill>
                  <a:schemeClr val="tx1"/>
                </a:solidFill>
                <a:latin typeface="Arial" charset="0"/>
                <a:ea typeface="ＭＳ Ｐゴシック" charset="0"/>
                <a:cs typeface="ＭＳ Ｐゴシック" charset="0"/>
              </a:defRPr>
            </a:lvl1pPr>
            <a:lvl2pPr marL="666723" indent="-256432" eaLnBrk="0" hangingPunct="0">
              <a:tabLst>
                <a:tab pos="0" algn="l"/>
                <a:tab pos="410291" algn="l"/>
                <a:tab pos="820583" algn="l"/>
                <a:tab pos="1229450" algn="l"/>
                <a:tab pos="1641165" algn="l"/>
                <a:tab pos="2051456" algn="l"/>
                <a:tab pos="2460324" algn="l"/>
                <a:tab pos="2872039" algn="l"/>
                <a:tab pos="3282330" algn="l"/>
                <a:tab pos="3692622" algn="l"/>
                <a:tab pos="4102913" algn="l"/>
                <a:tab pos="4513204" algn="l"/>
                <a:tab pos="4922071" algn="l"/>
                <a:tab pos="5333787" algn="l"/>
                <a:tab pos="5742654" algn="l"/>
                <a:tab pos="6154369" algn="l"/>
                <a:tab pos="6564660" algn="l"/>
                <a:tab pos="6974952" algn="l"/>
                <a:tab pos="7385243" algn="l"/>
                <a:tab pos="7795534" algn="l"/>
                <a:tab pos="8205826" algn="l"/>
              </a:tabLst>
              <a:defRPr sz="2200">
                <a:solidFill>
                  <a:schemeClr val="tx1"/>
                </a:solidFill>
                <a:latin typeface="Arial" charset="0"/>
                <a:ea typeface="ＭＳ Ｐゴシック" charset="0"/>
              </a:defRPr>
            </a:lvl2pPr>
            <a:lvl3pPr marL="1025728" indent="-205146" eaLnBrk="0" hangingPunct="0">
              <a:tabLst>
                <a:tab pos="0" algn="l"/>
                <a:tab pos="410291" algn="l"/>
                <a:tab pos="820583" algn="l"/>
                <a:tab pos="1229450" algn="l"/>
                <a:tab pos="1641165" algn="l"/>
                <a:tab pos="2051456" algn="l"/>
                <a:tab pos="2460324" algn="l"/>
                <a:tab pos="2872039" algn="l"/>
                <a:tab pos="3282330" algn="l"/>
                <a:tab pos="3692622" algn="l"/>
                <a:tab pos="4102913" algn="l"/>
                <a:tab pos="4513204" algn="l"/>
                <a:tab pos="4922071" algn="l"/>
                <a:tab pos="5333787" algn="l"/>
                <a:tab pos="5742654" algn="l"/>
                <a:tab pos="6154369" algn="l"/>
                <a:tab pos="6564660" algn="l"/>
                <a:tab pos="6974952" algn="l"/>
                <a:tab pos="7385243" algn="l"/>
                <a:tab pos="7795534" algn="l"/>
                <a:tab pos="8205826" algn="l"/>
              </a:tabLst>
              <a:defRPr sz="2200">
                <a:solidFill>
                  <a:schemeClr val="tx1"/>
                </a:solidFill>
                <a:latin typeface="Arial" charset="0"/>
                <a:ea typeface="ＭＳ Ｐゴシック" charset="0"/>
              </a:defRPr>
            </a:lvl3pPr>
            <a:lvl4pPr marL="1436019" indent="-205146" eaLnBrk="0" hangingPunct="0">
              <a:tabLst>
                <a:tab pos="0" algn="l"/>
                <a:tab pos="410291" algn="l"/>
                <a:tab pos="820583" algn="l"/>
                <a:tab pos="1229450" algn="l"/>
                <a:tab pos="1641165" algn="l"/>
                <a:tab pos="2051456" algn="l"/>
                <a:tab pos="2460324" algn="l"/>
                <a:tab pos="2872039" algn="l"/>
                <a:tab pos="3282330" algn="l"/>
                <a:tab pos="3692622" algn="l"/>
                <a:tab pos="4102913" algn="l"/>
                <a:tab pos="4513204" algn="l"/>
                <a:tab pos="4922071" algn="l"/>
                <a:tab pos="5333787" algn="l"/>
                <a:tab pos="5742654" algn="l"/>
                <a:tab pos="6154369" algn="l"/>
                <a:tab pos="6564660" algn="l"/>
                <a:tab pos="6974952" algn="l"/>
                <a:tab pos="7385243" algn="l"/>
                <a:tab pos="7795534" algn="l"/>
                <a:tab pos="8205826" algn="l"/>
              </a:tabLst>
              <a:defRPr sz="2200">
                <a:solidFill>
                  <a:schemeClr val="tx1"/>
                </a:solidFill>
                <a:latin typeface="Arial" charset="0"/>
                <a:ea typeface="ＭＳ Ｐゴシック" charset="0"/>
              </a:defRPr>
            </a:lvl4pPr>
            <a:lvl5pPr marL="1846311" indent="-205146" eaLnBrk="0" hangingPunct="0">
              <a:tabLst>
                <a:tab pos="0" algn="l"/>
                <a:tab pos="410291" algn="l"/>
                <a:tab pos="820583" algn="l"/>
                <a:tab pos="1229450" algn="l"/>
                <a:tab pos="1641165" algn="l"/>
                <a:tab pos="2051456" algn="l"/>
                <a:tab pos="2460324" algn="l"/>
                <a:tab pos="2872039" algn="l"/>
                <a:tab pos="3282330" algn="l"/>
                <a:tab pos="3692622" algn="l"/>
                <a:tab pos="4102913" algn="l"/>
                <a:tab pos="4513204" algn="l"/>
                <a:tab pos="4922071" algn="l"/>
                <a:tab pos="5333787" algn="l"/>
                <a:tab pos="5742654" algn="l"/>
                <a:tab pos="6154369" algn="l"/>
                <a:tab pos="6564660" algn="l"/>
                <a:tab pos="6974952" algn="l"/>
                <a:tab pos="7385243" algn="l"/>
                <a:tab pos="7795534" algn="l"/>
                <a:tab pos="8205826" algn="l"/>
              </a:tabLst>
              <a:defRPr sz="2200">
                <a:solidFill>
                  <a:schemeClr val="tx1"/>
                </a:solidFill>
                <a:latin typeface="Arial" charset="0"/>
                <a:ea typeface="ＭＳ Ｐゴシック" charset="0"/>
              </a:defRPr>
            </a:lvl5pPr>
            <a:lvl6pPr marL="2256602" indent="-205146" eaLnBrk="0" fontAlgn="base" hangingPunct="0">
              <a:spcBef>
                <a:spcPct val="0"/>
              </a:spcBef>
              <a:spcAft>
                <a:spcPct val="0"/>
              </a:spcAft>
              <a:tabLst>
                <a:tab pos="0" algn="l"/>
                <a:tab pos="410291" algn="l"/>
                <a:tab pos="820583" algn="l"/>
                <a:tab pos="1229450" algn="l"/>
                <a:tab pos="1641165" algn="l"/>
                <a:tab pos="2051456" algn="l"/>
                <a:tab pos="2460324" algn="l"/>
                <a:tab pos="2872039" algn="l"/>
                <a:tab pos="3282330" algn="l"/>
                <a:tab pos="3692622" algn="l"/>
                <a:tab pos="4102913" algn="l"/>
                <a:tab pos="4513204" algn="l"/>
                <a:tab pos="4922071" algn="l"/>
                <a:tab pos="5333787" algn="l"/>
                <a:tab pos="5742654" algn="l"/>
                <a:tab pos="6154369" algn="l"/>
                <a:tab pos="6564660" algn="l"/>
                <a:tab pos="6974952" algn="l"/>
                <a:tab pos="7385243" algn="l"/>
                <a:tab pos="7795534" algn="l"/>
                <a:tab pos="8205826" algn="l"/>
              </a:tabLst>
              <a:defRPr sz="2200">
                <a:solidFill>
                  <a:schemeClr val="tx1"/>
                </a:solidFill>
                <a:latin typeface="Arial" charset="0"/>
                <a:ea typeface="ＭＳ Ｐゴシック" charset="0"/>
              </a:defRPr>
            </a:lvl6pPr>
            <a:lvl7pPr marL="2666893" indent="-205146" eaLnBrk="0" fontAlgn="base" hangingPunct="0">
              <a:spcBef>
                <a:spcPct val="0"/>
              </a:spcBef>
              <a:spcAft>
                <a:spcPct val="0"/>
              </a:spcAft>
              <a:tabLst>
                <a:tab pos="0" algn="l"/>
                <a:tab pos="410291" algn="l"/>
                <a:tab pos="820583" algn="l"/>
                <a:tab pos="1229450" algn="l"/>
                <a:tab pos="1641165" algn="l"/>
                <a:tab pos="2051456" algn="l"/>
                <a:tab pos="2460324" algn="l"/>
                <a:tab pos="2872039" algn="l"/>
                <a:tab pos="3282330" algn="l"/>
                <a:tab pos="3692622" algn="l"/>
                <a:tab pos="4102913" algn="l"/>
                <a:tab pos="4513204" algn="l"/>
                <a:tab pos="4922071" algn="l"/>
                <a:tab pos="5333787" algn="l"/>
                <a:tab pos="5742654" algn="l"/>
                <a:tab pos="6154369" algn="l"/>
                <a:tab pos="6564660" algn="l"/>
                <a:tab pos="6974952" algn="l"/>
                <a:tab pos="7385243" algn="l"/>
                <a:tab pos="7795534" algn="l"/>
                <a:tab pos="8205826" algn="l"/>
              </a:tabLst>
              <a:defRPr sz="2200">
                <a:solidFill>
                  <a:schemeClr val="tx1"/>
                </a:solidFill>
                <a:latin typeface="Arial" charset="0"/>
                <a:ea typeface="ＭＳ Ｐゴシック" charset="0"/>
              </a:defRPr>
            </a:lvl7pPr>
            <a:lvl8pPr marL="3077185" indent="-205146" eaLnBrk="0" fontAlgn="base" hangingPunct="0">
              <a:spcBef>
                <a:spcPct val="0"/>
              </a:spcBef>
              <a:spcAft>
                <a:spcPct val="0"/>
              </a:spcAft>
              <a:tabLst>
                <a:tab pos="0" algn="l"/>
                <a:tab pos="410291" algn="l"/>
                <a:tab pos="820583" algn="l"/>
                <a:tab pos="1229450" algn="l"/>
                <a:tab pos="1641165" algn="l"/>
                <a:tab pos="2051456" algn="l"/>
                <a:tab pos="2460324" algn="l"/>
                <a:tab pos="2872039" algn="l"/>
                <a:tab pos="3282330" algn="l"/>
                <a:tab pos="3692622" algn="l"/>
                <a:tab pos="4102913" algn="l"/>
                <a:tab pos="4513204" algn="l"/>
                <a:tab pos="4922071" algn="l"/>
                <a:tab pos="5333787" algn="l"/>
                <a:tab pos="5742654" algn="l"/>
                <a:tab pos="6154369" algn="l"/>
                <a:tab pos="6564660" algn="l"/>
                <a:tab pos="6974952" algn="l"/>
                <a:tab pos="7385243" algn="l"/>
                <a:tab pos="7795534" algn="l"/>
                <a:tab pos="8205826" algn="l"/>
              </a:tabLst>
              <a:defRPr sz="2200">
                <a:solidFill>
                  <a:schemeClr val="tx1"/>
                </a:solidFill>
                <a:latin typeface="Arial" charset="0"/>
                <a:ea typeface="ＭＳ Ｐゴシック" charset="0"/>
              </a:defRPr>
            </a:lvl8pPr>
            <a:lvl9pPr marL="3487476" indent="-205146" eaLnBrk="0" fontAlgn="base" hangingPunct="0">
              <a:spcBef>
                <a:spcPct val="0"/>
              </a:spcBef>
              <a:spcAft>
                <a:spcPct val="0"/>
              </a:spcAft>
              <a:tabLst>
                <a:tab pos="0" algn="l"/>
                <a:tab pos="410291" algn="l"/>
                <a:tab pos="820583" algn="l"/>
                <a:tab pos="1229450" algn="l"/>
                <a:tab pos="1641165" algn="l"/>
                <a:tab pos="2051456" algn="l"/>
                <a:tab pos="2460324" algn="l"/>
                <a:tab pos="2872039" algn="l"/>
                <a:tab pos="3282330" algn="l"/>
                <a:tab pos="3692622" algn="l"/>
                <a:tab pos="4102913" algn="l"/>
                <a:tab pos="4513204" algn="l"/>
                <a:tab pos="4922071" algn="l"/>
                <a:tab pos="5333787" algn="l"/>
                <a:tab pos="5742654" algn="l"/>
                <a:tab pos="6154369" algn="l"/>
                <a:tab pos="6564660" algn="l"/>
                <a:tab pos="6974952" algn="l"/>
                <a:tab pos="7385243" algn="l"/>
                <a:tab pos="7795534" algn="l"/>
                <a:tab pos="8205826" algn="l"/>
              </a:tabLst>
              <a:defRPr sz="2200">
                <a:solidFill>
                  <a:schemeClr val="tx1"/>
                </a:solidFill>
                <a:latin typeface="Arial" charset="0"/>
                <a:ea typeface="ＭＳ Ｐゴシック" charset="0"/>
              </a:defRPr>
            </a:lvl9pPr>
          </a:lstStyle>
          <a:p>
            <a:pPr eaLnBrk="1"/>
            <a:fld id="{1DB48A64-A665-1540-8502-4769CB488C12}" type="slidenum">
              <a:rPr lang="en-US" sz="1300">
                <a:solidFill>
                  <a:srgbClr val="000000"/>
                </a:solidFill>
                <a:latin typeface="Times New Roman" charset="0"/>
              </a:rPr>
              <a:pPr eaLnBrk="1"/>
              <a:t>17</a:t>
            </a:fld>
            <a:endParaRPr lang="en-US" sz="1300">
              <a:solidFill>
                <a:srgbClr val="000000"/>
              </a:solidFill>
              <a:latin typeface="Times New Roman" charset="0"/>
            </a:endParaRPr>
          </a:p>
        </p:txBody>
      </p:sp>
      <p:sp>
        <p:nvSpPr>
          <p:cNvPr id="30723" name="Text Box 1"/>
          <p:cNvSpPr txBox="1">
            <a:spLocks noChangeArrowheads="1"/>
          </p:cNvSpPr>
          <p:nvPr/>
        </p:nvSpPr>
        <p:spPr bwMode="auto">
          <a:xfrm>
            <a:off x="3881438" y="8686512"/>
            <a:ext cx="2973761" cy="454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cs typeface="ＭＳ Ｐゴシック"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9pPr>
          </a:lstStyle>
          <a:p>
            <a:pPr algn="r" eaLnBrk="1" hangingPunct="1"/>
            <a:fld id="{940839DA-61EE-DB49-9818-FF869CC4CF53}" type="slidenum">
              <a:rPr lang="en-US" sz="1300">
                <a:solidFill>
                  <a:srgbClr val="000000"/>
                </a:solidFill>
                <a:latin typeface="Times New Roman" charset="0"/>
              </a:rPr>
              <a:pPr algn="r" eaLnBrk="1" hangingPunct="1"/>
              <a:t>17</a:t>
            </a:fld>
            <a:endParaRPr lang="en-US" sz="1300">
              <a:solidFill>
                <a:srgbClr val="000000"/>
              </a:solidFill>
              <a:latin typeface="Times New Roman" charset="0"/>
            </a:endParaRPr>
          </a:p>
        </p:txBody>
      </p:sp>
      <p:sp>
        <p:nvSpPr>
          <p:cNvPr id="30724" name="Rectangle 2"/>
          <p:cNvSpPr>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headEnd/>
            <a:tailEnd/>
          </a:ln>
        </p:spPr>
      </p:sp>
      <p:sp>
        <p:nvSpPr>
          <p:cNvPr id="30725" name="Rectangle 3"/>
          <p:cNvSpPr txBox="1">
            <a:spLocks noGrp="1" noChangeArrowheads="1"/>
          </p:cNvSpPr>
          <p:nvPr>
            <p:ph type="body" idx="1"/>
          </p:nvPr>
        </p:nvSpPr>
        <p:spPr>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a:latin typeface="Times New Roman" charset="0"/>
              <a:ea typeface="ＭＳ Ｐゴシック"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8"/>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0" algn="l"/>
                <a:tab pos="410291" algn="l"/>
                <a:tab pos="820583" algn="l"/>
                <a:tab pos="1229450" algn="l"/>
                <a:tab pos="1641165" algn="l"/>
                <a:tab pos="2051456" algn="l"/>
                <a:tab pos="2460324" algn="l"/>
                <a:tab pos="2872039" algn="l"/>
                <a:tab pos="3282330" algn="l"/>
                <a:tab pos="3692622" algn="l"/>
                <a:tab pos="4102913" algn="l"/>
                <a:tab pos="4513204" algn="l"/>
                <a:tab pos="4922071" algn="l"/>
                <a:tab pos="5333787" algn="l"/>
                <a:tab pos="5742654" algn="l"/>
                <a:tab pos="6154369" algn="l"/>
                <a:tab pos="6564660" algn="l"/>
                <a:tab pos="6974952" algn="l"/>
                <a:tab pos="7385243" algn="l"/>
                <a:tab pos="7795534" algn="l"/>
                <a:tab pos="8205826" algn="l"/>
              </a:tabLst>
              <a:defRPr sz="2200">
                <a:solidFill>
                  <a:schemeClr val="tx1"/>
                </a:solidFill>
                <a:latin typeface="Arial" charset="0"/>
                <a:ea typeface="ＭＳ Ｐゴシック" charset="0"/>
                <a:cs typeface="ＭＳ Ｐゴシック" charset="0"/>
              </a:defRPr>
            </a:lvl1pPr>
            <a:lvl2pPr marL="666723" indent="-256432" eaLnBrk="0" hangingPunct="0">
              <a:tabLst>
                <a:tab pos="0" algn="l"/>
                <a:tab pos="410291" algn="l"/>
                <a:tab pos="820583" algn="l"/>
                <a:tab pos="1229450" algn="l"/>
                <a:tab pos="1641165" algn="l"/>
                <a:tab pos="2051456" algn="l"/>
                <a:tab pos="2460324" algn="l"/>
                <a:tab pos="2872039" algn="l"/>
                <a:tab pos="3282330" algn="l"/>
                <a:tab pos="3692622" algn="l"/>
                <a:tab pos="4102913" algn="l"/>
                <a:tab pos="4513204" algn="l"/>
                <a:tab pos="4922071" algn="l"/>
                <a:tab pos="5333787" algn="l"/>
                <a:tab pos="5742654" algn="l"/>
                <a:tab pos="6154369" algn="l"/>
                <a:tab pos="6564660" algn="l"/>
                <a:tab pos="6974952" algn="l"/>
                <a:tab pos="7385243" algn="l"/>
                <a:tab pos="7795534" algn="l"/>
                <a:tab pos="8205826" algn="l"/>
              </a:tabLst>
              <a:defRPr sz="2200">
                <a:solidFill>
                  <a:schemeClr val="tx1"/>
                </a:solidFill>
                <a:latin typeface="Arial" charset="0"/>
                <a:ea typeface="ＭＳ Ｐゴシック" charset="0"/>
              </a:defRPr>
            </a:lvl2pPr>
            <a:lvl3pPr marL="1025728" indent="-205146" eaLnBrk="0" hangingPunct="0">
              <a:tabLst>
                <a:tab pos="0" algn="l"/>
                <a:tab pos="410291" algn="l"/>
                <a:tab pos="820583" algn="l"/>
                <a:tab pos="1229450" algn="l"/>
                <a:tab pos="1641165" algn="l"/>
                <a:tab pos="2051456" algn="l"/>
                <a:tab pos="2460324" algn="l"/>
                <a:tab pos="2872039" algn="l"/>
                <a:tab pos="3282330" algn="l"/>
                <a:tab pos="3692622" algn="l"/>
                <a:tab pos="4102913" algn="l"/>
                <a:tab pos="4513204" algn="l"/>
                <a:tab pos="4922071" algn="l"/>
                <a:tab pos="5333787" algn="l"/>
                <a:tab pos="5742654" algn="l"/>
                <a:tab pos="6154369" algn="l"/>
                <a:tab pos="6564660" algn="l"/>
                <a:tab pos="6974952" algn="l"/>
                <a:tab pos="7385243" algn="l"/>
                <a:tab pos="7795534" algn="l"/>
                <a:tab pos="8205826" algn="l"/>
              </a:tabLst>
              <a:defRPr sz="2200">
                <a:solidFill>
                  <a:schemeClr val="tx1"/>
                </a:solidFill>
                <a:latin typeface="Arial" charset="0"/>
                <a:ea typeface="ＭＳ Ｐゴシック" charset="0"/>
              </a:defRPr>
            </a:lvl3pPr>
            <a:lvl4pPr marL="1436019" indent="-205146" eaLnBrk="0" hangingPunct="0">
              <a:tabLst>
                <a:tab pos="0" algn="l"/>
                <a:tab pos="410291" algn="l"/>
                <a:tab pos="820583" algn="l"/>
                <a:tab pos="1229450" algn="l"/>
                <a:tab pos="1641165" algn="l"/>
                <a:tab pos="2051456" algn="l"/>
                <a:tab pos="2460324" algn="l"/>
                <a:tab pos="2872039" algn="l"/>
                <a:tab pos="3282330" algn="l"/>
                <a:tab pos="3692622" algn="l"/>
                <a:tab pos="4102913" algn="l"/>
                <a:tab pos="4513204" algn="l"/>
                <a:tab pos="4922071" algn="l"/>
                <a:tab pos="5333787" algn="l"/>
                <a:tab pos="5742654" algn="l"/>
                <a:tab pos="6154369" algn="l"/>
                <a:tab pos="6564660" algn="l"/>
                <a:tab pos="6974952" algn="l"/>
                <a:tab pos="7385243" algn="l"/>
                <a:tab pos="7795534" algn="l"/>
                <a:tab pos="8205826" algn="l"/>
              </a:tabLst>
              <a:defRPr sz="2200">
                <a:solidFill>
                  <a:schemeClr val="tx1"/>
                </a:solidFill>
                <a:latin typeface="Arial" charset="0"/>
                <a:ea typeface="ＭＳ Ｐゴシック" charset="0"/>
              </a:defRPr>
            </a:lvl4pPr>
            <a:lvl5pPr marL="1846311" indent="-205146" eaLnBrk="0" hangingPunct="0">
              <a:tabLst>
                <a:tab pos="0" algn="l"/>
                <a:tab pos="410291" algn="l"/>
                <a:tab pos="820583" algn="l"/>
                <a:tab pos="1229450" algn="l"/>
                <a:tab pos="1641165" algn="l"/>
                <a:tab pos="2051456" algn="l"/>
                <a:tab pos="2460324" algn="l"/>
                <a:tab pos="2872039" algn="l"/>
                <a:tab pos="3282330" algn="l"/>
                <a:tab pos="3692622" algn="l"/>
                <a:tab pos="4102913" algn="l"/>
                <a:tab pos="4513204" algn="l"/>
                <a:tab pos="4922071" algn="l"/>
                <a:tab pos="5333787" algn="l"/>
                <a:tab pos="5742654" algn="l"/>
                <a:tab pos="6154369" algn="l"/>
                <a:tab pos="6564660" algn="l"/>
                <a:tab pos="6974952" algn="l"/>
                <a:tab pos="7385243" algn="l"/>
                <a:tab pos="7795534" algn="l"/>
                <a:tab pos="8205826" algn="l"/>
              </a:tabLst>
              <a:defRPr sz="2200">
                <a:solidFill>
                  <a:schemeClr val="tx1"/>
                </a:solidFill>
                <a:latin typeface="Arial" charset="0"/>
                <a:ea typeface="ＭＳ Ｐゴシック" charset="0"/>
              </a:defRPr>
            </a:lvl5pPr>
            <a:lvl6pPr marL="2256602" indent="-205146" eaLnBrk="0" fontAlgn="base" hangingPunct="0">
              <a:spcBef>
                <a:spcPct val="0"/>
              </a:spcBef>
              <a:spcAft>
                <a:spcPct val="0"/>
              </a:spcAft>
              <a:tabLst>
                <a:tab pos="0" algn="l"/>
                <a:tab pos="410291" algn="l"/>
                <a:tab pos="820583" algn="l"/>
                <a:tab pos="1229450" algn="l"/>
                <a:tab pos="1641165" algn="l"/>
                <a:tab pos="2051456" algn="l"/>
                <a:tab pos="2460324" algn="l"/>
                <a:tab pos="2872039" algn="l"/>
                <a:tab pos="3282330" algn="l"/>
                <a:tab pos="3692622" algn="l"/>
                <a:tab pos="4102913" algn="l"/>
                <a:tab pos="4513204" algn="l"/>
                <a:tab pos="4922071" algn="l"/>
                <a:tab pos="5333787" algn="l"/>
                <a:tab pos="5742654" algn="l"/>
                <a:tab pos="6154369" algn="l"/>
                <a:tab pos="6564660" algn="l"/>
                <a:tab pos="6974952" algn="l"/>
                <a:tab pos="7385243" algn="l"/>
                <a:tab pos="7795534" algn="l"/>
                <a:tab pos="8205826" algn="l"/>
              </a:tabLst>
              <a:defRPr sz="2200">
                <a:solidFill>
                  <a:schemeClr val="tx1"/>
                </a:solidFill>
                <a:latin typeface="Arial" charset="0"/>
                <a:ea typeface="ＭＳ Ｐゴシック" charset="0"/>
              </a:defRPr>
            </a:lvl6pPr>
            <a:lvl7pPr marL="2666893" indent="-205146" eaLnBrk="0" fontAlgn="base" hangingPunct="0">
              <a:spcBef>
                <a:spcPct val="0"/>
              </a:spcBef>
              <a:spcAft>
                <a:spcPct val="0"/>
              </a:spcAft>
              <a:tabLst>
                <a:tab pos="0" algn="l"/>
                <a:tab pos="410291" algn="l"/>
                <a:tab pos="820583" algn="l"/>
                <a:tab pos="1229450" algn="l"/>
                <a:tab pos="1641165" algn="l"/>
                <a:tab pos="2051456" algn="l"/>
                <a:tab pos="2460324" algn="l"/>
                <a:tab pos="2872039" algn="l"/>
                <a:tab pos="3282330" algn="l"/>
                <a:tab pos="3692622" algn="l"/>
                <a:tab pos="4102913" algn="l"/>
                <a:tab pos="4513204" algn="l"/>
                <a:tab pos="4922071" algn="l"/>
                <a:tab pos="5333787" algn="l"/>
                <a:tab pos="5742654" algn="l"/>
                <a:tab pos="6154369" algn="l"/>
                <a:tab pos="6564660" algn="l"/>
                <a:tab pos="6974952" algn="l"/>
                <a:tab pos="7385243" algn="l"/>
                <a:tab pos="7795534" algn="l"/>
                <a:tab pos="8205826" algn="l"/>
              </a:tabLst>
              <a:defRPr sz="2200">
                <a:solidFill>
                  <a:schemeClr val="tx1"/>
                </a:solidFill>
                <a:latin typeface="Arial" charset="0"/>
                <a:ea typeface="ＭＳ Ｐゴシック" charset="0"/>
              </a:defRPr>
            </a:lvl7pPr>
            <a:lvl8pPr marL="3077185" indent="-205146" eaLnBrk="0" fontAlgn="base" hangingPunct="0">
              <a:spcBef>
                <a:spcPct val="0"/>
              </a:spcBef>
              <a:spcAft>
                <a:spcPct val="0"/>
              </a:spcAft>
              <a:tabLst>
                <a:tab pos="0" algn="l"/>
                <a:tab pos="410291" algn="l"/>
                <a:tab pos="820583" algn="l"/>
                <a:tab pos="1229450" algn="l"/>
                <a:tab pos="1641165" algn="l"/>
                <a:tab pos="2051456" algn="l"/>
                <a:tab pos="2460324" algn="l"/>
                <a:tab pos="2872039" algn="l"/>
                <a:tab pos="3282330" algn="l"/>
                <a:tab pos="3692622" algn="l"/>
                <a:tab pos="4102913" algn="l"/>
                <a:tab pos="4513204" algn="l"/>
                <a:tab pos="4922071" algn="l"/>
                <a:tab pos="5333787" algn="l"/>
                <a:tab pos="5742654" algn="l"/>
                <a:tab pos="6154369" algn="l"/>
                <a:tab pos="6564660" algn="l"/>
                <a:tab pos="6974952" algn="l"/>
                <a:tab pos="7385243" algn="l"/>
                <a:tab pos="7795534" algn="l"/>
                <a:tab pos="8205826" algn="l"/>
              </a:tabLst>
              <a:defRPr sz="2200">
                <a:solidFill>
                  <a:schemeClr val="tx1"/>
                </a:solidFill>
                <a:latin typeface="Arial" charset="0"/>
                <a:ea typeface="ＭＳ Ｐゴシック" charset="0"/>
              </a:defRPr>
            </a:lvl8pPr>
            <a:lvl9pPr marL="3487476" indent="-205146" eaLnBrk="0" fontAlgn="base" hangingPunct="0">
              <a:spcBef>
                <a:spcPct val="0"/>
              </a:spcBef>
              <a:spcAft>
                <a:spcPct val="0"/>
              </a:spcAft>
              <a:tabLst>
                <a:tab pos="0" algn="l"/>
                <a:tab pos="410291" algn="l"/>
                <a:tab pos="820583" algn="l"/>
                <a:tab pos="1229450" algn="l"/>
                <a:tab pos="1641165" algn="l"/>
                <a:tab pos="2051456" algn="l"/>
                <a:tab pos="2460324" algn="l"/>
                <a:tab pos="2872039" algn="l"/>
                <a:tab pos="3282330" algn="l"/>
                <a:tab pos="3692622" algn="l"/>
                <a:tab pos="4102913" algn="l"/>
                <a:tab pos="4513204" algn="l"/>
                <a:tab pos="4922071" algn="l"/>
                <a:tab pos="5333787" algn="l"/>
                <a:tab pos="5742654" algn="l"/>
                <a:tab pos="6154369" algn="l"/>
                <a:tab pos="6564660" algn="l"/>
                <a:tab pos="6974952" algn="l"/>
                <a:tab pos="7385243" algn="l"/>
                <a:tab pos="7795534" algn="l"/>
                <a:tab pos="8205826" algn="l"/>
              </a:tabLst>
              <a:defRPr sz="2200">
                <a:solidFill>
                  <a:schemeClr val="tx1"/>
                </a:solidFill>
                <a:latin typeface="Arial" charset="0"/>
                <a:ea typeface="ＭＳ Ｐゴシック" charset="0"/>
              </a:defRPr>
            </a:lvl9pPr>
          </a:lstStyle>
          <a:p>
            <a:pPr eaLnBrk="1"/>
            <a:fld id="{1DB48A64-A665-1540-8502-4769CB488C12}" type="slidenum">
              <a:rPr lang="en-US" sz="1300">
                <a:solidFill>
                  <a:srgbClr val="000000"/>
                </a:solidFill>
                <a:latin typeface="Times New Roman" charset="0"/>
              </a:rPr>
              <a:pPr eaLnBrk="1"/>
              <a:t>18</a:t>
            </a:fld>
            <a:endParaRPr lang="en-US" sz="1300">
              <a:solidFill>
                <a:srgbClr val="000000"/>
              </a:solidFill>
              <a:latin typeface="Times New Roman" charset="0"/>
            </a:endParaRPr>
          </a:p>
        </p:txBody>
      </p:sp>
      <p:sp>
        <p:nvSpPr>
          <p:cNvPr id="30723" name="Text Box 1"/>
          <p:cNvSpPr txBox="1">
            <a:spLocks noChangeArrowheads="1"/>
          </p:cNvSpPr>
          <p:nvPr/>
        </p:nvSpPr>
        <p:spPr bwMode="auto">
          <a:xfrm>
            <a:off x="3881438" y="8686512"/>
            <a:ext cx="2973761" cy="454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cs typeface="ＭＳ Ｐゴシック"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9pPr>
          </a:lstStyle>
          <a:p>
            <a:pPr algn="r" eaLnBrk="1" hangingPunct="1"/>
            <a:fld id="{940839DA-61EE-DB49-9818-FF869CC4CF53}" type="slidenum">
              <a:rPr lang="en-US" sz="1300">
                <a:solidFill>
                  <a:srgbClr val="000000"/>
                </a:solidFill>
                <a:latin typeface="Times New Roman" charset="0"/>
              </a:rPr>
              <a:pPr algn="r" eaLnBrk="1" hangingPunct="1"/>
              <a:t>18</a:t>
            </a:fld>
            <a:endParaRPr lang="en-US" sz="1300">
              <a:solidFill>
                <a:srgbClr val="000000"/>
              </a:solidFill>
              <a:latin typeface="Times New Roman" charset="0"/>
            </a:endParaRPr>
          </a:p>
        </p:txBody>
      </p:sp>
      <p:sp>
        <p:nvSpPr>
          <p:cNvPr id="30724" name="Rectangle 2"/>
          <p:cNvSpPr>
            <a:spLocks noGrp="1" noRot="1" noChangeAspect="1" noChangeArrowheads="1" noTextEdit="1"/>
          </p:cNvSpPr>
          <p:nvPr>
            <p:ph type="sldImg"/>
          </p:nvPr>
        </p:nvSpPr>
        <p:spPr>
          <a:xfrm>
            <a:off x="1143000" y="693738"/>
            <a:ext cx="4572000" cy="3429000"/>
          </a:xfrm>
          <a:solidFill>
            <a:srgbClr val="FFFFFF"/>
          </a:solidFill>
          <a:ln>
            <a:solidFill>
              <a:srgbClr val="000000"/>
            </a:solidFill>
            <a:miter lim="800000"/>
            <a:headEnd/>
            <a:tailEnd/>
          </a:ln>
        </p:spPr>
      </p:sp>
      <p:sp>
        <p:nvSpPr>
          <p:cNvPr id="30725" name="Rectangle 3"/>
          <p:cNvSpPr txBox="1">
            <a:spLocks noGrp="1" noChangeArrowheads="1"/>
          </p:cNvSpPr>
          <p:nvPr>
            <p:ph type="body" idx="1"/>
          </p:nvPr>
        </p:nvSpPr>
        <p:spPr>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a:latin typeface="Times New Roman" charset="0"/>
              <a:ea typeface="ＭＳ Ｐゴシック"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8"/>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0" algn="l"/>
                <a:tab pos="410291" algn="l"/>
                <a:tab pos="820583" algn="l"/>
                <a:tab pos="1229450" algn="l"/>
                <a:tab pos="1641165" algn="l"/>
                <a:tab pos="2051456" algn="l"/>
                <a:tab pos="2460324" algn="l"/>
                <a:tab pos="2872039" algn="l"/>
                <a:tab pos="3282330" algn="l"/>
                <a:tab pos="3692622" algn="l"/>
                <a:tab pos="4102913" algn="l"/>
                <a:tab pos="4513204" algn="l"/>
                <a:tab pos="4922071" algn="l"/>
                <a:tab pos="5333787" algn="l"/>
                <a:tab pos="5742654" algn="l"/>
                <a:tab pos="6154369" algn="l"/>
                <a:tab pos="6564660" algn="l"/>
                <a:tab pos="6974952" algn="l"/>
                <a:tab pos="7385243" algn="l"/>
                <a:tab pos="7795534" algn="l"/>
                <a:tab pos="8205826" algn="l"/>
              </a:tabLst>
              <a:defRPr sz="2200">
                <a:solidFill>
                  <a:schemeClr val="tx1"/>
                </a:solidFill>
                <a:latin typeface="Arial" charset="0"/>
                <a:ea typeface="ＭＳ Ｐゴシック" charset="0"/>
                <a:cs typeface="ＭＳ Ｐゴシック" charset="0"/>
              </a:defRPr>
            </a:lvl1pPr>
            <a:lvl2pPr marL="666723" indent="-256432" eaLnBrk="0" hangingPunct="0">
              <a:tabLst>
                <a:tab pos="0" algn="l"/>
                <a:tab pos="410291" algn="l"/>
                <a:tab pos="820583" algn="l"/>
                <a:tab pos="1229450" algn="l"/>
                <a:tab pos="1641165" algn="l"/>
                <a:tab pos="2051456" algn="l"/>
                <a:tab pos="2460324" algn="l"/>
                <a:tab pos="2872039" algn="l"/>
                <a:tab pos="3282330" algn="l"/>
                <a:tab pos="3692622" algn="l"/>
                <a:tab pos="4102913" algn="l"/>
                <a:tab pos="4513204" algn="l"/>
                <a:tab pos="4922071" algn="l"/>
                <a:tab pos="5333787" algn="l"/>
                <a:tab pos="5742654" algn="l"/>
                <a:tab pos="6154369" algn="l"/>
                <a:tab pos="6564660" algn="l"/>
                <a:tab pos="6974952" algn="l"/>
                <a:tab pos="7385243" algn="l"/>
                <a:tab pos="7795534" algn="l"/>
                <a:tab pos="8205826" algn="l"/>
              </a:tabLst>
              <a:defRPr sz="2200">
                <a:solidFill>
                  <a:schemeClr val="tx1"/>
                </a:solidFill>
                <a:latin typeface="Arial" charset="0"/>
                <a:ea typeface="ＭＳ Ｐゴシック" charset="0"/>
              </a:defRPr>
            </a:lvl2pPr>
            <a:lvl3pPr marL="1025728" indent="-205146" eaLnBrk="0" hangingPunct="0">
              <a:tabLst>
                <a:tab pos="0" algn="l"/>
                <a:tab pos="410291" algn="l"/>
                <a:tab pos="820583" algn="l"/>
                <a:tab pos="1229450" algn="l"/>
                <a:tab pos="1641165" algn="l"/>
                <a:tab pos="2051456" algn="l"/>
                <a:tab pos="2460324" algn="l"/>
                <a:tab pos="2872039" algn="l"/>
                <a:tab pos="3282330" algn="l"/>
                <a:tab pos="3692622" algn="l"/>
                <a:tab pos="4102913" algn="l"/>
                <a:tab pos="4513204" algn="l"/>
                <a:tab pos="4922071" algn="l"/>
                <a:tab pos="5333787" algn="l"/>
                <a:tab pos="5742654" algn="l"/>
                <a:tab pos="6154369" algn="l"/>
                <a:tab pos="6564660" algn="l"/>
                <a:tab pos="6974952" algn="l"/>
                <a:tab pos="7385243" algn="l"/>
                <a:tab pos="7795534" algn="l"/>
                <a:tab pos="8205826" algn="l"/>
              </a:tabLst>
              <a:defRPr sz="2200">
                <a:solidFill>
                  <a:schemeClr val="tx1"/>
                </a:solidFill>
                <a:latin typeface="Arial" charset="0"/>
                <a:ea typeface="ＭＳ Ｐゴシック" charset="0"/>
              </a:defRPr>
            </a:lvl3pPr>
            <a:lvl4pPr marL="1436019" indent="-205146" eaLnBrk="0" hangingPunct="0">
              <a:tabLst>
                <a:tab pos="0" algn="l"/>
                <a:tab pos="410291" algn="l"/>
                <a:tab pos="820583" algn="l"/>
                <a:tab pos="1229450" algn="l"/>
                <a:tab pos="1641165" algn="l"/>
                <a:tab pos="2051456" algn="l"/>
                <a:tab pos="2460324" algn="l"/>
                <a:tab pos="2872039" algn="l"/>
                <a:tab pos="3282330" algn="l"/>
                <a:tab pos="3692622" algn="l"/>
                <a:tab pos="4102913" algn="l"/>
                <a:tab pos="4513204" algn="l"/>
                <a:tab pos="4922071" algn="l"/>
                <a:tab pos="5333787" algn="l"/>
                <a:tab pos="5742654" algn="l"/>
                <a:tab pos="6154369" algn="l"/>
                <a:tab pos="6564660" algn="l"/>
                <a:tab pos="6974952" algn="l"/>
                <a:tab pos="7385243" algn="l"/>
                <a:tab pos="7795534" algn="l"/>
                <a:tab pos="8205826" algn="l"/>
              </a:tabLst>
              <a:defRPr sz="2200">
                <a:solidFill>
                  <a:schemeClr val="tx1"/>
                </a:solidFill>
                <a:latin typeface="Arial" charset="0"/>
                <a:ea typeface="ＭＳ Ｐゴシック" charset="0"/>
              </a:defRPr>
            </a:lvl4pPr>
            <a:lvl5pPr marL="1846311" indent="-205146" eaLnBrk="0" hangingPunct="0">
              <a:tabLst>
                <a:tab pos="0" algn="l"/>
                <a:tab pos="410291" algn="l"/>
                <a:tab pos="820583" algn="l"/>
                <a:tab pos="1229450" algn="l"/>
                <a:tab pos="1641165" algn="l"/>
                <a:tab pos="2051456" algn="l"/>
                <a:tab pos="2460324" algn="l"/>
                <a:tab pos="2872039" algn="l"/>
                <a:tab pos="3282330" algn="l"/>
                <a:tab pos="3692622" algn="l"/>
                <a:tab pos="4102913" algn="l"/>
                <a:tab pos="4513204" algn="l"/>
                <a:tab pos="4922071" algn="l"/>
                <a:tab pos="5333787" algn="l"/>
                <a:tab pos="5742654" algn="l"/>
                <a:tab pos="6154369" algn="l"/>
                <a:tab pos="6564660" algn="l"/>
                <a:tab pos="6974952" algn="l"/>
                <a:tab pos="7385243" algn="l"/>
                <a:tab pos="7795534" algn="l"/>
                <a:tab pos="8205826" algn="l"/>
              </a:tabLst>
              <a:defRPr sz="2200">
                <a:solidFill>
                  <a:schemeClr val="tx1"/>
                </a:solidFill>
                <a:latin typeface="Arial" charset="0"/>
                <a:ea typeface="ＭＳ Ｐゴシック" charset="0"/>
              </a:defRPr>
            </a:lvl5pPr>
            <a:lvl6pPr marL="2256602" indent="-205146" eaLnBrk="0" fontAlgn="base" hangingPunct="0">
              <a:spcBef>
                <a:spcPct val="0"/>
              </a:spcBef>
              <a:spcAft>
                <a:spcPct val="0"/>
              </a:spcAft>
              <a:tabLst>
                <a:tab pos="0" algn="l"/>
                <a:tab pos="410291" algn="l"/>
                <a:tab pos="820583" algn="l"/>
                <a:tab pos="1229450" algn="l"/>
                <a:tab pos="1641165" algn="l"/>
                <a:tab pos="2051456" algn="l"/>
                <a:tab pos="2460324" algn="l"/>
                <a:tab pos="2872039" algn="l"/>
                <a:tab pos="3282330" algn="l"/>
                <a:tab pos="3692622" algn="l"/>
                <a:tab pos="4102913" algn="l"/>
                <a:tab pos="4513204" algn="l"/>
                <a:tab pos="4922071" algn="l"/>
                <a:tab pos="5333787" algn="l"/>
                <a:tab pos="5742654" algn="l"/>
                <a:tab pos="6154369" algn="l"/>
                <a:tab pos="6564660" algn="l"/>
                <a:tab pos="6974952" algn="l"/>
                <a:tab pos="7385243" algn="l"/>
                <a:tab pos="7795534" algn="l"/>
                <a:tab pos="8205826" algn="l"/>
              </a:tabLst>
              <a:defRPr sz="2200">
                <a:solidFill>
                  <a:schemeClr val="tx1"/>
                </a:solidFill>
                <a:latin typeface="Arial" charset="0"/>
                <a:ea typeface="ＭＳ Ｐゴシック" charset="0"/>
              </a:defRPr>
            </a:lvl6pPr>
            <a:lvl7pPr marL="2666893" indent="-205146" eaLnBrk="0" fontAlgn="base" hangingPunct="0">
              <a:spcBef>
                <a:spcPct val="0"/>
              </a:spcBef>
              <a:spcAft>
                <a:spcPct val="0"/>
              </a:spcAft>
              <a:tabLst>
                <a:tab pos="0" algn="l"/>
                <a:tab pos="410291" algn="l"/>
                <a:tab pos="820583" algn="l"/>
                <a:tab pos="1229450" algn="l"/>
                <a:tab pos="1641165" algn="l"/>
                <a:tab pos="2051456" algn="l"/>
                <a:tab pos="2460324" algn="l"/>
                <a:tab pos="2872039" algn="l"/>
                <a:tab pos="3282330" algn="l"/>
                <a:tab pos="3692622" algn="l"/>
                <a:tab pos="4102913" algn="l"/>
                <a:tab pos="4513204" algn="l"/>
                <a:tab pos="4922071" algn="l"/>
                <a:tab pos="5333787" algn="l"/>
                <a:tab pos="5742654" algn="l"/>
                <a:tab pos="6154369" algn="l"/>
                <a:tab pos="6564660" algn="l"/>
                <a:tab pos="6974952" algn="l"/>
                <a:tab pos="7385243" algn="l"/>
                <a:tab pos="7795534" algn="l"/>
                <a:tab pos="8205826" algn="l"/>
              </a:tabLst>
              <a:defRPr sz="2200">
                <a:solidFill>
                  <a:schemeClr val="tx1"/>
                </a:solidFill>
                <a:latin typeface="Arial" charset="0"/>
                <a:ea typeface="ＭＳ Ｐゴシック" charset="0"/>
              </a:defRPr>
            </a:lvl7pPr>
            <a:lvl8pPr marL="3077185" indent="-205146" eaLnBrk="0" fontAlgn="base" hangingPunct="0">
              <a:spcBef>
                <a:spcPct val="0"/>
              </a:spcBef>
              <a:spcAft>
                <a:spcPct val="0"/>
              </a:spcAft>
              <a:tabLst>
                <a:tab pos="0" algn="l"/>
                <a:tab pos="410291" algn="l"/>
                <a:tab pos="820583" algn="l"/>
                <a:tab pos="1229450" algn="l"/>
                <a:tab pos="1641165" algn="l"/>
                <a:tab pos="2051456" algn="l"/>
                <a:tab pos="2460324" algn="l"/>
                <a:tab pos="2872039" algn="l"/>
                <a:tab pos="3282330" algn="l"/>
                <a:tab pos="3692622" algn="l"/>
                <a:tab pos="4102913" algn="l"/>
                <a:tab pos="4513204" algn="l"/>
                <a:tab pos="4922071" algn="l"/>
                <a:tab pos="5333787" algn="l"/>
                <a:tab pos="5742654" algn="l"/>
                <a:tab pos="6154369" algn="l"/>
                <a:tab pos="6564660" algn="l"/>
                <a:tab pos="6974952" algn="l"/>
                <a:tab pos="7385243" algn="l"/>
                <a:tab pos="7795534" algn="l"/>
                <a:tab pos="8205826" algn="l"/>
              </a:tabLst>
              <a:defRPr sz="2200">
                <a:solidFill>
                  <a:schemeClr val="tx1"/>
                </a:solidFill>
                <a:latin typeface="Arial" charset="0"/>
                <a:ea typeface="ＭＳ Ｐゴシック" charset="0"/>
              </a:defRPr>
            </a:lvl8pPr>
            <a:lvl9pPr marL="3487476" indent="-205146" eaLnBrk="0" fontAlgn="base" hangingPunct="0">
              <a:spcBef>
                <a:spcPct val="0"/>
              </a:spcBef>
              <a:spcAft>
                <a:spcPct val="0"/>
              </a:spcAft>
              <a:tabLst>
                <a:tab pos="0" algn="l"/>
                <a:tab pos="410291" algn="l"/>
                <a:tab pos="820583" algn="l"/>
                <a:tab pos="1229450" algn="l"/>
                <a:tab pos="1641165" algn="l"/>
                <a:tab pos="2051456" algn="l"/>
                <a:tab pos="2460324" algn="l"/>
                <a:tab pos="2872039" algn="l"/>
                <a:tab pos="3282330" algn="l"/>
                <a:tab pos="3692622" algn="l"/>
                <a:tab pos="4102913" algn="l"/>
                <a:tab pos="4513204" algn="l"/>
                <a:tab pos="4922071" algn="l"/>
                <a:tab pos="5333787" algn="l"/>
                <a:tab pos="5742654" algn="l"/>
                <a:tab pos="6154369" algn="l"/>
                <a:tab pos="6564660" algn="l"/>
                <a:tab pos="6974952" algn="l"/>
                <a:tab pos="7385243" algn="l"/>
                <a:tab pos="7795534" algn="l"/>
                <a:tab pos="8205826" algn="l"/>
              </a:tabLst>
              <a:defRPr sz="2200">
                <a:solidFill>
                  <a:schemeClr val="tx1"/>
                </a:solidFill>
                <a:latin typeface="Arial" charset="0"/>
                <a:ea typeface="ＭＳ Ｐゴシック" charset="0"/>
              </a:defRPr>
            </a:lvl9pPr>
          </a:lstStyle>
          <a:p>
            <a:pPr eaLnBrk="1"/>
            <a:fld id="{F7862753-0596-364F-BC33-FDE8CFFB42B9}" type="slidenum">
              <a:rPr lang="en-US" sz="1300">
                <a:solidFill>
                  <a:srgbClr val="000000"/>
                </a:solidFill>
                <a:latin typeface="Times New Roman" charset="0"/>
              </a:rPr>
              <a:pPr eaLnBrk="1"/>
              <a:t>19</a:t>
            </a:fld>
            <a:endParaRPr lang="en-US" sz="1300">
              <a:solidFill>
                <a:srgbClr val="000000"/>
              </a:solidFill>
              <a:latin typeface="Times New Roman" charset="0"/>
            </a:endParaRPr>
          </a:p>
        </p:txBody>
      </p:sp>
      <p:sp>
        <p:nvSpPr>
          <p:cNvPr id="36867" name="Rectangle 1"/>
          <p:cNvSpPr>
            <a:spLocks noGrp="1" noRot="1" noChangeAspect="1" noChangeArrowheads="1" noTextEdit="1"/>
          </p:cNvSpPr>
          <p:nvPr>
            <p:ph type="sldImg"/>
          </p:nvPr>
        </p:nvSpPr>
        <p:spPr>
          <a:solidFill>
            <a:srgbClr val="FFFFFF"/>
          </a:solidFill>
          <a:ln>
            <a:solidFill>
              <a:srgbClr val="000000"/>
            </a:solidFill>
            <a:miter lim="800000"/>
            <a:headEnd/>
            <a:tailEnd/>
          </a:ln>
        </p:spPr>
      </p:sp>
      <p:sp>
        <p:nvSpPr>
          <p:cNvPr id="36868" name="Rectangle 2"/>
          <p:cNvSpPr txBox="1">
            <a:spLocks noGrp="1" noChangeArrowheads="1"/>
          </p:cNvSpPr>
          <p:nvPr>
            <p:ph type="body" idx="1"/>
          </p:nvPr>
        </p:nvSpPr>
        <p:spPr>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a:latin typeface="Times New Roman" charset="0"/>
              <a:ea typeface="ＭＳ Ｐゴシック"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CustomShape 1"/>
          <p:cNvSpPr/>
          <p:nvPr/>
        </p:nvSpPr>
        <p:spPr>
          <a:xfrm>
            <a:off x="3881520" y="8686440"/>
            <a:ext cx="2972160" cy="453240"/>
          </a:xfrm>
          <a:prstGeom prst="rect">
            <a:avLst/>
          </a:prstGeom>
          <a:noFill/>
        </p:spPr>
        <p:txBody>
          <a:bodyPr lIns="0" tIns="0" rIns="0" bIns="0" anchor="b"/>
          <a:lstStyle/>
          <a:p>
            <a:pPr algn="r">
              <a:lnSpc>
                <a:spcPct val="93000"/>
              </a:lnSpc>
            </a:pPr>
            <a:fld id="{714502D5-4EDE-45D9-9FEF-916973D85584}" type="slidenum">
              <a:rPr lang="en-US" sz="1300">
                <a:solidFill>
                  <a:srgbClr val="000000"/>
                </a:solidFill>
                <a:latin typeface="Times New Roman"/>
                <a:ea typeface="+mn-ea"/>
              </a:rPr>
              <a:t>20</a:t>
            </a:fld>
            <a:endParaRPr/>
          </a:p>
        </p:txBody>
      </p:sp>
      <p:sp>
        <p:nvSpPr>
          <p:cNvPr id="274" name="PlaceHolder 2"/>
          <p:cNvSpPr>
            <a:spLocks noGrp="1"/>
          </p:cNvSpPr>
          <p:nvPr>
            <p:ph type="body"/>
          </p:nvPr>
        </p:nvSpPr>
        <p:spPr>
          <a:xfrm>
            <a:off x="685800" y="4343400"/>
            <a:ext cx="5484960" cy="4205160"/>
          </a:xfrm>
          <a:prstGeom prst="rect">
            <a:avLst/>
          </a:prstGeom>
        </p:spPr>
        <p:txBody>
          <a:bodyPr lIns="0" tIns="0" rIns="0" bIns="0"/>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38914" name="Notes Placeholder 2"/>
          <p:cNvSpPr txBox="1">
            <a:spLocks noGrp="1"/>
          </p:cNvSpPr>
          <p:nvPr>
            <p:ph type="body" sz="quarter" idx="1"/>
          </p:nvPr>
        </p:nvSpPr>
        <p:spPr/>
        <p:txBody>
          <a:bodyPr/>
          <a:lstStyle/>
          <a:p>
            <a:pPr eaLnBrk="1"/>
            <a:endParaRPr>
              <a:latin typeface="Times New Roman" charset="0"/>
              <a:ea typeface="ＭＳ Ｐゴシック"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3881520" y="8686440"/>
            <a:ext cx="2972160" cy="453240"/>
          </a:xfrm>
          <a:prstGeom prst="rect">
            <a:avLst/>
          </a:prstGeom>
          <a:noFill/>
        </p:spPr>
        <p:txBody>
          <a:bodyPr lIns="0" tIns="0" rIns="0" bIns="0" anchor="b"/>
          <a:lstStyle/>
          <a:p>
            <a:pPr algn="r">
              <a:lnSpc>
                <a:spcPct val="93000"/>
              </a:lnSpc>
            </a:pPr>
            <a:fld id="{478977FD-E38A-4462-88F4-E1D933FA4386}" type="slidenum">
              <a:rPr lang="en-US" sz="1300">
                <a:solidFill>
                  <a:srgbClr val="000000"/>
                </a:solidFill>
                <a:latin typeface="Times New Roman"/>
                <a:ea typeface="+mn-ea"/>
              </a:rPr>
              <a:t>22</a:t>
            </a:fld>
            <a:endParaRPr/>
          </a:p>
        </p:txBody>
      </p:sp>
      <p:sp>
        <p:nvSpPr>
          <p:cNvPr id="278" name="PlaceHolder 2"/>
          <p:cNvSpPr>
            <a:spLocks noGrp="1"/>
          </p:cNvSpPr>
          <p:nvPr>
            <p:ph type="body"/>
          </p:nvPr>
        </p:nvSpPr>
        <p:spPr>
          <a:xfrm>
            <a:off x="685800" y="4343400"/>
            <a:ext cx="5484960" cy="4205160"/>
          </a:xfrm>
          <a:prstGeom prst="rect">
            <a:avLst/>
          </a:prstGeom>
        </p:spPr>
        <p:txBody>
          <a:bodyPr lIns="0" tIns="0" rIns="0" bIns="0"/>
          <a:lstStyle/>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40962" name="Notes Placeholder 2"/>
          <p:cNvSpPr txBox="1">
            <a:spLocks noGrp="1"/>
          </p:cNvSpPr>
          <p:nvPr>
            <p:ph type="body" sz="quarter" idx="1"/>
          </p:nvPr>
        </p:nvSpPr>
        <p:spPr/>
        <p:txBody>
          <a:bodyPr/>
          <a:lstStyle/>
          <a:p>
            <a:pPr eaLnBrk="1"/>
            <a:endParaRPr>
              <a:latin typeface="Times New Roman" charset="0"/>
              <a:ea typeface="ＭＳ Ｐゴシック"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ChangeArrowheads="1"/>
          </p:cNvSpPr>
          <p:nvPr/>
        </p:nvSpPr>
        <p:spPr bwMode="auto">
          <a:xfrm>
            <a:off x="3881438" y="8686512"/>
            <a:ext cx="2973761" cy="454602"/>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gn="r" hangingPunct="0">
              <a:lnSpc>
                <a:spcPct val="93000"/>
              </a:lnSpc>
              <a:tabLst>
                <a:tab pos="0" algn="l"/>
                <a:tab pos="410291" algn="l"/>
                <a:tab pos="820583" algn="l"/>
                <a:tab pos="1229450" algn="l"/>
                <a:tab pos="1641165" algn="l"/>
                <a:tab pos="2051456" algn="l"/>
                <a:tab pos="2460324" algn="l"/>
                <a:tab pos="2872039" algn="l"/>
                <a:tab pos="3282330" algn="l"/>
                <a:tab pos="3692622" algn="l"/>
                <a:tab pos="4102913" algn="l"/>
                <a:tab pos="4513204" algn="l"/>
                <a:tab pos="4922071" algn="l"/>
                <a:tab pos="5333787" algn="l"/>
                <a:tab pos="5742654" algn="l"/>
                <a:tab pos="6154369" algn="l"/>
                <a:tab pos="6564660" algn="l"/>
                <a:tab pos="6974952" algn="l"/>
                <a:tab pos="7385243" algn="l"/>
                <a:tab pos="7795534" algn="l"/>
                <a:tab pos="8205826" algn="l"/>
              </a:tabLst>
            </a:pPr>
            <a:fld id="{6B86E92C-A45A-D540-A6BF-AC2D2AAFB635}" type="slidenum">
              <a:rPr lang="en-US" sz="1300">
                <a:solidFill>
                  <a:srgbClr val="000000"/>
                </a:solidFill>
                <a:latin typeface="Times New Roman" charset="0"/>
              </a:rPr>
              <a:pPr algn="r" hangingPunct="0">
                <a:lnSpc>
                  <a:spcPct val="93000"/>
                </a:lnSpc>
                <a:tabLst>
                  <a:tab pos="0" algn="l"/>
                  <a:tab pos="410291" algn="l"/>
                  <a:tab pos="820583" algn="l"/>
                  <a:tab pos="1229450" algn="l"/>
                  <a:tab pos="1641165" algn="l"/>
                  <a:tab pos="2051456" algn="l"/>
                  <a:tab pos="2460324" algn="l"/>
                  <a:tab pos="2872039" algn="l"/>
                  <a:tab pos="3282330" algn="l"/>
                  <a:tab pos="3692622" algn="l"/>
                  <a:tab pos="4102913" algn="l"/>
                  <a:tab pos="4513204" algn="l"/>
                  <a:tab pos="4922071" algn="l"/>
                  <a:tab pos="5333787" algn="l"/>
                  <a:tab pos="5742654" algn="l"/>
                  <a:tab pos="6154369" algn="l"/>
                  <a:tab pos="6564660" algn="l"/>
                  <a:tab pos="6974952" algn="l"/>
                  <a:tab pos="7385243" algn="l"/>
                  <a:tab pos="7795534" algn="l"/>
                  <a:tab pos="8205826" algn="l"/>
                </a:tabLst>
              </a:pPr>
              <a:t>25</a:t>
            </a:fld>
            <a:endParaRPr lang="en-US" sz="1300">
              <a:solidFill>
                <a:srgbClr val="000000"/>
              </a:solidFill>
              <a:latin typeface="Times New Roman" charset="0"/>
            </a:endParaRPr>
          </a:p>
        </p:txBody>
      </p:sp>
      <p:sp>
        <p:nvSpPr>
          <p:cNvPr id="3" name="Slide Image Placeholder 2"/>
          <p:cNvSpPr>
            <a:spLocks noGrp="1" noRot="1" noChangeAspect="1" noResize="1"/>
          </p:cNvSpPr>
          <p:nvPr>
            <p:ph type="sldImg"/>
          </p:nvPr>
        </p:nvSpPr>
        <p:spPr>
          <a:xfrm>
            <a:off x="1143000" y="693738"/>
            <a:ext cx="4572000" cy="3429000"/>
          </a:xfrm>
          <a:solidFill>
            <a:schemeClr val="accent1"/>
          </a:solidFill>
          <a:ln w="25400">
            <a:solidFill>
              <a:schemeClr val="accent1">
                <a:shade val="50000"/>
              </a:schemeClr>
            </a:solidFill>
          </a:ln>
        </p:spPr>
      </p:sp>
      <p:sp>
        <p:nvSpPr>
          <p:cNvPr id="19459" name="Notes Placeholder 3"/>
          <p:cNvSpPr txBox="1">
            <a:spLocks noGrp="1"/>
          </p:cNvSpPr>
          <p:nvPr>
            <p:ph type="body" sz="quarter" idx="1"/>
          </p:nvPr>
        </p:nvSpPr>
        <p:spPr>
          <a:xfrm>
            <a:off x="685800" y="4343400"/>
            <a:ext cx="5486400" cy="276999"/>
          </a:xfrm>
        </p:spPr>
        <p:txBody>
          <a:bodyPr>
            <a:spAutoFit/>
          </a:bodyPr>
          <a:lstStyle/>
          <a:p>
            <a:pPr eaLnBrk="1"/>
            <a:endParaRPr>
              <a:latin typeface="Times New Roman" charset="0"/>
              <a:ea typeface="ＭＳ Ｐゴシック"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CustomShape 1"/>
          <p:cNvSpPr/>
          <p:nvPr/>
        </p:nvSpPr>
        <p:spPr>
          <a:xfrm>
            <a:off x="3881520" y="8686440"/>
            <a:ext cx="2972160" cy="453240"/>
          </a:xfrm>
          <a:prstGeom prst="rect">
            <a:avLst/>
          </a:prstGeom>
          <a:noFill/>
        </p:spPr>
        <p:txBody>
          <a:bodyPr lIns="0" tIns="0" rIns="0" bIns="0" anchor="b"/>
          <a:lstStyle/>
          <a:p>
            <a:pPr algn="r">
              <a:lnSpc>
                <a:spcPct val="93000"/>
              </a:lnSpc>
            </a:pPr>
            <a:fld id="{43EB457B-C61D-4814-82B8-05754DA5907C}" type="slidenum">
              <a:rPr lang="en-US" sz="1300">
                <a:solidFill>
                  <a:srgbClr val="000000"/>
                </a:solidFill>
                <a:latin typeface="Times New Roman"/>
                <a:ea typeface="+mn-ea"/>
              </a:rPr>
              <a:t>30</a:t>
            </a:fld>
            <a:endParaRPr/>
          </a:p>
        </p:txBody>
      </p:sp>
      <p:sp>
        <p:nvSpPr>
          <p:cNvPr id="280" name="PlaceHolder 2"/>
          <p:cNvSpPr>
            <a:spLocks noGrp="1"/>
          </p:cNvSpPr>
          <p:nvPr>
            <p:ph type="body"/>
          </p:nvPr>
        </p:nvSpPr>
        <p:spPr>
          <a:xfrm>
            <a:off x="685800" y="4343400"/>
            <a:ext cx="5484960" cy="4205160"/>
          </a:xfrm>
          <a:prstGeom prst="rect">
            <a:avLst/>
          </a:prstGeom>
        </p:spPr>
        <p:txBody>
          <a:bodyPr lIns="0" tIns="0" rIns="0" bIns="0"/>
          <a:lstStyle/>
          <a:p>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CustomShape 1"/>
          <p:cNvSpPr/>
          <p:nvPr/>
        </p:nvSpPr>
        <p:spPr>
          <a:xfrm>
            <a:off x="3881520" y="8686440"/>
            <a:ext cx="2972160" cy="453240"/>
          </a:xfrm>
          <a:prstGeom prst="rect">
            <a:avLst/>
          </a:prstGeom>
          <a:noFill/>
        </p:spPr>
        <p:txBody>
          <a:bodyPr lIns="0" tIns="0" rIns="0" bIns="0" anchor="b"/>
          <a:lstStyle/>
          <a:p>
            <a:pPr algn="r">
              <a:lnSpc>
                <a:spcPct val="93000"/>
              </a:lnSpc>
            </a:pPr>
            <a:fld id="{096B3D46-9DF4-49B4-971C-2E56F85153DF}" type="slidenum">
              <a:rPr lang="en-US" sz="1300">
                <a:solidFill>
                  <a:srgbClr val="000000"/>
                </a:solidFill>
                <a:latin typeface="Times New Roman"/>
                <a:ea typeface="+mn-ea"/>
              </a:rPr>
              <a:t>31</a:t>
            </a:fld>
            <a:endParaRPr/>
          </a:p>
        </p:txBody>
      </p:sp>
      <p:sp>
        <p:nvSpPr>
          <p:cNvPr id="282" name="PlaceHolder 2"/>
          <p:cNvSpPr>
            <a:spLocks noGrp="1"/>
          </p:cNvSpPr>
          <p:nvPr>
            <p:ph type="body"/>
          </p:nvPr>
        </p:nvSpPr>
        <p:spPr>
          <a:xfrm>
            <a:off x="685800" y="4343400"/>
            <a:ext cx="5484960" cy="4205160"/>
          </a:xfrm>
          <a:prstGeom prst="rect">
            <a:avLst/>
          </a:prstGeom>
        </p:spPr>
        <p:txBody>
          <a:bodyPr lIns="0" tIns="0" rIns="0" bIns="0"/>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ChangeArrowheads="1"/>
          </p:cNvSpPr>
          <p:nvPr/>
        </p:nvSpPr>
        <p:spPr bwMode="auto">
          <a:xfrm>
            <a:off x="3881438" y="8686512"/>
            <a:ext cx="2973761" cy="454602"/>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gn="r" hangingPunct="0">
              <a:lnSpc>
                <a:spcPct val="93000"/>
              </a:lnSpc>
              <a:tabLst>
                <a:tab pos="0" algn="l"/>
                <a:tab pos="410291" algn="l"/>
                <a:tab pos="820583" algn="l"/>
                <a:tab pos="1229450" algn="l"/>
                <a:tab pos="1641165" algn="l"/>
                <a:tab pos="2051456" algn="l"/>
                <a:tab pos="2460324" algn="l"/>
                <a:tab pos="2872039" algn="l"/>
                <a:tab pos="3282330" algn="l"/>
                <a:tab pos="3692622" algn="l"/>
                <a:tab pos="4102913" algn="l"/>
                <a:tab pos="4513204" algn="l"/>
                <a:tab pos="4922071" algn="l"/>
                <a:tab pos="5333787" algn="l"/>
                <a:tab pos="5742654" algn="l"/>
                <a:tab pos="6154369" algn="l"/>
                <a:tab pos="6564660" algn="l"/>
                <a:tab pos="6974952" algn="l"/>
                <a:tab pos="7385243" algn="l"/>
                <a:tab pos="7795534" algn="l"/>
                <a:tab pos="8205826" algn="l"/>
              </a:tabLst>
            </a:pPr>
            <a:fld id="{6B86E92C-A45A-D540-A6BF-AC2D2AAFB635}" type="slidenum">
              <a:rPr lang="en-US" sz="1300">
                <a:solidFill>
                  <a:srgbClr val="000000"/>
                </a:solidFill>
                <a:latin typeface="Times New Roman" charset="0"/>
              </a:rPr>
              <a:pPr algn="r" hangingPunct="0">
                <a:lnSpc>
                  <a:spcPct val="93000"/>
                </a:lnSpc>
                <a:tabLst>
                  <a:tab pos="0" algn="l"/>
                  <a:tab pos="410291" algn="l"/>
                  <a:tab pos="820583" algn="l"/>
                  <a:tab pos="1229450" algn="l"/>
                  <a:tab pos="1641165" algn="l"/>
                  <a:tab pos="2051456" algn="l"/>
                  <a:tab pos="2460324" algn="l"/>
                  <a:tab pos="2872039" algn="l"/>
                  <a:tab pos="3282330" algn="l"/>
                  <a:tab pos="3692622" algn="l"/>
                  <a:tab pos="4102913" algn="l"/>
                  <a:tab pos="4513204" algn="l"/>
                  <a:tab pos="4922071" algn="l"/>
                  <a:tab pos="5333787" algn="l"/>
                  <a:tab pos="5742654" algn="l"/>
                  <a:tab pos="6154369" algn="l"/>
                  <a:tab pos="6564660" algn="l"/>
                  <a:tab pos="6974952" algn="l"/>
                  <a:tab pos="7385243" algn="l"/>
                  <a:tab pos="7795534" algn="l"/>
                  <a:tab pos="8205826" algn="l"/>
                </a:tabLst>
              </a:pPr>
              <a:t>4</a:t>
            </a:fld>
            <a:endParaRPr lang="en-US" sz="1300">
              <a:solidFill>
                <a:srgbClr val="000000"/>
              </a:solidFill>
              <a:latin typeface="Times New Roman" charset="0"/>
            </a:endParaRPr>
          </a:p>
        </p:txBody>
      </p:sp>
      <p:sp>
        <p:nvSpPr>
          <p:cNvPr id="3" name="Slide Image Placeholder 2"/>
          <p:cNvSpPr>
            <a:spLocks noGrp="1" noRot="1" noChangeAspect="1" noResize="1"/>
          </p:cNvSpPr>
          <p:nvPr>
            <p:ph type="sldImg"/>
          </p:nvPr>
        </p:nvSpPr>
        <p:spPr>
          <a:xfrm>
            <a:off x="1143000" y="693738"/>
            <a:ext cx="4572000" cy="3429000"/>
          </a:xfrm>
          <a:solidFill>
            <a:schemeClr val="accent1"/>
          </a:solidFill>
          <a:ln w="25400">
            <a:solidFill>
              <a:schemeClr val="accent1">
                <a:shade val="50000"/>
              </a:schemeClr>
            </a:solidFill>
          </a:ln>
        </p:spPr>
      </p:sp>
      <p:sp>
        <p:nvSpPr>
          <p:cNvPr id="19459" name="Notes Placeholder 3"/>
          <p:cNvSpPr txBox="1">
            <a:spLocks noGrp="1"/>
          </p:cNvSpPr>
          <p:nvPr>
            <p:ph type="body" sz="quarter" idx="1"/>
          </p:nvPr>
        </p:nvSpPr>
        <p:spPr>
          <a:xfrm>
            <a:off x="685800" y="4343400"/>
            <a:ext cx="5486400" cy="276999"/>
          </a:xfrm>
        </p:spPr>
        <p:txBody>
          <a:bodyPr>
            <a:spAutoFit/>
          </a:bodyPr>
          <a:lstStyle/>
          <a:p>
            <a:pPr eaLnBrk="1"/>
            <a:endParaRPr>
              <a:latin typeface="Times New Roman" charset="0"/>
              <a:ea typeface="ＭＳ Ｐゴシック"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40962" name="Notes Placeholder 2"/>
          <p:cNvSpPr txBox="1">
            <a:spLocks noGrp="1"/>
          </p:cNvSpPr>
          <p:nvPr>
            <p:ph type="body" sz="quarter" idx="1"/>
          </p:nvPr>
        </p:nvSpPr>
        <p:spPr/>
        <p:txBody>
          <a:bodyPr/>
          <a:lstStyle/>
          <a:p>
            <a:pPr eaLnBrk="1"/>
            <a:endParaRPr>
              <a:latin typeface="Times New Roman" charset="0"/>
              <a:ea typeface="ＭＳ Ｐゴシック"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solidFill>
            <a:schemeClr val="accent1"/>
          </a:solidFill>
          <a:ln w="25400">
            <a:solidFill>
              <a:schemeClr val="accent1">
                <a:shade val="50000"/>
              </a:schemeClr>
            </a:solidFill>
          </a:ln>
        </p:spPr>
      </p:sp>
      <p:sp>
        <p:nvSpPr>
          <p:cNvPr id="40962" name="Notes Placeholder 2"/>
          <p:cNvSpPr txBox="1">
            <a:spLocks noGrp="1"/>
          </p:cNvSpPr>
          <p:nvPr>
            <p:ph type="body" sz="quarter" idx="1"/>
          </p:nvPr>
        </p:nvSpPr>
        <p:spPr/>
        <p:txBody>
          <a:bodyPr/>
          <a:lstStyle/>
          <a:p>
            <a:pPr eaLnBrk="1"/>
            <a:endParaRPr>
              <a:latin typeface="Times New Roman" charset="0"/>
              <a:ea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CustomShape 1"/>
          <p:cNvSpPr/>
          <p:nvPr/>
        </p:nvSpPr>
        <p:spPr>
          <a:xfrm>
            <a:off x="3881520" y="8686440"/>
            <a:ext cx="2972160" cy="453240"/>
          </a:xfrm>
          <a:prstGeom prst="rect">
            <a:avLst/>
          </a:prstGeom>
          <a:noFill/>
        </p:spPr>
        <p:txBody>
          <a:bodyPr lIns="0" tIns="0" rIns="0" bIns="0" anchor="b"/>
          <a:lstStyle/>
          <a:p>
            <a:pPr algn="r">
              <a:lnSpc>
                <a:spcPct val="93000"/>
              </a:lnSpc>
            </a:pPr>
            <a:fld id="{5117BE85-82CA-4F2A-8FC3-840B74F9A8D1}" type="slidenum">
              <a:rPr lang="en-US" sz="1300">
                <a:solidFill>
                  <a:srgbClr val="000000"/>
                </a:solidFill>
                <a:latin typeface="Times New Roman"/>
                <a:ea typeface="+mn-ea"/>
              </a:rPr>
              <a:t>5</a:t>
            </a:fld>
            <a:endParaRPr/>
          </a:p>
        </p:txBody>
      </p:sp>
      <p:sp>
        <p:nvSpPr>
          <p:cNvPr id="252" name="PlaceHolder 2"/>
          <p:cNvSpPr>
            <a:spLocks noGrp="1"/>
          </p:cNvSpPr>
          <p:nvPr>
            <p:ph type="body"/>
          </p:nvPr>
        </p:nvSpPr>
        <p:spPr>
          <a:xfrm>
            <a:off x="685800" y="4343400"/>
            <a:ext cx="5484960" cy="4205160"/>
          </a:xfrm>
          <a:prstGeom prst="rect">
            <a:avLst/>
          </a:prstGeom>
        </p:spPr>
        <p:txBody>
          <a:bodyPr lIns="0" tIns="0" rIns="0" bIns="0"/>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ChangeArrowheads="1"/>
          </p:cNvSpPr>
          <p:nvPr/>
        </p:nvSpPr>
        <p:spPr bwMode="auto">
          <a:xfrm>
            <a:off x="3881438" y="8686512"/>
            <a:ext cx="2973761" cy="454602"/>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gn="r" hangingPunct="0">
              <a:lnSpc>
                <a:spcPct val="93000"/>
              </a:lnSpc>
              <a:tabLst>
                <a:tab pos="0" algn="l"/>
                <a:tab pos="410291" algn="l"/>
                <a:tab pos="820583" algn="l"/>
                <a:tab pos="1229450" algn="l"/>
                <a:tab pos="1641165" algn="l"/>
                <a:tab pos="2051456" algn="l"/>
                <a:tab pos="2460324" algn="l"/>
                <a:tab pos="2872039" algn="l"/>
                <a:tab pos="3282330" algn="l"/>
                <a:tab pos="3692622" algn="l"/>
                <a:tab pos="4102913" algn="l"/>
                <a:tab pos="4513204" algn="l"/>
                <a:tab pos="4922071" algn="l"/>
                <a:tab pos="5333787" algn="l"/>
                <a:tab pos="5742654" algn="l"/>
                <a:tab pos="6154369" algn="l"/>
                <a:tab pos="6564660" algn="l"/>
                <a:tab pos="6974952" algn="l"/>
                <a:tab pos="7385243" algn="l"/>
                <a:tab pos="7795534" algn="l"/>
                <a:tab pos="8205826" algn="l"/>
              </a:tabLst>
            </a:pPr>
            <a:fld id="{54F8D254-69E5-0049-9E7D-DA81488FFBD2}" type="slidenum">
              <a:rPr lang="en-US" sz="1300">
                <a:solidFill>
                  <a:srgbClr val="000000"/>
                </a:solidFill>
                <a:latin typeface="Times New Roman" charset="0"/>
              </a:rPr>
              <a:pPr algn="r" hangingPunct="0">
                <a:lnSpc>
                  <a:spcPct val="93000"/>
                </a:lnSpc>
                <a:tabLst>
                  <a:tab pos="0" algn="l"/>
                  <a:tab pos="410291" algn="l"/>
                  <a:tab pos="820583" algn="l"/>
                  <a:tab pos="1229450" algn="l"/>
                  <a:tab pos="1641165" algn="l"/>
                  <a:tab pos="2051456" algn="l"/>
                  <a:tab pos="2460324" algn="l"/>
                  <a:tab pos="2872039" algn="l"/>
                  <a:tab pos="3282330" algn="l"/>
                  <a:tab pos="3692622" algn="l"/>
                  <a:tab pos="4102913" algn="l"/>
                  <a:tab pos="4513204" algn="l"/>
                  <a:tab pos="4922071" algn="l"/>
                  <a:tab pos="5333787" algn="l"/>
                  <a:tab pos="5742654" algn="l"/>
                  <a:tab pos="6154369" algn="l"/>
                  <a:tab pos="6564660" algn="l"/>
                  <a:tab pos="6974952" algn="l"/>
                  <a:tab pos="7385243" algn="l"/>
                  <a:tab pos="7795534" algn="l"/>
                  <a:tab pos="8205826" algn="l"/>
                </a:tabLst>
              </a:pPr>
              <a:t>7</a:t>
            </a:fld>
            <a:endParaRPr lang="en-US" sz="1300">
              <a:solidFill>
                <a:srgbClr val="000000"/>
              </a:solidFill>
              <a:latin typeface="Times New Roman" charset="0"/>
            </a:endParaRPr>
          </a:p>
        </p:txBody>
      </p:sp>
      <p:sp>
        <p:nvSpPr>
          <p:cNvPr id="3" name="Slide Image Placeholder 2"/>
          <p:cNvSpPr>
            <a:spLocks noGrp="1" noRot="1" noChangeAspect="1" noResize="1"/>
          </p:cNvSpPr>
          <p:nvPr>
            <p:ph type="sldImg"/>
          </p:nvPr>
        </p:nvSpPr>
        <p:spPr>
          <a:xfrm>
            <a:off x="1143000" y="693738"/>
            <a:ext cx="4572000" cy="3429000"/>
          </a:xfrm>
          <a:solidFill>
            <a:schemeClr val="accent1"/>
          </a:solidFill>
          <a:ln w="25400">
            <a:solidFill>
              <a:schemeClr val="accent1">
                <a:shade val="50000"/>
              </a:schemeClr>
            </a:solidFill>
          </a:ln>
        </p:spPr>
      </p:sp>
      <p:sp>
        <p:nvSpPr>
          <p:cNvPr id="22531" name="Notes Placeholder 3"/>
          <p:cNvSpPr txBox="1">
            <a:spLocks noGrp="1"/>
          </p:cNvSpPr>
          <p:nvPr>
            <p:ph type="body" sz="quarter" idx="1"/>
          </p:nvPr>
        </p:nvSpPr>
        <p:spPr>
          <a:xfrm>
            <a:off x="685800" y="4343400"/>
            <a:ext cx="5486400" cy="4524314"/>
          </a:xfrm>
        </p:spPr>
        <p:txBody>
          <a:bodyPr>
            <a:spAutoFit/>
          </a:bodyPr>
          <a:lstStyle/>
          <a:p>
            <a:pPr eaLnBrk="1"/>
            <a:r>
              <a:rPr>
                <a:latin typeface="Times New Roman" charset="0"/>
                <a:ea typeface="ＭＳ Ｐゴシック" charset="0"/>
              </a:rPr>
              <a:t>I think Barack Obama governed most effectively because for one he is our 44th President of the United States.His story is the American story which values from the heartland,a middle-class upbringing in a strong family,hard work and education as the means of getting ahead,and the conviction of a life so blessed should be lived in service to others.With a father from Kenya and a mother from Kansas,President Obama was born in Hawaii on August 4, 1961.He was raised with help from his grandfather,who served in Patton 's army,and his grandmother,who worked her way up from secretarial pool to middle management at a bank.</a:t>
            </a:r>
          </a:p>
          <a:p>
            <a:pPr eaLnBrk="1"/>
            <a:endParaRPr>
              <a:latin typeface="Times New Roman" charset="0"/>
              <a:ea typeface="ＭＳ Ｐゴシック" charset="0"/>
            </a:endParaRPr>
          </a:p>
          <a:p>
            <a:pPr eaLnBrk="1"/>
            <a:r>
              <a:rPr>
                <a:latin typeface="Times New Roman" charset="0"/>
                <a:ea typeface="ＭＳ Ｐゴシック" charset="0"/>
              </a:rPr>
              <a:t>The world will have to go threw many solutions to achieving world peace. We can start by uniting, but as of now the world is not united. All of the countries are having issue all over the world. It seems like people care about how much land they own than, the people dieing all over the world. The could achieve world peace if there were a leader that cares, if the wealthy helped the poor, and if other countries weren't afraid of another country attacking them. First of all, we have to learn how to stay safe, which will keep the other countries safe. For example, only reasons countries has soldiers is because they fill they need them. If the leaders of all countries will come together instead of trying to attack each other then there will be less worries. If countries take out the bad and put in the good the world could be in a better place. Maybe it shouldn 't be the United States or China or even North Korea, it should become one whole nation. Second of all, all countries should have an affective leader that really does want to help.  [Etc. etc. …]</a:t>
            </a:r>
          </a:p>
          <a:p>
            <a:pPr eaLnBrk="1"/>
            <a:endParaRPr>
              <a:latin typeface="Times New Roman" charset="0"/>
              <a:ea typeface="ＭＳ Ｐゴシック" charset="0"/>
            </a:endParaRPr>
          </a:p>
          <a:p>
            <a:pPr eaLnBrk="1"/>
            <a:endParaRPr>
              <a:latin typeface="Times New Roman" charset="0"/>
              <a:ea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ChangeArrowheads="1"/>
          </p:cNvSpPr>
          <p:nvPr/>
        </p:nvSpPr>
        <p:spPr bwMode="auto">
          <a:xfrm>
            <a:off x="3881438" y="8686512"/>
            <a:ext cx="2973761" cy="454602"/>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gn="r" hangingPunct="0">
              <a:lnSpc>
                <a:spcPct val="93000"/>
              </a:lnSpc>
              <a:tabLst>
                <a:tab pos="0" algn="l"/>
                <a:tab pos="410291" algn="l"/>
                <a:tab pos="820583" algn="l"/>
                <a:tab pos="1229450" algn="l"/>
                <a:tab pos="1641165" algn="l"/>
                <a:tab pos="2051456" algn="l"/>
                <a:tab pos="2460324" algn="l"/>
                <a:tab pos="2872039" algn="l"/>
                <a:tab pos="3282330" algn="l"/>
                <a:tab pos="3692622" algn="l"/>
                <a:tab pos="4102913" algn="l"/>
                <a:tab pos="4513204" algn="l"/>
                <a:tab pos="4922071" algn="l"/>
                <a:tab pos="5333787" algn="l"/>
                <a:tab pos="5742654" algn="l"/>
                <a:tab pos="6154369" algn="l"/>
                <a:tab pos="6564660" algn="l"/>
                <a:tab pos="6974952" algn="l"/>
                <a:tab pos="7385243" algn="l"/>
                <a:tab pos="7795534" algn="l"/>
                <a:tab pos="8205826" algn="l"/>
              </a:tabLst>
            </a:pPr>
            <a:fld id="{6B86E92C-A45A-D540-A6BF-AC2D2AAFB635}" type="slidenum">
              <a:rPr lang="en-US" sz="1300">
                <a:solidFill>
                  <a:srgbClr val="000000"/>
                </a:solidFill>
                <a:latin typeface="Times New Roman" charset="0"/>
              </a:rPr>
              <a:pPr algn="r" hangingPunct="0">
                <a:lnSpc>
                  <a:spcPct val="93000"/>
                </a:lnSpc>
                <a:tabLst>
                  <a:tab pos="0" algn="l"/>
                  <a:tab pos="410291" algn="l"/>
                  <a:tab pos="820583" algn="l"/>
                  <a:tab pos="1229450" algn="l"/>
                  <a:tab pos="1641165" algn="l"/>
                  <a:tab pos="2051456" algn="l"/>
                  <a:tab pos="2460324" algn="l"/>
                  <a:tab pos="2872039" algn="l"/>
                  <a:tab pos="3282330" algn="l"/>
                  <a:tab pos="3692622" algn="l"/>
                  <a:tab pos="4102913" algn="l"/>
                  <a:tab pos="4513204" algn="l"/>
                  <a:tab pos="4922071" algn="l"/>
                  <a:tab pos="5333787" algn="l"/>
                  <a:tab pos="5742654" algn="l"/>
                  <a:tab pos="6154369" algn="l"/>
                  <a:tab pos="6564660" algn="l"/>
                  <a:tab pos="6974952" algn="l"/>
                  <a:tab pos="7385243" algn="l"/>
                  <a:tab pos="7795534" algn="l"/>
                  <a:tab pos="8205826" algn="l"/>
                </a:tabLst>
              </a:pPr>
              <a:t>10</a:t>
            </a:fld>
            <a:endParaRPr lang="en-US" sz="1300">
              <a:solidFill>
                <a:srgbClr val="000000"/>
              </a:solidFill>
              <a:latin typeface="Times New Roman" charset="0"/>
            </a:endParaRPr>
          </a:p>
        </p:txBody>
      </p:sp>
      <p:sp>
        <p:nvSpPr>
          <p:cNvPr id="3" name="Slide Image Placeholder 2"/>
          <p:cNvSpPr>
            <a:spLocks noGrp="1" noRot="1" noChangeAspect="1" noResize="1"/>
          </p:cNvSpPr>
          <p:nvPr>
            <p:ph type="sldImg"/>
          </p:nvPr>
        </p:nvSpPr>
        <p:spPr>
          <a:xfrm>
            <a:off x="1143000" y="693738"/>
            <a:ext cx="4572000" cy="3429000"/>
          </a:xfrm>
          <a:solidFill>
            <a:schemeClr val="accent1"/>
          </a:solidFill>
          <a:ln w="25400">
            <a:solidFill>
              <a:schemeClr val="accent1">
                <a:shade val="50000"/>
              </a:schemeClr>
            </a:solidFill>
          </a:ln>
        </p:spPr>
      </p:sp>
      <p:sp>
        <p:nvSpPr>
          <p:cNvPr id="19459" name="Notes Placeholder 3"/>
          <p:cNvSpPr txBox="1">
            <a:spLocks noGrp="1"/>
          </p:cNvSpPr>
          <p:nvPr>
            <p:ph type="body" sz="quarter" idx="1"/>
          </p:nvPr>
        </p:nvSpPr>
        <p:spPr>
          <a:xfrm>
            <a:off x="685800" y="4343400"/>
            <a:ext cx="5486400" cy="276999"/>
          </a:xfrm>
        </p:spPr>
        <p:txBody>
          <a:bodyPr>
            <a:spAutoFit/>
          </a:bodyPr>
          <a:lstStyle/>
          <a:p>
            <a:pPr eaLnBrk="1"/>
            <a:endParaRPr>
              <a:latin typeface="Times New Roman" charset="0"/>
              <a:ea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8"/>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tabLst>
                <a:tab pos="0" algn="l"/>
                <a:tab pos="410291" algn="l"/>
                <a:tab pos="820583" algn="l"/>
                <a:tab pos="1229450" algn="l"/>
                <a:tab pos="1641165" algn="l"/>
                <a:tab pos="2051456" algn="l"/>
                <a:tab pos="2460324" algn="l"/>
                <a:tab pos="2872039" algn="l"/>
                <a:tab pos="3282330" algn="l"/>
                <a:tab pos="3692622" algn="l"/>
                <a:tab pos="4102913" algn="l"/>
                <a:tab pos="4513204" algn="l"/>
                <a:tab pos="4922071" algn="l"/>
                <a:tab pos="5333787" algn="l"/>
                <a:tab pos="5742654" algn="l"/>
                <a:tab pos="6154369" algn="l"/>
                <a:tab pos="6564660" algn="l"/>
                <a:tab pos="6974952" algn="l"/>
                <a:tab pos="7385243" algn="l"/>
                <a:tab pos="7795534" algn="l"/>
                <a:tab pos="8205826" algn="l"/>
              </a:tabLst>
              <a:defRPr sz="2200">
                <a:solidFill>
                  <a:schemeClr val="tx1"/>
                </a:solidFill>
                <a:latin typeface="Arial" charset="0"/>
                <a:ea typeface="ＭＳ Ｐゴシック" charset="0"/>
                <a:cs typeface="ＭＳ Ｐゴシック" charset="0"/>
              </a:defRPr>
            </a:lvl1pPr>
            <a:lvl2pPr marL="666723" indent="-256432" eaLnBrk="0" hangingPunct="0">
              <a:tabLst>
                <a:tab pos="0" algn="l"/>
                <a:tab pos="410291" algn="l"/>
                <a:tab pos="820583" algn="l"/>
                <a:tab pos="1229450" algn="l"/>
                <a:tab pos="1641165" algn="l"/>
                <a:tab pos="2051456" algn="l"/>
                <a:tab pos="2460324" algn="l"/>
                <a:tab pos="2872039" algn="l"/>
                <a:tab pos="3282330" algn="l"/>
                <a:tab pos="3692622" algn="l"/>
                <a:tab pos="4102913" algn="l"/>
                <a:tab pos="4513204" algn="l"/>
                <a:tab pos="4922071" algn="l"/>
                <a:tab pos="5333787" algn="l"/>
                <a:tab pos="5742654" algn="l"/>
                <a:tab pos="6154369" algn="l"/>
                <a:tab pos="6564660" algn="l"/>
                <a:tab pos="6974952" algn="l"/>
                <a:tab pos="7385243" algn="l"/>
                <a:tab pos="7795534" algn="l"/>
                <a:tab pos="8205826" algn="l"/>
              </a:tabLst>
              <a:defRPr sz="2200">
                <a:solidFill>
                  <a:schemeClr val="tx1"/>
                </a:solidFill>
                <a:latin typeface="Arial" charset="0"/>
                <a:ea typeface="ＭＳ Ｐゴシック" charset="0"/>
              </a:defRPr>
            </a:lvl2pPr>
            <a:lvl3pPr marL="1025728" indent="-205146" eaLnBrk="0" hangingPunct="0">
              <a:tabLst>
                <a:tab pos="0" algn="l"/>
                <a:tab pos="410291" algn="l"/>
                <a:tab pos="820583" algn="l"/>
                <a:tab pos="1229450" algn="l"/>
                <a:tab pos="1641165" algn="l"/>
                <a:tab pos="2051456" algn="l"/>
                <a:tab pos="2460324" algn="l"/>
                <a:tab pos="2872039" algn="l"/>
                <a:tab pos="3282330" algn="l"/>
                <a:tab pos="3692622" algn="l"/>
                <a:tab pos="4102913" algn="l"/>
                <a:tab pos="4513204" algn="l"/>
                <a:tab pos="4922071" algn="l"/>
                <a:tab pos="5333787" algn="l"/>
                <a:tab pos="5742654" algn="l"/>
                <a:tab pos="6154369" algn="l"/>
                <a:tab pos="6564660" algn="l"/>
                <a:tab pos="6974952" algn="l"/>
                <a:tab pos="7385243" algn="l"/>
                <a:tab pos="7795534" algn="l"/>
                <a:tab pos="8205826" algn="l"/>
              </a:tabLst>
              <a:defRPr sz="2200">
                <a:solidFill>
                  <a:schemeClr val="tx1"/>
                </a:solidFill>
                <a:latin typeface="Arial" charset="0"/>
                <a:ea typeface="ＭＳ Ｐゴシック" charset="0"/>
              </a:defRPr>
            </a:lvl3pPr>
            <a:lvl4pPr marL="1436019" indent="-205146" eaLnBrk="0" hangingPunct="0">
              <a:tabLst>
                <a:tab pos="0" algn="l"/>
                <a:tab pos="410291" algn="l"/>
                <a:tab pos="820583" algn="l"/>
                <a:tab pos="1229450" algn="l"/>
                <a:tab pos="1641165" algn="l"/>
                <a:tab pos="2051456" algn="l"/>
                <a:tab pos="2460324" algn="l"/>
                <a:tab pos="2872039" algn="l"/>
                <a:tab pos="3282330" algn="l"/>
                <a:tab pos="3692622" algn="l"/>
                <a:tab pos="4102913" algn="l"/>
                <a:tab pos="4513204" algn="l"/>
                <a:tab pos="4922071" algn="l"/>
                <a:tab pos="5333787" algn="l"/>
                <a:tab pos="5742654" algn="l"/>
                <a:tab pos="6154369" algn="l"/>
                <a:tab pos="6564660" algn="l"/>
                <a:tab pos="6974952" algn="l"/>
                <a:tab pos="7385243" algn="l"/>
                <a:tab pos="7795534" algn="l"/>
                <a:tab pos="8205826" algn="l"/>
              </a:tabLst>
              <a:defRPr sz="2200">
                <a:solidFill>
                  <a:schemeClr val="tx1"/>
                </a:solidFill>
                <a:latin typeface="Arial" charset="0"/>
                <a:ea typeface="ＭＳ Ｐゴシック" charset="0"/>
              </a:defRPr>
            </a:lvl4pPr>
            <a:lvl5pPr marL="1846311" indent="-205146" eaLnBrk="0" hangingPunct="0">
              <a:tabLst>
                <a:tab pos="0" algn="l"/>
                <a:tab pos="410291" algn="l"/>
                <a:tab pos="820583" algn="l"/>
                <a:tab pos="1229450" algn="l"/>
                <a:tab pos="1641165" algn="l"/>
                <a:tab pos="2051456" algn="l"/>
                <a:tab pos="2460324" algn="l"/>
                <a:tab pos="2872039" algn="l"/>
                <a:tab pos="3282330" algn="l"/>
                <a:tab pos="3692622" algn="l"/>
                <a:tab pos="4102913" algn="l"/>
                <a:tab pos="4513204" algn="l"/>
                <a:tab pos="4922071" algn="l"/>
                <a:tab pos="5333787" algn="l"/>
                <a:tab pos="5742654" algn="l"/>
                <a:tab pos="6154369" algn="l"/>
                <a:tab pos="6564660" algn="l"/>
                <a:tab pos="6974952" algn="l"/>
                <a:tab pos="7385243" algn="l"/>
                <a:tab pos="7795534" algn="l"/>
                <a:tab pos="8205826" algn="l"/>
              </a:tabLst>
              <a:defRPr sz="2200">
                <a:solidFill>
                  <a:schemeClr val="tx1"/>
                </a:solidFill>
                <a:latin typeface="Arial" charset="0"/>
                <a:ea typeface="ＭＳ Ｐゴシック" charset="0"/>
              </a:defRPr>
            </a:lvl5pPr>
            <a:lvl6pPr marL="2256602" indent="-205146" eaLnBrk="0" fontAlgn="base" hangingPunct="0">
              <a:spcBef>
                <a:spcPct val="0"/>
              </a:spcBef>
              <a:spcAft>
                <a:spcPct val="0"/>
              </a:spcAft>
              <a:tabLst>
                <a:tab pos="0" algn="l"/>
                <a:tab pos="410291" algn="l"/>
                <a:tab pos="820583" algn="l"/>
                <a:tab pos="1229450" algn="l"/>
                <a:tab pos="1641165" algn="l"/>
                <a:tab pos="2051456" algn="l"/>
                <a:tab pos="2460324" algn="l"/>
                <a:tab pos="2872039" algn="l"/>
                <a:tab pos="3282330" algn="l"/>
                <a:tab pos="3692622" algn="l"/>
                <a:tab pos="4102913" algn="l"/>
                <a:tab pos="4513204" algn="l"/>
                <a:tab pos="4922071" algn="l"/>
                <a:tab pos="5333787" algn="l"/>
                <a:tab pos="5742654" algn="l"/>
                <a:tab pos="6154369" algn="l"/>
                <a:tab pos="6564660" algn="l"/>
                <a:tab pos="6974952" algn="l"/>
                <a:tab pos="7385243" algn="l"/>
                <a:tab pos="7795534" algn="l"/>
                <a:tab pos="8205826" algn="l"/>
              </a:tabLst>
              <a:defRPr sz="2200">
                <a:solidFill>
                  <a:schemeClr val="tx1"/>
                </a:solidFill>
                <a:latin typeface="Arial" charset="0"/>
                <a:ea typeface="ＭＳ Ｐゴシック" charset="0"/>
              </a:defRPr>
            </a:lvl6pPr>
            <a:lvl7pPr marL="2666893" indent="-205146" eaLnBrk="0" fontAlgn="base" hangingPunct="0">
              <a:spcBef>
                <a:spcPct val="0"/>
              </a:spcBef>
              <a:spcAft>
                <a:spcPct val="0"/>
              </a:spcAft>
              <a:tabLst>
                <a:tab pos="0" algn="l"/>
                <a:tab pos="410291" algn="l"/>
                <a:tab pos="820583" algn="l"/>
                <a:tab pos="1229450" algn="l"/>
                <a:tab pos="1641165" algn="l"/>
                <a:tab pos="2051456" algn="l"/>
                <a:tab pos="2460324" algn="l"/>
                <a:tab pos="2872039" algn="l"/>
                <a:tab pos="3282330" algn="l"/>
                <a:tab pos="3692622" algn="l"/>
                <a:tab pos="4102913" algn="l"/>
                <a:tab pos="4513204" algn="l"/>
                <a:tab pos="4922071" algn="l"/>
                <a:tab pos="5333787" algn="l"/>
                <a:tab pos="5742654" algn="l"/>
                <a:tab pos="6154369" algn="l"/>
                <a:tab pos="6564660" algn="l"/>
                <a:tab pos="6974952" algn="l"/>
                <a:tab pos="7385243" algn="l"/>
                <a:tab pos="7795534" algn="l"/>
                <a:tab pos="8205826" algn="l"/>
              </a:tabLst>
              <a:defRPr sz="2200">
                <a:solidFill>
                  <a:schemeClr val="tx1"/>
                </a:solidFill>
                <a:latin typeface="Arial" charset="0"/>
                <a:ea typeface="ＭＳ Ｐゴシック" charset="0"/>
              </a:defRPr>
            </a:lvl7pPr>
            <a:lvl8pPr marL="3077185" indent="-205146" eaLnBrk="0" fontAlgn="base" hangingPunct="0">
              <a:spcBef>
                <a:spcPct val="0"/>
              </a:spcBef>
              <a:spcAft>
                <a:spcPct val="0"/>
              </a:spcAft>
              <a:tabLst>
                <a:tab pos="0" algn="l"/>
                <a:tab pos="410291" algn="l"/>
                <a:tab pos="820583" algn="l"/>
                <a:tab pos="1229450" algn="l"/>
                <a:tab pos="1641165" algn="l"/>
                <a:tab pos="2051456" algn="l"/>
                <a:tab pos="2460324" algn="l"/>
                <a:tab pos="2872039" algn="l"/>
                <a:tab pos="3282330" algn="l"/>
                <a:tab pos="3692622" algn="l"/>
                <a:tab pos="4102913" algn="l"/>
                <a:tab pos="4513204" algn="l"/>
                <a:tab pos="4922071" algn="l"/>
                <a:tab pos="5333787" algn="l"/>
                <a:tab pos="5742654" algn="l"/>
                <a:tab pos="6154369" algn="l"/>
                <a:tab pos="6564660" algn="l"/>
                <a:tab pos="6974952" algn="l"/>
                <a:tab pos="7385243" algn="l"/>
                <a:tab pos="7795534" algn="l"/>
                <a:tab pos="8205826" algn="l"/>
              </a:tabLst>
              <a:defRPr sz="2200">
                <a:solidFill>
                  <a:schemeClr val="tx1"/>
                </a:solidFill>
                <a:latin typeface="Arial" charset="0"/>
                <a:ea typeface="ＭＳ Ｐゴシック" charset="0"/>
              </a:defRPr>
            </a:lvl8pPr>
            <a:lvl9pPr marL="3487476" indent="-205146" eaLnBrk="0" fontAlgn="base" hangingPunct="0">
              <a:spcBef>
                <a:spcPct val="0"/>
              </a:spcBef>
              <a:spcAft>
                <a:spcPct val="0"/>
              </a:spcAft>
              <a:tabLst>
                <a:tab pos="0" algn="l"/>
                <a:tab pos="410291" algn="l"/>
                <a:tab pos="820583" algn="l"/>
                <a:tab pos="1229450" algn="l"/>
                <a:tab pos="1641165" algn="l"/>
                <a:tab pos="2051456" algn="l"/>
                <a:tab pos="2460324" algn="l"/>
                <a:tab pos="2872039" algn="l"/>
                <a:tab pos="3282330" algn="l"/>
                <a:tab pos="3692622" algn="l"/>
                <a:tab pos="4102913" algn="l"/>
                <a:tab pos="4513204" algn="l"/>
                <a:tab pos="4922071" algn="l"/>
                <a:tab pos="5333787" algn="l"/>
                <a:tab pos="5742654" algn="l"/>
                <a:tab pos="6154369" algn="l"/>
                <a:tab pos="6564660" algn="l"/>
                <a:tab pos="6974952" algn="l"/>
                <a:tab pos="7385243" algn="l"/>
                <a:tab pos="7795534" algn="l"/>
                <a:tab pos="8205826" algn="l"/>
              </a:tabLst>
              <a:defRPr sz="2200">
                <a:solidFill>
                  <a:schemeClr val="tx1"/>
                </a:solidFill>
                <a:latin typeface="Arial" charset="0"/>
                <a:ea typeface="ＭＳ Ｐゴシック" charset="0"/>
              </a:defRPr>
            </a:lvl9pPr>
          </a:lstStyle>
          <a:p>
            <a:pPr eaLnBrk="1"/>
            <a:fld id="{3D69C192-F230-FA4C-9C4C-1FE24C21A00E}" type="slidenum">
              <a:rPr lang="en-US" sz="1300">
                <a:solidFill>
                  <a:srgbClr val="000000"/>
                </a:solidFill>
                <a:latin typeface="Times New Roman" charset="0"/>
              </a:rPr>
              <a:pPr eaLnBrk="1"/>
              <a:t>13</a:t>
            </a:fld>
            <a:endParaRPr lang="en-US" sz="1300">
              <a:solidFill>
                <a:srgbClr val="000000"/>
              </a:solidFill>
              <a:latin typeface="Times New Roman" charset="0"/>
            </a:endParaRPr>
          </a:p>
        </p:txBody>
      </p:sp>
      <p:sp>
        <p:nvSpPr>
          <p:cNvPr id="28675" name="Rectangle 1"/>
          <p:cNvSpPr>
            <a:spLocks noGrp="1" noRot="1" noChangeAspect="1" noChangeArrowheads="1" noTextEdit="1"/>
          </p:cNvSpPr>
          <p:nvPr>
            <p:ph type="sldImg"/>
          </p:nvPr>
        </p:nvSpPr>
        <p:spPr>
          <a:solidFill>
            <a:srgbClr val="FFFFFF"/>
          </a:solidFill>
          <a:ln>
            <a:solidFill>
              <a:srgbClr val="000000"/>
            </a:solidFill>
            <a:miter lim="800000"/>
            <a:headEnd/>
            <a:tailEnd/>
          </a:ln>
        </p:spPr>
      </p:sp>
      <p:sp>
        <p:nvSpPr>
          <p:cNvPr id="28676" name="Rectangle 2"/>
          <p:cNvSpPr txBox="1">
            <a:spLocks noGrp="1" noChangeArrowheads="1"/>
          </p:cNvSpPr>
          <p:nvPr>
            <p:ph type="body" idx="1"/>
          </p:nvPr>
        </p:nvSpPr>
        <p:spPr>
          <a:xfrm>
            <a:off x="686361" y="4342534"/>
            <a:ext cx="5483879" cy="4029364"/>
          </a:xfrm>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a:latin typeface="Times New Roman" charset="0"/>
              <a:ea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CustomShape 1"/>
          <p:cNvSpPr/>
          <p:nvPr/>
        </p:nvSpPr>
        <p:spPr>
          <a:xfrm>
            <a:off x="3881520" y="8686440"/>
            <a:ext cx="2972160" cy="453240"/>
          </a:xfrm>
          <a:prstGeom prst="rect">
            <a:avLst/>
          </a:prstGeom>
          <a:noFill/>
        </p:spPr>
        <p:txBody>
          <a:bodyPr lIns="0" tIns="0" rIns="0" bIns="0" anchor="b"/>
          <a:lstStyle/>
          <a:p>
            <a:pPr algn="r">
              <a:lnSpc>
                <a:spcPct val="93000"/>
              </a:lnSpc>
            </a:pPr>
            <a:fld id="{A635915D-EDD0-4037-A0F2-D2726F058B62}" type="slidenum">
              <a:rPr lang="en-US" sz="1300">
                <a:solidFill>
                  <a:srgbClr val="000000"/>
                </a:solidFill>
                <a:latin typeface="Times New Roman"/>
                <a:ea typeface="+mn-ea"/>
              </a:rPr>
              <a:t>14</a:t>
            </a:fld>
            <a:endParaRPr/>
          </a:p>
        </p:txBody>
      </p:sp>
      <p:sp>
        <p:nvSpPr>
          <p:cNvPr id="262" name="PlaceHolder 2"/>
          <p:cNvSpPr>
            <a:spLocks noGrp="1"/>
          </p:cNvSpPr>
          <p:nvPr>
            <p:ph type="body"/>
          </p:nvPr>
        </p:nvSpPr>
        <p:spPr>
          <a:xfrm>
            <a:off x="685800" y="4343400"/>
            <a:ext cx="5484960" cy="4205160"/>
          </a:xfrm>
          <a:prstGeom prst="rect">
            <a:avLst/>
          </a:prstGeom>
        </p:spPr>
        <p:txBody>
          <a:bodyPr lIns="0" tIns="0" rIns="0" bIns="0"/>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ChangeArrowheads="1"/>
          </p:cNvSpPr>
          <p:nvPr/>
        </p:nvSpPr>
        <p:spPr bwMode="auto">
          <a:xfrm>
            <a:off x="3881438" y="8686512"/>
            <a:ext cx="2973761" cy="454602"/>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gn="r" hangingPunct="0">
              <a:lnSpc>
                <a:spcPct val="93000"/>
              </a:lnSpc>
              <a:tabLst>
                <a:tab pos="0" algn="l"/>
                <a:tab pos="410291" algn="l"/>
                <a:tab pos="820583" algn="l"/>
                <a:tab pos="1229450" algn="l"/>
                <a:tab pos="1641165" algn="l"/>
                <a:tab pos="2051456" algn="l"/>
                <a:tab pos="2460324" algn="l"/>
                <a:tab pos="2872039" algn="l"/>
                <a:tab pos="3282330" algn="l"/>
                <a:tab pos="3692622" algn="l"/>
                <a:tab pos="4102913" algn="l"/>
                <a:tab pos="4513204" algn="l"/>
                <a:tab pos="4922071" algn="l"/>
                <a:tab pos="5333787" algn="l"/>
                <a:tab pos="5742654" algn="l"/>
                <a:tab pos="6154369" algn="l"/>
                <a:tab pos="6564660" algn="l"/>
                <a:tab pos="6974952" algn="l"/>
                <a:tab pos="7385243" algn="l"/>
                <a:tab pos="7795534" algn="l"/>
                <a:tab pos="8205826" algn="l"/>
              </a:tabLst>
            </a:pPr>
            <a:fld id="{BC4D6689-D968-6044-939B-2A2F71FD4664}" type="slidenum">
              <a:rPr lang="en-US" sz="1300">
                <a:solidFill>
                  <a:srgbClr val="000000"/>
                </a:solidFill>
                <a:latin typeface="Times New Roman" charset="0"/>
              </a:rPr>
              <a:pPr algn="r" hangingPunct="0">
                <a:lnSpc>
                  <a:spcPct val="93000"/>
                </a:lnSpc>
                <a:tabLst>
                  <a:tab pos="0" algn="l"/>
                  <a:tab pos="410291" algn="l"/>
                  <a:tab pos="820583" algn="l"/>
                  <a:tab pos="1229450" algn="l"/>
                  <a:tab pos="1641165" algn="l"/>
                  <a:tab pos="2051456" algn="l"/>
                  <a:tab pos="2460324" algn="l"/>
                  <a:tab pos="2872039" algn="l"/>
                  <a:tab pos="3282330" algn="l"/>
                  <a:tab pos="3692622" algn="l"/>
                  <a:tab pos="4102913" algn="l"/>
                  <a:tab pos="4513204" algn="l"/>
                  <a:tab pos="4922071" algn="l"/>
                  <a:tab pos="5333787" algn="l"/>
                  <a:tab pos="5742654" algn="l"/>
                  <a:tab pos="6154369" algn="l"/>
                  <a:tab pos="6564660" algn="l"/>
                  <a:tab pos="6974952" algn="l"/>
                  <a:tab pos="7385243" algn="l"/>
                  <a:tab pos="7795534" algn="l"/>
                  <a:tab pos="8205826" algn="l"/>
                </a:tabLst>
              </a:pPr>
              <a:t>15</a:t>
            </a:fld>
            <a:endParaRPr lang="en-US" sz="1300">
              <a:solidFill>
                <a:srgbClr val="000000"/>
              </a:solidFill>
              <a:latin typeface="Times New Roman" charset="0"/>
            </a:endParaRPr>
          </a:p>
        </p:txBody>
      </p:sp>
      <p:sp>
        <p:nvSpPr>
          <p:cNvPr id="3" name="Slide Image Placeholder 2"/>
          <p:cNvSpPr>
            <a:spLocks noGrp="1" noRot="1" noChangeAspect="1" noResize="1"/>
          </p:cNvSpPr>
          <p:nvPr>
            <p:ph type="sldImg"/>
          </p:nvPr>
        </p:nvSpPr>
        <p:spPr>
          <a:xfrm>
            <a:off x="1143000" y="693738"/>
            <a:ext cx="4572000" cy="3429000"/>
          </a:xfrm>
          <a:solidFill>
            <a:schemeClr val="accent1"/>
          </a:solidFill>
          <a:ln w="25400">
            <a:solidFill>
              <a:schemeClr val="accent1">
                <a:shade val="50000"/>
              </a:schemeClr>
            </a:solidFill>
          </a:ln>
        </p:spPr>
      </p:sp>
      <p:sp>
        <p:nvSpPr>
          <p:cNvPr id="24579" name="Notes Placeholder 3"/>
          <p:cNvSpPr txBox="1">
            <a:spLocks noGrp="1"/>
          </p:cNvSpPr>
          <p:nvPr>
            <p:ph type="body" sz="quarter" idx="1"/>
          </p:nvPr>
        </p:nvSpPr>
        <p:spPr>
          <a:xfrm>
            <a:off x="685800" y="4343400"/>
            <a:ext cx="5486400" cy="276999"/>
          </a:xfrm>
        </p:spPr>
        <p:txBody>
          <a:bodyPr>
            <a:spAutoFit/>
          </a:bodyPr>
          <a:lstStyle/>
          <a:p>
            <a:pPr eaLnBrk="1"/>
            <a:endParaRPr>
              <a:latin typeface="Times New Roman" charset="0"/>
              <a:ea typeface="ＭＳ Ｐゴシック"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ChangeArrowheads="1"/>
          </p:cNvSpPr>
          <p:nvPr/>
        </p:nvSpPr>
        <p:spPr bwMode="auto">
          <a:xfrm>
            <a:off x="3881438" y="8686512"/>
            <a:ext cx="2973761" cy="454602"/>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gn="r" hangingPunct="0">
              <a:lnSpc>
                <a:spcPct val="93000"/>
              </a:lnSpc>
              <a:tabLst>
                <a:tab pos="0" algn="l"/>
                <a:tab pos="410291" algn="l"/>
                <a:tab pos="820583" algn="l"/>
                <a:tab pos="1229450" algn="l"/>
                <a:tab pos="1641165" algn="l"/>
                <a:tab pos="2051456" algn="l"/>
                <a:tab pos="2460324" algn="l"/>
                <a:tab pos="2872039" algn="l"/>
                <a:tab pos="3282330" algn="l"/>
                <a:tab pos="3692622" algn="l"/>
                <a:tab pos="4102913" algn="l"/>
                <a:tab pos="4513204" algn="l"/>
                <a:tab pos="4922071" algn="l"/>
                <a:tab pos="5333787" algn="l"/>
                <a:tab pos="5742654" algn="l"/>
                <a:tab pos="6154369" algn="l"/>
                <a:tab pos="6564660" algn="l"/>
                <a:tab pos="6974952" algn="l"/>
                <a:tab pos="7385243" algn="l"/>
                <a:tab pos="7795534" algn="l"/>
                <a:tab pos="8205826" algn="l"/>
              </a:tabLst>
            </a:pPr>
            <a:fld id="{DB1AD959-E0CD-274D-BFAD-B6EE19FC3485}" type="slidenum">
              <a:rPr lang="en-US" sz="1300">
                <a:solidFill>
                  <a:srgbClr val="000000"/>
                </a:solidFill>
                <a:latin typeface="Times New Roman" charset="0"/>
              </a:rPr>
              <a:pPr algn="r" hangingPunct="0">
                <a:lnSpc>
                  <a:spcPct val="93000"/>
                </a:lnSpc>
                <a:tabLst>
                  <a:tab pos="0" algn="l"/>
                  <a:tab pos="410291" algn="l"/>
                  <a:tab pos="820583" algn="l"/>
                  <a:tab pos="1229450" algn="l"/>
                  <a:tab pos="1641165" algn="l"/>
                  <a:tab pos="2051456" algn="l"/>
                  <a:tab pos="2460324" algn="l"/>
                  <a:tab pos="2872039" algn="l"/>
                  <a:tab pos="3282330" algn="l"/>
                  <a:tab pos="3692622" algn="l"/>
                  <a:tab pos="4102913" algn="l"/>
                  <a:tab pos="4513204" algn="l"/>
                  <a:tab pos="4922071" algn="l"/>
                  <a:tab pos="5333787" algn="l"/>
                  <a:tab pos="5742654" algn="l"/>
                  <a:tab pos="6154369" algn="l"/>
                  <a:tab pos="6564660" algn="l"/>
                  <a:tab pos="6974952" algn="l"/>
                  <a:tab pos="7385243" algn="l"/>
                  <a:tab pos="7795534" algn="l"/>
                  <a:tab pos="8205826" algn="l"/>
                </a:tabLst>
              </a:pPr>
              <a:t>16</a:t>
            </a:fld>
            <a:endParaRPr lang="en-US" sz="1300">
              <a:solidFill>
                <a:srgbClr val="000000"/>
              </a:solidFill>
              <a:latin typeface="Times New Roman" charset="0"/>
            </a:endParaRPr>
          </a:p>
        </p:txBody>
      </p:sp>
      <p:sp>
        <p:nvSpPr>
          <p:cNvPr id="3" name="Slide Image Placeholder 2"/>
          <p:cNvSpPr>
            <a:spLocks noGrp="1" noRot="1" noChangeAspect="1" noResize="1"/>
          </p:cNvSpPr>
          <p:nvPr>
            <p:ph type="sldImg"/>
          </p:nvPr>
        </p:nvSpPr>
        <p:spPr>
          <a:xfrm>
            <a:off x="1143000" y="693738"/>
            <a:ext cx="4572000" cy="3429000"/>
          </a:xfrm>
          <a:solidFill>
            <a:schemeClr val="accent1"/>
          </a:solidFill>
          <a:ln w="25400">
            <a:solidFill>
              <a:schemeClr val="accent1">
                <a:shade val="50000"/>
              </a:schemeClr>
            </a:solidFill>
          </a:ln>
        </p:spPr>
      </p:sp>
      <p:sp>
        <p:nvSpPr>
          <p:cNvPr id="26627" name="Notes Placeholder 3"/>
          <p:cNvSpPr txBox="1">
            <a:spLocks noGrp="1"/>
          </p:cNvSpPr>
          <p:nvPr>
            <p:ph type="body" sz="quarter" idx="1"/>
          </p:nvPr>
        </p:nvSpPr>
        <p:spPr>
          <a:xfrm>
            <a:off x="685800" y="4343400"/>
            <a:ext cx="5486400" cy="276999"/>
          </a:xfrm>
        </p:spPr>
        <p:txBody>
          <a:bodyPr>
            <a:spAutoFit/>
          </a:bodyPr>
          <a:lstStyle/>
          <a:p>
            <a:pPr eaLnBrk="1"/>
            <a:endParaRPr>
              <a:latin typeface="Times New Roman" charset="0"/>
              <a:ea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D36734C-3484-0F4E-845B-64830C84E135}" type="datetimeFigureOut">
              <a:rPr lang="en-US" smtClean="0"/>
              <a:t>11/2/14</a:t>
            </a:fld>
            <a:endParaRPr lang="en-US"/>
          </a:p>
        </p:txBody>
      </p:sp>
      <p:sp>
        <p:nvSpPr>
          <p:cNvPr id="5" name="Footer Placeholder 4"/>
          <p:cNvSpPr>
            <a:spLocks noGrp="1"/>
          </p:cNvSpPr>
          <p:nvPr>
            <p:ph type="ftr" sz="quarter" idx="11"/>
          </p:nvPr>
        </p:nvSpPr>
        <p:spPr>
          <a:xfrm>
            <a:off x="3124200" y="6372114"/>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032731" y="5524687"/>
            <a:ext cx="467112" cy="365125"/>
          </a:xfrm>
          <a:prstGeom prst="rect">
            <a:avLst/>
          </a:prstGeom>
        </p:spPr>
        <p:txBody>
          <a:bodyPr/>
          <a:lstStyle/>
          <a:p>
            <a:fld id="{0590BE85-A088-FE47-A2B0-B564C37DF1C5}" type="slidenum">
              <a:rPr lang="en-US" smtClean="0"/>
              <a:t>‹#›</a:t>
            </a:fld>
            <a:endParaRPr lang="en-US"/>
          </a:p>
        </p:txBody>
      </p:sp>
    </p:spTree>
    <p:extLst>
      <p:ext uri="{BB962C8B-B14F-4D97-AF65-F5344CB8AC3E}">
        <p14:creationId xmlns:p14="http://schemas.microsoft.com/office/powerpoint/2010/main" val="4241069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36734C-3484-0F4E-845B-64830C84E135}" type="datetimeFigureOut">
              <a:rPr lang="en-US" smtClean="0"/>
              <a:t>11/2/14</a:t>
            </a:fld>
            <a:endParaRPr lang="en-US"/>
          </a:p>
        </p:txBody>
      </p:sp>
      <p:sp>
        <p:nvSpPr>
          <p:cNvPr id="5" name="Footer Placeholder 4"/>
          <p:cNvSpPr>
            <a:spLocks noGrp="1"/>
          </p:cNvSpPr>
          <p:nvPr>
            <p:ph type="ftr" sz="quarter" idx="11"/>
          </p:nvPr>
        </p:nvSpPr>
        <p:spPr>
          <a:xfrm>
            <a:off x="3124200" y="6372114"/>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032731" y="5524687"/>
            <a:ext cx="467112" cy="365125"/>
          </a:xfrm>
          <a:prstGeom prst="rect">
            <a:avLst/>
          </a:prstGeom>
        </p:spPr>
        <p:txBody>
          <a:bodyPr/>
          <a:lstStyle/>
          <a:p>
            <a:fld id="{0590BE85-A088-FE47-A2B0-B564C37DF1C5}" type="slidenum">
              <a:rPr lang="en-US" smtClean="0"/>
              <a:t>‹#›</a:t>
            </a:fld>
            <a:endParaRPr lang="en-US"/>
          </a:p>
        </p:txBody>
      </p:sp>
    </p:spTree>
    <p:extLst>
      <p:ext uri="{BB962C8B-B14F-4D97-AF65-F5344CB8AC3E}">
        <p14:creationId xmlns:p14="http://schemas.microsoft.com/office/powerpoint/2010/main" val="5961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36734C-3484-0F4E-845B-64830C84E135}" type="datetimeFigureOut">
              <a:rPr lang="en-US" smtClean="0"/>
              <a:t>11/2/14</a:t>
            </a:fld>
            <a:endParaRPr lang="en-US"/>
          </a:p>
        </p:txBody>
      </p:sp>
      <p:sp>
        <p:nvSpPr>
          <p:cNvPr id="5" name="Footer Placeholder 4"/>
          <p:cNvSpPr>
            <a:spLocks noGrp="1"/>
          </p:cNvSpPr>
          <p:nvPr>
            <p:ph type="ftr" sz="quarter" idx="11"/>
          </p:nvPr>
        </p:nvSpPr>
        <p:spPr>
          <a:xfrm>
            <a:off x="3124200" y="6372114"/>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032731" y="5524687"/>
            <a:ext cx="467112" cy="365125"/>
          </a:xfrm>
          <a:prstGeom prst="rect">
            <a:avLst/>
          </a:prstGeom>
        </p:spPr>
        <p:txBody>
          <a:bodyPr/>
          <a:lstStyle/>
          <a:p>
            <a:fld id="{0590BE85-A088-FE47-A2B0-B564C37DF1C5}" type="slidenum">
              <a:rPr lang="en-US" smtClean="0"/>
              <a:t>‹#›</a:t>
            </a:fld>
            <a:endParaRPr lang="en-US"/>
          </a:p>
        </p:txBody>
      </p:sp>
    </p:spTree>
    <p:extLst>
      <p:ext uri="{BB962C8B-B14F-4D97-AF65-F5344CB8AC3E}">
        <p14:creationId xmlns:p14="http://schemas.microsoft.com/office/powerpoint/2010/main" val="22366580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0" y="273629"/>
            <a:ext cx="8223840" cy="1140600"/>
          </a:xfrm>
        </p:spPr>
        <p:txBody>
          <a:bodyPr/>
          <a:lstStyle/>
          <a:p>
            <a:r>
              <a:rPr lang="en-US" smtClean="0"/>
              <a:t>Click to edit Master title style</a:t>
            </a:r>
            <a:endParaRPr lang="en-US"/>
          </a:p>
        </p:txBody>
      </p:sp>
    </p:spTree>
    <p:extLst>
      <p:ext uri="{BB962C8B-B14F-4D97-AF65-F5344CB8AC3E}">
        <p14:creationId xmlns:p14="http://schemas.microsoft.com/office/powerpoint/2010/main" val="2740497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D36734C-3484-0F4E-845B-64830C84E135}" type="datetimeFigureOut">
              <a:rPr lang="en-US" smtClean="0"/>
              <a:t>11/2/14</a:t>
            </a:fld>
            <a:endParaRPr lang="en-US"/>
          </a:p>
        </p:txBody>
      </p:sp>
      <p:sp>
        <p:nvSpPr>
          <p:cNvPr id="5" name="Footer Placeholder 4"/>
          <p:cNvSpPr>
            <a:spLocks noGrp="1"/>
          </p:cNvSpPr>
          <p:nvPr>
            <p:ph type="ftr" sz="quarter" idx="11"/>
          </p:nvPr>
        </p:nvSpPr>
        <p:spPr>
          <a:xfrm>
            <a:off x="3124200" y="6372114"/>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032731" y="5524687"/>
            <a:ext cx="467112" cy="365125"/>
          </a:xfrm>
          <a:prstGeom prst="rect">
            <a:avLst/>
          </a:prstGeom>
        </p:spPr>
        <p:txBody>
          <a:bodyPr/>
          <a:lstStyle/>
          <a:p>
            <a:fld id="{0590BE85-A088-FE47-A2B0-B564C37DF1C5}" type="slidenum">
              <a:rPr lang="en-US" smtClean="0"/>
              <a:t>‹#›</a:t>
            </a:fld>
            <a:endParaRPr lang="en-US"/>
          </a:p>
        </p:txBody>
      </p:sp>
    </p:spTree>
    <p:extLst>
      <p:ext uri="{BB962C8B-B14F-4D97-AF65-F5344CB8AC3E}">
        <p14:creationId xmlns:p14="http://schemas.microsoft.com/office/powerpoint/2010/main" val="3565773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36734C-3484-0F4E-845B-64830C84E135}" type="datetimeFigureOut">
              <a:rPr lang="en-US" smtClean="0"/>
              <a:t>11/2/14</a:t>
            </a:fld>
            <a:endParaRPr lang="en-US"/>
          </a:p>
        </p:txBody>
      </p:sp>
      <p:sp>
        <p:nvSpPr>
          <p:cNvPr id="5" name="Footer Placeholder 4"/>
          <p:cNvSpPr>
            <a:spLocks noGrp="1"/>
          </p:cNvSpPr>
          <p:nvPr>
            <p:ph type="ftr" sz="quarter" idx="11"/>
          </p:nvPr>
        </p:nvSpPr>
        <p:spPr>
          <a:xfrm>
            <a:off x="3124200" y="6372114"/>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032731" y="5524687"/>
            <a:ext cx="467112" cy="365125"/>
          </a:xfrm>
          <a:prstGeom prst="rect">
            <a:avLst/>
          </a:prstGeom>
        </p:spPr>
        <p:txBody>
          <a:bodyPr/>
          <a:lstStyle/>
          <a:p>
            <a:fld id="{0590BE85-A088-FE47-A2B0-B564C37DF1C5}" type="slidenum">
              <a:rPr lang="en-US" smtClean="0"/>
              <a:t>‹#›</a:t>
            </a:fld>
            <a:endParaRPr lang="en-US"/>
          </a:p>
        </p:txBody>
      </p:sp>
    </p:spTree>
    <p:extLst>
      <p:ext uri="{BB962C8B-B14F-4D97-AF65-F5344CB8AC3E}">
        <p14:creationId xmlns:p14="http://schemas.microsoft.com/office/powerpoint/2010/main" val="4211377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36734C-3484-0F4E-845B-64830C84E135}" type="datetimeFigureOut">
              <a:rPr lang="en-US" smtClean="0"/>
              <a:t>11/2/14</a:t>
            </a:fld>
            <a:endParaRPr lang="en-US"/>
          </a:p>
        </p:txBody>
      </p:sp>
      <p:sp>
        <p:nvSpPr>
          <p:cNvPr id="6" name="Footer Placeholder 5"/>
          <p:cNvSpPr>
            <a:spLocks noGrp="1"/>
          </p:cNvSpPr>
          <p:nvPr>
            <p:ph type="ftr" sz="quarter" idx="11"/>
          </p:nvPr>
        </p:nvSpPr>
        <p:spPr>
          <a:xfrm>
            <a:off x="3124200" y="6372114"/>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032731" y="5524687"/>
            <a:ext cx="467112" cy="365125"/>
          </a:xfrm>
          <a:prstGeom prst="rect">
            <a:avLst/>
          </a:prstGeom>
        </p:spPr>
        <p:txBody>
          <a:bodyPr/>
          <a:lstStyle/>
          <a:p>
            <a:fld id="{0590BE85-A088-FE47-A2B0-B564C37DF1C5}" type="slidenum">
              <a:rPr lang="en-US" smtClean="0"/>
              <a:t>‹#›</a:t>
            </a:fld>
            <a:endParaRPr lang="en-US"/>
          </a:p>
        </p:txBody>
      </p:sp>
    </p:spTree>
    <p:extLst>
      <p:ext uri="{BB962C8B-B14F-4D97-AF65-F5344CB8AC3E}">
        <p14:creationId xmlns:p14="http://schemas.microsoft.com/office/powerpoint/2010/main" val="3375092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36734C-3484-0F4E-845B-64830C84E135}" type="datetimeFigureOut">
              <a:rPr lang="en-US" smtClean="0"/>
              <a:t>11/2/14</a:t>
            </a:fld>
            <a:endParaRPr lang="en-US"/>
          </a:p>
        </p:txBody>
      </p:sp>
      <p:sp>
        <p:nvSpPr>
          <p:cNvPr id="8" name="Footer Placeholder 7"/>
          <p:cNvSpPr>
            <a:spLocks noGrp="1"/>
          </p:cNvSpPr>
          <p:nvPr>
            <p:ph type="ftr" sz="quarter" idx="11"/>
          </p:nvPr>
        </p:nvSpPr>
        <p:spPr>
          <a:xfrm>
            <a:off x="3124200" y="6372114"/>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032731" y="5524687"/>
            <a:ext cx="467112" cy="365125"/>
          </a:xfrm>
          <a:prstGeom prst="rect">
            <a:avLst/>
          </a:prstGeom>
        </p:spPr>
        <p:txBody>
          <a:bodyPr/>
          <a:lstStyle/>
          <a:p>
            <a:fld id="{0590BE85-A088-FE47-A2B0-B564C37DF1C5}" type="slidenum">
              <a:rPr lang="en-US" smtClean="0"/>
              <a:t>‹#›</a:t>
            </a:fld>
            <a:endParaRPr lang="en-US"/>
          </a:p>
        </p:txBody>
      </p:sp>
    </p:spTree>
    <p:extLst>
      <p:ext uri="{BB962C8B-B14F-4D97-AF65-F5344CB8AC3E}">
        <p14:creationId xmlns:p14="http://schemas.microsoft.com/office/powerpoint/2010/main" val="434633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36734C-3484-0F4E-845B-64830C84E135}" type="datetimeFigureOut">
              <a:rPr lang="en-US" smtClean="0"/>
              <a:t>11/2/14</a:t>
            </a:fld>
            <a:endParaRPr lang="en-US"/>
          </a:p>
        </p:txBody>
      </p:sp>
      <p:sp>
        <p:nvSpPr>
          <p:cNvPr id="4" name="Footer Placeholder 3"/>
          <p:cNvSpPr>
            <a:spLocks noGrp="1"/>
          </p:cNvSpPr>
          <p:nvPr>
            <p:ph type="ftr" sz="quarter" idx="11"/>
          </p:nvPr>
        </p:nvSpPr>
        <p:spPr>
          <a:xfrm>
            <a:off x="3124200" y="6372114"/>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032731" y="5524687"/>
            <a:ext cx="467112" cy="365125"/>
          </a:xfrm>
          <a:prstGeom prst="rect">
            <a:avLst/>
          </a:prstGeom>
        </p:spPr>
        <p:txBody>
          <a:bodyPr/>
          <a:lstStyle/>
          <a:p>
            <a:fld id="{0590BE85-A088-FE47-A2B0-B564C37DF1C5}" type="slidenum">
              <a:rPr lang="en-US" smtClean="0"/>
              <a:t>‹#›</a:t>
            </a:fld>
            <a:endParaRPr lang="en-US"/>
          </a:p>
        </p:txBody>
      </p:sp>
    </p:spTree>
    <p:extLst>
      <p:ext uri="{BB962C8B-B14F-4D97-AF65-F5344CB8AC3E}">
        <p14:creationId xmlns:p14="http://schemas.microsoft.com/office/powerpoint/2010/main" val="1906230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36734C-3484-0F4E-845B-64830C84E135}" type="datetimeFigureOut">
              <a:rPr lang="en-US" smtClean="0"/>
              <a:t>11/2/14</a:t>
            </a:fld>
            <a:endParaRPr lang="en-US"/>
          </a:p>
        </p:txBody>
      </p:sp>
      <p:sp>
        <p:nvSpPr>
          <p:cNvPr id="3" name="Footer Placeholder 2"/>
          <p:cNvSpPr>
            <a:spLocks noGrp="1"/>
          </p:cNvSpPr>
          <p:nvPr>
            <p:ph type="ftr" sz="quarter" idx="11"/>
          </p:nvPr>
        </p:nvSpPr>
        <p:spPr>
          <a:xfrm>
            <a:off x="3124200" y="6372114"/>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032731" y="5524687"/>
            <a:ext cx="467112" cy="365125"/>
          </a:xfrm>
          <a:prstGeom prst="rect">
            <a:avLst/>
          </a:prstGeom>
        </p:spPr>
        <p:txBody>
          <a:bodyPr/>
          <a:lstStyle/>
          <a:p>
            <a:fld id="{0590BE85-A088-FE47-A2B0-B564C37DF1C5}" type="slidenum">
              <a:rPr lang="en-US" smtClean="0"/>
              <a:t>‹#›</a:t>
            </a:fld>
            <a:endParaRPr lang="en-US"/>
          </a:p>
        </p:txBody>
      </p:sp>
    </p:spTree>
    <p:extLst>
      <p:ext uri="{BB962C8B-B14F-4D97-AF65-F5344CB8AC3E}">
        <p14:creationId xmlns:p14="http://schemas.microsoft.com/office/powerpoint/2010/main" val="1544956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36734C-3484-0F4E-845B-64830C84E135}" type="datetimeFigureOut">
              <a:rPr lang="en-US" smtClean="0"/>
              <a:t>11/2/14</a:t>
            </a:fld>
            <a:endParaRPr lang="en-US"/>
          </a:p>
        </p:txBody>
      </p:sp>
      <p:sp>
        <p:nvSpPr>
          <p:cNvPr id="6" name="Footer Placeholder 5"/>
          <p:cNvSpPr>
            <a:spLocks noGrp="1"/>
          </p:cNvSpPr>
          <p:nvPr>
            <p:ph type="ftr" sz="quarter" idx="11"/>
          </p:nvPr>
        </p:nvSpPr>
        <p:spPr>
          <a:xfrm>
            <a:off x="3124200" y="6372114"/>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032731" y="5524687"/>
            <a:ext cx="467112" cy="365125"/>
          </a:xfrm>
          <a:prstGeom prst="rect">
            <a:avLst/>
          </a:prstGeom>
        </p:spPr>
        <p:txBody>
          <a:bodyPr/>
          <a:lstStyle/>
          <a:p>
            <a:fld id="{0590BE85-A088-FE47-A2B0-B564C37DF1C5}" type="slidenum">
              <a:rPr lang="en-US" smtClean="0"/>
              <a:t>‹#›</a:t>
            </a:fld>
            <a:endParaRPr lang="en-US"/>
          </a:p>
        </p:txBody>
      </p:sp>
    </p:spTree>
    <p:extLst>
      <p:ext uri="{BB962C8B-B14F-4D97-AF65-F5344CB8AC3E}">
        <p14:creationId xmlns:p14="http://schemas.microsoft.com/office/powerpoint/2010/main" val="1232690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36734C-3484-0F4E-845B-64830C84E135}" type="datetimeFigureOut">
              <a:rPr lang="en-US" smtClean="0"/>
              <a:t>11/2/14</a:t>
            </a:fld>
            <a:endParaRPr lang="en-US"/>
          </a:p>
        </p:txBody>
      </p:sp>
      <p:sp>
        <p:nvSpPr>
          <p:cNvPr id="6" name="Footer Placeholder 5"/>
          <p:cNvSpPr>
            <a:spLocks noGrp="1"/>
          </p:cNvSpPr>
          <p:nvPr>
            <p:ph type="ftr" sz="quarter" idx="11"/>
          </p:nvPr>
        </p:nvSpPr>
        <p:spPr>
          <a:xfrm>
            <a:off x="3124200" y="6372114"/>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032731" y="5524687"/>
            <a:ext cx="467112" cy="365125"/>
          </a:xfrm>
          <a:prstGeom prst="rect">
            <a:avLst/>
          </a:prstGeom>
        </p:spPr>
        <p:txBody>
          <a:bodyPr/>
          <a:lstStyle/>
          <a:p>
            <a:fld id="{0590BE85-A088-FE47-A2B0-B564C37DF1C5}" type="slidenum">
              <a:rPr lang="en-US" smtClean="0"/>
              <a:t>‹#›</a:t>
            </a:fld>
            <a:endParaRPr lang="en-US"/>
          </a:p>
        </p:txBody>
      </p:sp>
    </p:spTree>
    <p:extLst>
      <p:ext uri="{BB962C8B-B14F-4D97-AF65-F5344CB8AC3E}">
        <p14:creationId xmlns:p14="http://schemas.microsoft.com/office/powerpoint/2010/main" val="176766157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g"/><Relationship Id="rId15" Type="http://schemas.openxmlformats.org/officeDocument/2006/relationships/image" Target="../media/image2.png"/><Relationship Id="rId16" Type="http://schemas.openxmlformats.org/officeDocument/2006/relationships/image" Target="../media/image3.png"/><Relationship Id="rId17" Type="http://schemas.openxmlformats.org/officeDocument/2006/relationships/image" Target="../media/image4.tiff"/><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1430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36734C-3484-0F4E-845B-64830C84E135}" type="datetimeFigureOut">
              <a:rPr lang="en-US" smtClean="0"/>
              <a:t>11/2/14</a:t>
            </a:fld>
            <a:endParaRPr lang="en-US"/>
          </a:p>
        </p:txBody>
      </p:sp>
      <p:grpSp>
        <p:nvGrpSpPr>
          <p:cNvPr id="13" name="Group 12"/>
          <p:cNvGrpSpPr/>
          <p:nvPr userDrawn="1"/>
        </p:nvGrpSpPr>
        <p:grpSpPr>
          <a:xfrm>
            <a:off x="116629" y="6126163"/>
            <a:ext cx="1881883" cy="611076"/>
            <a:chOff x="2794001" y="4381500"/>
            <a:chExt cx="3711279" cy="1279072"/>
          </a:xfrm>
        </p:grpSpPr>
        <p:sp>
          <p:nvSpPr>
            <p:cNvPr id="10" name="Rectangle 9"/>
            <p:cNvSpPr/>
            <p:nvPr userDrawn="1"/>
          </p:nvSpPr>
          <p:spPr>
            <a:xfrm>
              <a:off x="2794001" y="4381500"/>
              <a:ext cx="3711279" cy="1279072"/>
            </a:xfrm>
            <a:prstGeom prst="rect">
              <a:avLst/>
            </a:prstGeom>
            <a:solidFill>
              <a:srgbClr val="DFDFE0"/>
            </a:solidFill>
            <a:ln w="12700" cmpd="sng">
              <a:solidFill>
                <a:srgbClr val="0744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FDK-logo.pn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3964215" y="4463143"/>
              <a:ext cx="1401608" cy="1097645"/>
            </a:xfrm>
            <a:prstGeom prst="rect">
              <a:avLst/>
            </a:prstGeom>
          </p:spPr>
        </p:pic>
        <p:pic>
          <p:nvPicPr>
            <p:cNvPr id="7" name="Picture 6"/>
            <p:cNvPicPr>
              <a:picLocks noChangeAspect="1"/>
            </p:cNvPicPr>
            <p:nvPr userDrawn="1"/>
          </p:nvPicPr>
          <p:blipFill>
            <a:blip r:embed="rId16"/>
            <a:stretch>
              <a:fillRect/>
            </a:stretch>
          </p:blipFill>
          <p:spPr>
            <a:xfrm>
              <a:off x="2866571" y="4463144"/>
              <a:ext cx="1097644" cy="1097644"/>
            </a:xfrm>
            <a:prstGeom prst="rect">
              <a:avLst/>
            </a:prstGeom>
            <a:ln>
              <a:solidFill>
                <a:srgbClr val="800000"/>
              </a:solidFill>
            </a:ln>
          </p:spPr>
        </p:pic>
        <p:pic>
          <p:nvPicPr>
            <p:cNvPr id="12" name="Picture 11" descr="Stanford-logo.tiff"/>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5351464" y="4463143"/>
              <a:ext cx="1100452" cy="1097645"/>
            </a:xfrm>
            <a:prstGeom prst="rect">
              <a:avLst/>
            </a:prstGeom>
            <a:ln>
              <a:solidFill>
                <a:srgbClr val="800000"/>
              </a:solidFill>
            </a:ln>
          </p:spPr>
        </p:pic>
      </p:grpSp>
      <p:sp>
        <p:nvSpPr>
          <p:cNvPr id="14" name="Footer Placeholder 4"/>
          <p:cNvSpPr txBox="1">
            <a:spLocks/>
          </p:cNvSpPr>
          <p:nvPr userDrawn="1"/>
        </p:nvSpPr>
        <p:spPr>
          <a:xfrm>
            <a:off x="3124200" y="6358825"/>
            <a:ext cx="2895600" cy="365125"/>
          </a:xfrm>
          <a:prstGeom prst="rect">
            <a:avLst/>
          </a:prstGeom>
          <a:ln>
            <a:solidFill>
              <a:srgbClr val="800000"/>
            </a:solidFill>
          </a:ln>
        </p:spPr>
        <p:txBody>
          <a:bodyPr vert="horz" lIns="91440" tIns="45720" rIns="91440" bIns="45720" rtlCol="0" anchor="ctr"/>
          <a:lstStyle>
            <a:defPPr>
              <a:defRPr lang="en-US"/>
            </a:defPPr>
            <a:lvl1pPr marL="0" algn="ctr" defTabSz="457200" rtl="0" eaLnBrk="1" latinLnBrk="0" hangingPunct="1">
              <a:defRPr sz="1600" b="1" kern="1200">
                <a:solidFill>
                  <a:srgbClr val="0744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NLPCS 2014  </a:t>
            </a:r>
            <a:r>
              <a:rPr lang="en-US" baseline="0" dirty="0" smtClean="0"/>
              <a:t> </a:t>
            </a:r>
            <a:r>
              <a:rPr lang="en-US" dirty="0" smtClean="0"/>
              <a:t>Venice</a:t>
            </a:r>
            <a:endParaRPr lang="en-US" dirty="0"/>
          </a:p>
        </p:txBody>
      </p:sp>
      <p:sp>
        <p:nvSpPr>
          <p:cNvPr id="15" name="Slide Number Placeholder 5"/>
          <p:cNvSpPr txBox="1">
            <a:spLocks/>
          </p:cNvSpPr>
          <p:nvPr userDrawn="1"/>
        </p:nvSpPr>
        <p:spPr>
          <a:xfrm>
            <a:off x="8200348" y="6372114"/>
            <a:ext cx="486452" cy="365125"/>
          </a:xfrm>
          <a:prstGeom prst="rect">
            <a:avLst/>
          </a:prstGeom>
          <a:solidFill>
            <a:srgbClr val="FFFFFF"/>
          </a:solidFill>
          <a:ln>
            <a:solidFill>
              <a:srgbClr val="800000"/>
            </a:solidFill>
          </a:ln>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0590BE85-A088-FE47-A2B0-B564C37DF1C5}" type="slidenum">
              <a:rPr lang="en-US" sz="1800" smtClean="0">
                <a:solidFill>
                  <a:srgbClr val="0744FF"/>
                </a:solidFill>
              </a:rPr>
              <a:pPr algn="ctr"/>
              <a:t>‹#›</a:t>
            </a:fld>
            <a:endParaRPr lang="en-US" sz="1800" dirty="0">
              <a:solidFill>
                <a:srgbClr val="0744FF"/>
              </a:solidFill>
            </a:endParaRPr>
          </a:p>
        </p:txBody>
      </p:sp>
    </p:spTree>
    <p:extLst>
      <p:ext uri="{BB962C8B-B14F-4D97-AF65-F5344CB8AC3E}">
        <p14:creationId xmlns:p14="http://schemas.microsoft.com/office/powerpoint/2010/main" val="3127889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Arial"/>
          <a:ea typeface="+mj-ea"/>
          <a:cs typeface="Arial"/>
        </a:defRPr>
      </a:lvl1pPr>
    </p:titleStyle>
    <p:bodyStyle>
      <a:lvl1pPr marL="0" indent="0" algn="l" defTabSz="457200" rtl="0" eaLnBrk="1" latinLnBrk="0" hangingPunct="1">
        <a:spcBef>
          <a:spcPct val="20000"/>
        </a:spcBef>
        <a:buFontTx/>
        <a:buNone/>
        <a:defRPr sz="3200" kern="1200">
          <a:solidFill>
            <a:schemeClr val="tx1"/>
          </a:solidFill>
          <a:latin typeface="Arial Narrow"/>
          <a:ea typeface="+mn-ea"/>
          <a:cs typeface="Arial Narrow"/>
        </a:defRPr>
      </a:lvl1pPr>
      <a:lvl2pPr marL="457200" indent="0" algn="l" defTabSz="457200" rtl="0" eaLnBrk="1" latinLnBrk="0" hangingPunct="1">
        <a:spcBef>
          <a:spcPct val="20000"/>
        </a:spcBef>
        <a:buFontTx/>
        <a:buNone/>
        <a:defRPr sz="2800" kern="1200">
          <a:solidFill>
            <a:schemeClr val="tx1"/>
          </a:solidFill>
          <a:latin typeface="Arial Narrow"/>
          <a:ea typeface="+mn-ea"/>
          <a:cs typeface="Arial Narrow"/>
        </a:defRPr>
      </a:lvl2pPr>
      <a:lvl3pPr marL="914400" indent="0" algn="l" defTabSz="457200" rtl="0" eaLnBrk="1" latinLnBrk="0" hangingPunct="1">
        <a:spcBef>
          <a:spcPct val="20000"/>
        </a:spcBef>
        <a:buFontTx/>
        <a:buNone/>
        <a:defRPr sz="2400" kern="1200">
          <a:solidFill>
            <a:schemeClr val="tx1"/>
          </a:solidFill>
          <a:latin typeface="Arial Narrow"/>
          <a:ea typeface="+mn-ea"/>
          <a:cs typeface="Arial Narrow"/>
        </a:defRPr>
      </a:lvl3pPr>
      <a:lvl4pPr marL="1371600" indent="0" algn="l" defTabSz="457200" rtl="0" eaLnBrk="1" latinLnBrk="0" hangingPunct="1">
        <a:spcBef>
          <a:spcPct val="20000"/>
        </a:spcBef>
        <a:buFontTx/>
        <a:buNone/>
        <a:defRPr sz="2000" kern="1200">
          <a:solidFill>
            <a:schemeClr val="tx1"/>
          </a:solidFill>
          <a:latin typeface="Arial Narrow"/>
          <a:ea typeface="+mn-ea"/>
          <a:cs typeface="Arial Narrow"/>
        </a:defRPr>
      </a:lvl4pPr>
      <a:lvl5pPr marL="1828800" indent="0" algn="l" defTabSz="457200" rtl="0" eaLnBrk="1" latinLnBrk="0" hangingPunct="1">
        <a:spcBef>
          <a:spcPct val="20000"/>
        </a:spcBef>
        <a:buFontTx/>
        <a:buNone/>
        <a:defRPr sz="2000" kern="1200">
          <a:solidFill>
            <a:schemeClr val="tx1"/>
          </a:solidFill>
          <a:latin typeface="Arial Narrow"/>
          <a:ea typeface="+mn-ea"/>
          <a:cs typeface="Arial Narrow"/>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1.bin"/><Relationship Id="rId5" Type="http://schemas.openxmlformats.org/officeDocument/2006/relationships/image" Target="../media/image10.emf"/><Relationship Id="rId6" Type="http://schemas.openxmlformats.org/officeDocument/2006/relationships/oleObject" Target="../embeddings/oleObject2.bin"/><Relationship Id="rId7" Type="http://schemas.openxmlformats.org/officeDocument/2006/relationships/image" Target="../media/image11.emf"/><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txBox="1">
            <a:spLocks noGrp="1"/>
          </p:cNvSpPr>
          <p:nvPr>
            <p:ph type="title" idx="4294967295"/>
          </p:nvPr>
        </p:nvSpPr>
        <p:spPr>
          <a:xfrm>
            <a:off x="456480" y="590402"/>
            <a:ext cx="8225280" cy="1446550"/>
          </a:xfrm>
        </p:spPr>
        <p:txBody>
          <a:bodyPr>
            <a:spAutoFit/>
          </a:bodyPr>
          <a:lstStyle/>
          <a:p>
            <a:pPr eaLnBrk="1"/>
            <a:r>
              <a:rPr lang="en-US" dirty="0" smtClean="0">
                <a:latin typeface="Arial" charset="0"/>
                <a:ea typeface="ＭＳ Ｐゴシック" charset="0"/>
              </a:rPr>
              <a:t>Benchmarks for</a:t>
            </a:r>
            <a:br>
              <a:rPr lang="en-US" dirty="0" smtClean="0">
                <a:latin typeface="Arial" charset="0"/>
                <a:ea typeface="ＭＳ Ｐゴシック" charset="0"/>
              </a:rPr>
            </a:br>
            <a:r>
              <a:rPr lang="en-US" dirty="0" smtClean="0">
                <a:latin typeface="Arial" charset="0"/>
                <a:ea typeface="ＭＳ Ｐゴシック" charset="0"/>
              </a:rPr>
              <a:t> Text </a:t>
            </a:r>
            <a:r>
              <a:rPr lang="en-US" altLang="ja-JP" dirty="0" smtClean="0">
                <a:latin typeface="Arial" charset="0"/>
                <a:ea typeface="ＭＳ Ｐゴシック" charset="0"/>
              </a:rPr>
              <a:t>Correction Services</a:t>
            </a:r>
            <a:endParaRPr sz="2500" i="1" dirty="0">
              <a:latin typeface="Arial" charset="0"/>
              <a:ea typeface="ＭＳ Ｐゴシック" charset="0"/>
            </a:endParaRPr>
          </a:p>
        </p:txBody>
      </p:sp>
      <p:sp>
        <p:nvSpPr>
          <p:cNvPr id="2" name="TextBox 1"/>
          <p:cNvSpPr txBox="1"/>
          <p:nvPr/>
        </p:nvSpPr>
        <p:spPr>
          <a:xfrm>
            <a:off x="1689098" y="2652987"/>
            <a:ext cx="5760044" cy="3139321"/>
          </a:xfrm>
          <a:prstGeom prst="rect">
            <a:avLst/>
          </a:prstGeom>
          <a:noFill/>
        </p:spPr>
        <p:txBody>
          <a:bodyPr wrap="square" rtlCol="0">
            <a:spAutoFit/>
          </a:bodyPr>
          <a:lstStyle/>
          <a:p>
            <a:pPr algn="ctr"/>
            <a:endParaRPr lang="en-US" sz="2000" i="1" dirty="0"/>
          </a:p>
          <a:p>
            <a:pPr algn="ctr"/>
            <a:r>
              <a:rPr lang="en-US" sz="2400" i="1" dirty="0" smtClean="0"/>
              <a:t>Jared Bernstein</a:t>
            </a:r>
          </a:p>
          <a:p>
            <a:pPr algn="ctr"/>
            <a:r>
              <a:rPr lang="en-US" dirty="0" smtClean="0"/>
              <a:t>Stanford University, California, USA</a:t>
            </a:r>
            <a:endParaRPr lang="en-US" dirty="0"/>
          </a:p>
          <a:p>
            <a:pPr algn="ctr"/>
            <a:r>
              <a:rPr lang="en-US" dirty="0"/>
              <a:t>Università Ca’ Foscari, </a:t>
            </a:r>
            <a:r>
              <a:rPr lang="en-US" dirty="0" smtClean="0"/>
              <a:t>Venice, Italy</a:t>
            </a:r>
          </a:p>
          <a:p>
            <a:pPr algn="ctr"/>
            <a:endParaRPr lang="en-US" sz="900" dirty="0"/>
          </a:p>
          <a:p>
            <a:pPr algn="ctr"/>
            <a:r>
              <a:rPr lang="en-US" sz="2400" dirty="0"/>
              <a:t> </a:t>
            </a:r>
            <a:r>
              <a:rPr lang="en-US" sz="2400" i="1" dirty="0" smtClean="0"/>
              <a:t>Alexei </a:t>
            </a:r>
            <a:r>
              <a:rPr lang="en-US" sz="2400" i="1" dirty="0" err="1" smtClean="0"/>
              <a:t>Ivanov</a:t>
            </a:r>
            <a:endParaRPr lang="en-US" sz="2400" dirty="0"/>
          </a:p>
          <a:p>
            <a:pPr algn="ctr"/>
            <a:r>
              <a:rPr lang="en-US" dirty="0" err="1"/>
              <a:t>Fondazione</a:t>
            </a:r>
            <a:r>
              <a:rPr lang="en-US" dirty="0"/>
              <a:t> Bruno Kessler, Trento, </a:t>
            </a:r>
            <a:r>
              <a:rPr lang="en-US" dirty="0" smtClean="0"/>
              <a:t>Italy</a:t>
            </a:r>
          </a:p>
          <a:p>
            <a:pPr algn="ctr"/>
            <a:endParaRPr lang="en-US" sz="900" dirty="0"/>
          </a:p>
          <a:p>
            <a:pPr algn="ctr"/>
            <a:r>
              <a:rPr lang="en-US" sz="2400" i="1" dirty="0"/>
              <a:t>Elizabeth Rosenfeld</a:t>
            </a:r>
          </a:p>
          <a:p>
            <a:pPr algn="ctr"/>
            <a:r>
              <a:rPr lang="en-US" dirty="0"/>
              <a:t>Tasso Partners LLC, Palo Alto, California, USA</a:t>
            </a:r>
          </a:p>
          <a:p>
            <a:pPr algn="ctr"/>
            <a:endParaRPr lang="en-US" sz="1600" dirty="0"/>
          </a:p>
        </p:txBody>
      </p:sp>
      <p:sp>
        <p:nvSpPr>
          <p:cNvPr id="4" name="TextBox 3"/>
          <p:cNvSpPr txBox="1"/>
          <p:nvPr/>
        </p:nvSpPr>
        <p:spPr>
          <a:xfrm>
            <a:off x="2317979" y="2133600"/>
            <a:ext cx="4502283" cy="523220"/>
          </a:xfrm>
          <a:prstGeom prst="rect">
            <a:avLst/>
          </a:prstGeom>
          <a:solidFill>
            <a:srgbClr val="FFFFFF"/>
          </a:solidFill>
          <a:ln>
            <a:solidFill>
              <a:srgbClr val="800000"/>
            </a:solidFill>
          </a:ln>
        </p:spPr>
        <p:txBody>
          <a:bodyPr wrap="square" rtlCol="0">
            <a:spAutoFit/>
          </a:bodyPr>
          <a:lstStyle/>
          <a:p>
            <a:pPr algn="ctr"/>
            <a:r>
              <a:rPr lang="en-US" sz="2800" b="1" dirty="0" smtClean="0">
                <a:solidFill>
                  <a:srgbClr val="800000"/>
                </a:solidFill>
              </a:rPr>
              <a:t>NLPCS 2014  Venice, ITALY</a:t>
            </a:r>
          </a:p>
        </p:txBody>
      </p:sp>
    </p:spTree>
    <p:extLst>
      <p:ext uri="{BB962C8B-B14F-4D97-AF65-F5344CB8AC3E}">
        <p14:creationId xmlns:p14="http://schemas.microsoft.com/office/powerpoint/2010/main" val="33711221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txBox="1">
            <a:spLocks noGrp="1"/>
          </p:cNvSpPr>
          <p:nvPr>
            <p:ph type="title" idx="4294967295"/>
          </p:nvPr>
        </p:nvSpPr>
        <p:spPr>
          <a:xfrm>
            <a:off x="456481" y="116810"/>
            <a:ext cx="8228160" cy="646036"/>
          </a:xfrm>
        </p:spPr>
        <p:txBody>
          <a:bodyPr tIns="35268">
            <a:spAutoFit/>
          </a:bodyPr>
          <a:lstStyle/>
          <a:p>
            <a:pPr eaLnBrk="1">
              <a:lnSpc>
                <a:spcPct val="80000"/>
              </a:lnSpc>
            </a:pPr>
            <a:r>
              <a:rPr lang="en-US" dirty="0" smtClean="0">
                <a:latin typeface="Arial" charset="0"/>
                <a:ea typeface="ＭＳ Ｐゴシック" charset="0"/>
              </a:rPr>
              <a:t>Situation Encountered</a:t>
            </a:r>
            <a:endParaRPr dirty="0">
              <a:latin typeface="Arial" charset="0"/>
              <a:ea typeface="ＭＳ Ｐゴシック" charset="0"/>
            </a:endParaRPr>
          </a:p>
        </p:txBody>
      </p:sp>
      <p:sp>
        <p:nvSpPr>
          <p:cNvPr id="18434" name="TextBox 3"/>
          <p:cNvSpPr>
            <a:spLocks noChangeArrowheads="1"/>
          </p:cNvSpPr>
          <p:nvPr/>
        </p:nvSpPr>
        <p:spPr bwMode="auto">
          <a:xfrm>
            <a:off x="456481" y="922854"/>
            <a:ext cx="8360640" cy="4297296"/>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639" tIns="42452" rIns="81639" bIns="42452">
            <a:spAutoFit/>
          </a:bodyPr>
          <a:lstStyle/>
          <a:p>
            <a:pPr hangingPunct="0">
              <a:lnSpc>
                <a:spcPct val="93000"/>
              </a:lnSpc>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r>
              <a:rPr lang="en-US" sz="3200" dirty="0" smtClean="0">
                <a:solidFill>
                  <a:srgbClr val="000000"/>
                </a:solidFill>
              </a:rPr>
              <a:t>Publisher’s system in operation in schools.</a:t>
            </a:r>
          </a:p>
          <a:p>
            <a:pPr lvl="1" hangingPunct="0">
              <a:lnSpc>
                <a:spcPct val="93000"/>
              </a:lnSpc>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r>
              <a:rPr lang="en-US" sz="2800" dirty="0" smtClean="0">
                <a:solidFill>
                  <a:srgbClr val="000000"/>
                </a:solidFill>
              </a:rPr>
              <a:t>System permits up to 6 iterations.</a:t>
            </a:r>
          </a:p>
          <a:p>
            <a:pPr lvl="1" hangingPunct="0">
              <a:lnSpc>
                <a:spcPct val="93000"/>
              </a:lnSpc>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r>
              <a:rPr lang="en-US" sz="2800" dirty="0" smtClean="0">
                <a:solidFill>
                  <a:srgbClr val="000000"/>
                </a:solidFill>
              </a:rPr>
              <a:t>Feedback covers both content &amp; form.</a:t>
            </a:r>
          </a:p>
          <a:p>
            <a:pPr lvl="1" hangingPunct="0">
              <a:lnSpc>
                <a:spcPct val="93000"/>
              </a:lnSpc>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r>
              <a:rPr lang="en-US" sz="2800" dirty="0">
                <a:solidFill>
                  <a:srgbClr val="000000"/>
                </a:solidFill>
              </a:rPr>
              <a:t>S</a:t>
            </a:r>
            <a:r>
              <a:rPr lang="en-US" sz="2800" dirty="0" smtClean="0">
                <a:solidFill>
                  <a:srgbClr val="000000"/>
                </a:solidFill>
              </a:rPr>
              <a:t>eems accurate in overall scoring</a:t>
            </a:r>
            <a:r>
              <a:rPr lang="en-US" sz="2800" dirty="0">
                <a:solidFill>
                  <a:srgbClr val="000000"/>
                </a:solidFill>
              </a:rPr>
              <a:t>.</a:t>
            </a:r>
            <a:endParaRPr lang="en-US" sz="2800" dirty="0" smtClean="0">
              <a:solidFill>
                <a:srgbClr val="000000"/>
              </a:solidFill>
            </a:endParaRPr>
          </a:p>
          <a:p>
            <a:pPr hangingPunct="0">
              <a:lnSpc>
                <a:spcPct val="93000"/>
              </a:lnSpc>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endParaRPr lang="en-US" sz="2800" u="sng" dirty="0" smtClean="0">
              <a:solidFill>
                <a:srgbClr val="000000"/>
              </a:solidFill>
            </a:endParaRPr>
          </a:p>
          <a:p>
            <a:pPr hangingPunct="0">
              <a:lnSpc>
                <a:spcPct val="93000"/>
              </a:lnSpc>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r>
              <a:rPr lang="en-US" sz="2500" u="sng" dirty="0" smtClean="0">
                <a:solidFill>
                  <a:srgbClr val="000000"/>
                </a:solidFill>
              </a:rPr>
              <a:t>IN HOUSE Performance Metric</a:t>
            </a:r>
          </a:p>
          <a:p>
            <a:pPr hangingPunct="0">
              <a:lnSpc>
                <a:spcPct val="93000"/>
              </a:lnSpc>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endParaRPr lang="en-US" sz="2500" u="sng" dirty="0">
              <a:solidFill>
                <a:srgbClr val="000000"/>
              </a:solidFill>
            </a:endParaRPr>
          </a:p>
          <a:p>
            <a:pPr hangingPunct="0">
              <a:lnSpc>
                <a:spcPct val="93000"/>
              </a:lnSpc>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r>
              <a:rPr lang="en-US" sz="2800" dirty="0" smtClean="0">
                <a:solidFill>
                  <a:srgbClr val="000000"/>
                </a:solidFill>
              </a:rPr>
              <a:t>IN-HOUSE:  QG</a:t>
            </a:r>
            <a:endParaRPr lang="en-US" sz="2800" u="sng" dirty="0">
              <a:solidFill>
                <a:srgbClr val="000000"/>
              </a:solidFill>
            </a:endParaRPr>
          </a:p>
          <a:p>
            <a:pPr hangingPunct="0">
              <a:lnSpc>
                <a:spcPct val="93000"/>
              </a:lnSpc>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r>
              <a:rPr lang="en-US" sz="2800" dirty="0" smtClean="0">
                <a:solidFill>
                  <a:srgbClr val="000000"/>
                </a:solidFill>
              </a:rPr>
              <a:t>VENDOR:     FB</a:t>
            </a:r>
            <a:endParaRPr lang="en-US" sz="2800" dirty="0">
              <a:solidFill>
                <a:srgbClr val="000000"/>
              </a:solidFill>
            </a:endParaRPr>
          </a:p>
          <a:p>
            <a:pPr hangingPunct="0">
              <a:lnSpc>
                <a:spcPct val="93000"/>
              </a:lnSpc>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endParaRPr lang="en-US" sz="2200" dirty="0">
              <a:solidFill>
                <a:srgbClr val="000000"/>
              </a:solidFill>
            </a:endParaRPr>
          </a:p>
          <a:p>
            <a:pPr hangingPunct="0">
              <a:lnSpc>
                <a:spcPct val="93000"/>
              </a:lnSpc>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endParaRPr lang="en-US" sz="2200" dirty="0">
              <a:solidFill>
                <a:srgbClr val="000000"/>
              </a:solidFill>
            </a:endParaRPr>
          </a:p>
        </p:txBody>
      </p:sp>
      <p:pic>
        <p:nvPicPr>
          <p:cNvPr id="3" name="Picture 2" descr="QG MetricFormula.jpg"/>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4689914" y="2893839"/>
            <a:ext cx="3994727" cy="1017384"/>
          </a:xfrm>
          <a:prstGeom prst="rect">
            <a:avLst/>
          </a:prstGeom>
          <a:ln>
            <a:solidFill>
              <a:srgbClr val="000090"/>
            </a:solidFill>
          </a:ln>
        </p:spPr>
      </p:pic>
    </p:spTree>
    <p:extLst>
      <p:ext uri="{BB962C8B-B14F-4D97-AF65-F5344CB8AC3E}">
        <p14:creationId xmlns:p14="http://schemas.microsoft.com/office/powerpoint/2010/main" val="2746867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6481" y="61799"/>
            <a:ext cx="8228160" cy="646036"/>
          </a:xfrm>
          <a:prstGeom prst="rect">
            <a:avLst/>
          </a:prstGeom>
        </p:spPr>
        <p:txBody>
          <a:bodyPr vert="horz" lIns="91440" tIns="35268" rIns="91440" bIns="45720" rtlCol="0" anchor="ctr">
            <a:spAutoFit/>
          </a:bodyPr>
          <a:lstStyle>
            <a:lvl1pPr algn="ctr" defTabSz="457200" rtl="0" eaLnBrk="1" latinLnBrk="0" hangingPunct="1">
              <a:spcBef>
                <a:spcPct val="0"/>
              </a:spcBef>
              <a:buNone/>
              <a:defRPr sz="4400" kern="1200">
                <a:solidFill>
                  <a:schemeClr val="tx1"/>
                </a:solidFill>
                <a:latin typeface="Arial"/>
                <a:ea typeface="+mj-ea"/>
                <a:cs typeface="Arial"/>
              </a:defRPr>
            </a:lvl1pPr>
          </a:lstStyle>
          <a:p>
            <a:pPr>
              <a:lnSpc>
                <a:spcPct val="80000"/>
              </a:lnSpc>
            </a:pPr>
            <a:r>
              <a:rPr lang="en-US" dirty="0" smtClean="0">
                <a:latin typeface="Arial" charset="0"/>
                <a:ea typeface="ＭＳ Ｐゴシック" charset="0"/>
              </a:rPr>
              <a:t>Analysis Method</a:t>
            </a:r>
            <a:endParaRPr lang="en-US" dirty="0">
              <a:latin typeface="Arial" charset="0"/>
              <a:ea typeface="ＭＳ Ｐゴシック" charset="0"/>
            </a:endParaRPr>
          </a:p>
        </p:txBody>
      </p:sp>
      <p:sp>
        <p:nvSpPr>
          <p:cNvPr id="5" name="Content Placeholder 2"/>
          <p:cNvSpPr txBox="1">
            <a:spLocks/>
          </p:cNvSpPr>
          <p:nvPr/>
        </p:nvSpPr>
        <p:spPr>
          <a:xfrm>
            <a:off x="457200" y="952500"/>
            <a:ext cx="8229600" cy="4525963"/>
          </a:xfrm>
          <a:prstGeom prst="rect">
            <a:avLst/>
          </a:prstGeom>
        </p:spPr>
        <p:txBody>
          <a:bodyPr/>
          <a:lstStyle>
            <a:lvl1pPr marL="0" indent="0" algn="l" defTabSz="457200" rtl="0" eaLnBrk="1" latinLnBrk="0" hangingPunct="1">
              <a:spcBef>
                <a:spcPct val="20000"/>
              </a:spcBef>
              <a:buFontTx/>
              <a:buNone/>
              <a:defRPr sz="3200" kern="1200">
                <a:solidFill>
                  <a:schemeClr val="tx1"/>
                </a:solidFill>
                <a:latin typeface="Arial Narrow"/>
                <a:ea typeface="+mn-ea"/>
                <a:cs typeface="Arial Narrow"/>
              </a:defRPr>
            </a:lvl1pPr>
            <a:lvl2pPr marL="457200" indent="0" algn="l" defTabSz="457200" rtl="0" eaLnBrk="1" latinLnBrk="0" hangingPunct="1">
              <a:spcBef>
                <a:spcPct val="20000"/>
              </a:spcBef>
              <a:buFontTx/>
              <a:buNone/>
              <a:defRPr sz="2800" kern="1200">
                <a:solidFill>
                  <a:schemeClr val="tx1"/>
                </a:solidFill>
                <a:latin typeface="Arial Narrow"/>
                <a:ea typeface="+mn-ea"/>
                <a:cs typeface="Arial Narrow"/>
              </a:defRPr>
            </a:lvl2pPr>
            <a:lvl3pPr marL="914400" indent="0" algn="l" defTabSz="457200" rtl="0" eaLnBrk="1" latinLnBrk="0" hangingPunct="1">
              <a:spcBef>
                <a:spcPct val="20000"/>
              </a:spcBef>
              <a:buFontTx/>
              <a:buNone/>
              <a:defRPr sz="2400" kern="1200">
                <a:solidFill>
                  <a:schemeClr val="tx1"/>
                </a:solidFill>
                <a:latin typeface="Arial Narrow"/>
                <a:ea typeface="+mn-ea"/>
                <a:cs typeface="Arial Narrow"/>
              </a:defRPr>
            </a:lvl3pPr>
            <a:lvl4pPr marL="1371600" indent="0" algn="l" defTabSz="457200" rtl="0" eaLnBrk="1" latinLnBrk="0" hangingPunct="1">
              <a:spcBef>
                <a:spcPct val="20000"/>
              </a:spcBef>
              <a:buFontTx/>
              <a:buNone/>
              <a:defRPr sz="2000" kern="1200">
                <a:solidFill>
                  <a:schemeClr val="tx1"/>
                </a:solidFill>
                <a:latin typeface="Arial Narrow"/>
                <a:ea typeface="+mn-ea"/>
                <a:cs typeface="Arial Narrow"/>
              </a:defRPr>
            </a:lvl4pPr>
            <a:lvl5pPr marL="1828800" indent="0" algn="l" defTabSz="457200" rtl="0" eaLnBrk="1" latinLnBrk="0" hangingPunct="1">
              <a:spcBef>
                <a:spcPct val="20000"/>
              </a:spcBef>
              <a:buFontTx/>
              <a:buNone/>
              <a:defRPr sz="2000" kern="1200">
                <a:solidFill>
                  <a:schemeClr val="tx1"/>
                </a:solidFill>
                <a:latin typeface="Arial Narrow"/>
                <a:ea typeface="+mn-ea"/>
                <a:cs typeface="Arial Narrow"/>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65125" indent="-365125"/>
            <a:r>
              <a:rPr lang="en-US" dirty="0" smtClean="0"/>
              <a:t>Publisher’s Performance Metric:</a:t>
            </a:r>
          </a:p>
          <a:p>
            <a:pPr marL="365125" indent="-365125"/>
            <a:r>
              <a:rPr lang="en-US" dirty="0" smtClean="0"/>
              <a:t>	System finds errors; categorize errors {TP, FP, QP}.</a:t>
            </a:r>
          </a:p>
          <a:p>
            <a:pPr marL="365125" indent="-365125"/>
            <a:r>
              <a:rPr lang="en-US" dirty="0" smtClean="0"/>
              <a:t>	Calculate a precision-like value per system.</a:t>
            </a:r>
            <a:endParaRPr lang="en-US" dirty="0"/>
          </a:p>
          <a:p>
            <a:pPr marL="365125" indent="-365125"/>
            <a:r>
              <a:rPr lang="en-US" dirty="0" smtClean="0"/>
              <a:t>Ground Truth Metric:</a:t>
            </a:r>
          </a:p>
          <a:p>
            <a:pPr marL="365125" indent="-365125"/>
            <a:r>
              <a:rPr lang="en-US" dirty="0"/>
              <a:t>	</a:t>
            </a:r>
            <a:r>
              <a:rPr lang="en-US" dirty="0" smtClean="0"/>
              <a:t>Experts find errors; then compare to systems’ work.</a:t>
            </a:r>
          </a:p>
          <a:p>
            <a:pPr marL="365125" indent="-365125"/>
            <a:r>
              <a:rPr lang="en-US" dirty="0"/>
              <a:t>	</a:t>
            </a:r>
            <a:r>
              <a:rPr lang="en-US" dirty="0" smtClean="0"/>
              <a:t>Calculate precision and recall (or FP &amp; FN rates)</a:t>
            </a:r>
          </a:p>
        </p:txBody>
      </p:sp>
    </p:spTree>
    <p:extLst>
      <p:ext uri="{BB962C8B-B14F-4D97-AF65-F5344CB8AC3E}">
        <p14:creationId xmlns:p14="http://schemas.microsoft.com/office/powerpoint/2010/main" val="5045493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522721" y="1293902"/>
            <a:ext cx="8295840" cy="1253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945" tIns="41473" rIns="82945" bIns="41473">
            <a:spAutoFit/>
          </a:bodyPr>
          <a:lstStyle/>
          <a:p>
            <a:pPr marL="164162">
              <a:buSzPct val="45000"/>
              <a:tabLst>
                <a:tab pos="164162" algn="l"/>
                <a:tab pos="578889" algn="l"/>
                <a:tab pos="993615" algn="l"/>
                <a:tab pos="1408341" algn="l"/>
                <a:tab pos="1823067" algn="l"/>
                <a:tab pos="2237793" algn="l"/>
                <a:tab pos="2652519" algn="l"/>
                <a:tab pos="3067245" algn="l"/>
                <a:tab pos="3481971" algn="l"/>
                <a:tab pos="3896698" algn="l"/>
                <a:tab pos="4311424" algn="l"/>
                <a:tab pos="4726150" algn="l"/>
                <a:tab pos="5140876" algn="l"/>
                <a:tab pos="5555602" algn="l"/>
                <a:tab pos="5970328" algn="l"/>
                <a:tab pos="6385054" algn="l"/>
                <a:tab pos="6799780" algn="l"/>
                <a:tab pos="7214506" algn="l"/>
                <a:tab pos="7629233" algn="l"/>
                <a:tab pos="8043959" algn="l"/>
                <a:tab pos="8458685" algn="l"/>
              </a:tabLst>
            </a:pPr>
            <a:r>
              <a:rPr lang="en-US" sz="2800" b="1" dirty="0"/>
              <a:t>REF</a:t>
            </a:r>
            <a:r>
              <a:rPr lang="en-US" sz="2800" dirty="0">
                <a:solidFill>
                  <a:srgbClr val="000000"/>
                </a:solidFill>
              </a:rPr>
              <a:t> (hand-coding of core errors in 24 sample essays)</a:t>
            </a:r>
            <a:r>
              <a:rPr lang="en-US" sz="2400" dirty="0">
                <a:solidFill>
                  <a:srgbClr val="000000"/>
                </a:solidFill>
              </a:rPr>
              <a:t>:       </a:t>
            </a:r>
          </a:p>
          <a:p>
            <a:pPr marL="804863" lvl="2" indent="-271463">
              <a:buFont typeface="Times New Roman" charset="0"/>
              <a:buChar char="–"/>
              <a:tabLst>
                <a:tab pos="164162" algn="l"/>
                <a:tab pos="578889" algn="l"/>
                <a:tab pos="993615" algn="l"/>
                <a:tab pos="1408341" algn="l"/>
                <a:tab pos="1823067" algn="l"/>
                <a:tab pos="2237793" algn="l"/>
                <a:tab pos="2652519" algn="l"/>
                <a:tab pos="3067245" algn="l"/>
                <a:tab pos="3481971" algn="l"/>
                <a:tab pos="3896698" algn="l"/>
                <a:tab pos="4311424" algn="l"/>
                <a:tab pos="4726150" algn="l"/>
                <a:tab pos="5140876" algn="l"/>
                <a:tab pos="5555602" algn="l"/>
                <a:tab pos="5970328" algn="l"/>
                <a:tab pos="6385054" algn="l"/>
                <a:tab pos="6799780" algn="l"/>
                <a:tab pos="7214506" algn="l"/>
                <a:tab pos="7629233" algn="l"/>
                <a:tab pos="8043959" algn="l"/>
                <a:tab pos="8458685" algn="l"/>
              </a:tabLst>
            </a:pPr>
            <a:r>
              <a:rPr lang="en-US" sz="2400" dirty="0">
                <a:solidFill>
                  <a:srgbClr val="000000"/>
                </a:solidFill>
              </a:rPr>
              <a:t>Analysis base </a:t>
            </a:r>
            <a:r>
              <a:rPr lang="en-US" sz="2400" b="1" dirty="0">
                <a:solidFill>
                  <a:srgbClr val="000000"/>
                </a:solidFill>
              </a:rPr>
              <a:t>440</a:t>
            </a:r>
            <a:r>
              <a:rPr lang="en-US" sz="2400" dirty="0">
                <a:solidFill>
                  <a:srgbClr val="000000"/>
                </a:solidFill>
              </a:rPr>
              <a:t> Sentences</a:t>
            </a:r>
          </a:p>
          <a:p>
            <a:pPr marL="804863" lvl="2" indent="-271463">
              <a:buFont typeface="Times New Roman" charset="0"/>
              <a:buChar char="–"/>
              <a:tabLst>
                <a:tab pos="164162" algn="l"/>
                <a:tab pos="578889" algn="l"/>
                <a:tab pos="993615" algn="l"/>
                <a:tab pos="1408341" algn="l"/>
                <a:tab pos="1823067" algn="l"/>
                <a:tab pos="2237793" algn="l"/>
                <a:tab pos="2652519" algn="l"/>
                <a:tab pos="3067245" algn="l"/>
                <a:tab pos="3481971" algn="l"/>
                <a:tab pos="3896698" algn="l"/>
                <a:tab pos="4311424" algn="l"/>
                <a:tab pos="4726150" algn="l"/>
                <a:tab pos="5140876" algn="l"/>
                <a:tab pos="5555602" algn="l"/>
                <a:tab pos="5970328" algn="l"/>
                <a:tab pos="6385054" algn="l"/>
                <a:tab pos="6799780" algn="l"/>
                <a:tab pos="7214506" algn="l"/>
                <a:tab pos="7629233" algn="l"/>
                <a:tab pos="8043959" algn="l"/>
                <a:tab pos="8458685" algn="l"/>
              </a:tabLst>
            </a:pPr>
            <a:r>
              <a:rPr lang="en-US" sz="2400" dirty="0" smtClean="0">
                <a:solidFill>
                  <a:srgbClr val="000000"/>
                </a:solidFill>
              </a:rPr>
              <a:t>When </a:t>
            </a:r>
            <a:r>
              <a:rPr lang="en-US" sz="2400" dirty="0">
                <a:solidFill>
                  <a:srgbClr val="000000"/>
                </a:solidFill>
              </a:rPr>
              <a:t>in doubt, accept as correct.</a:t>
            </a:r>
          </a:p>
        </p:txBody>
      </p:sp>
      <p:sp>
        <p:nvSpPr>
          <p:cNvPr id="20482" name="TextBox 2"/>
          <p:cNvSpPr txBox="1">
            <a:spLocks noChangeArrowheads="1"/>
          </p:cNvSpPr>
          <p:nvPr/>
        </p:nvSpPr>
        <p:spPr bwMode="auto">
          <a:xfrm>
            <a:off x="326881" y="1691"/>
            <a:ext cx="8360640" cy="1199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945" tIns="41473" rIns="82945" bIns="41473">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lnSpc>
                <a:spcPct val="90000"/>
              </a:lnSpc>
            </a:pPr>
            <a:r>
              <a:rPr lang="en-US" sz="4000" dirty="0"/>
              <a:t>Human-coded Reference Annotation Conventions</a:t>
            </a:r>
          </a:p>
        </p:txBody>
      </p:sp>
      <p:sp>
        <p:nvSpPr>
          <p:cNvPr id="20483" name="TextBox 2"/>
          <p:cNvSpPr txBox="1">
            <a:spLocks noChangeArrowheads="1"/>
          </p:cNvSpPr>
          <p:nvPr/>
        </p:nvSpPr>
        <p:spPr bwMode="auto">
          <a:xfrm>
            <a:off x="2147689" y="3330651"/>
            <a:ext cx="1284480" cy="1088754"/>
          </a:xfrm>
          <a:prstGeom prst="rect">
            <a:avLst/>
          </a:prstGeom>
          <a:solidFill>
            <a:schemeClr val="bg1"/>
          </a:solidFill>
          <a:ln w="76200" cmpd="tri">
            <a:solidFill>
              <a:srgbClr val="0000FF"/>
            </a:solidFill>
            <a:miter lim="800000"/>
            <a:headEnd/>
            <a:tailEnd/>
          </a:ln>
          <a:extLst/>
        </p:spPr>
        <p:txBody>
          <a:bodyPr wrap="none" lIns="82945" tIns="41473" rIns="82945" bIns="41473">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dirty="0"/>
              <a:t>Student text</a:t>
            </a:r>
            <a:br>
              <a:rPr lang="en-US" sz="1600" dirty="0"/>
            </a:br>
            <a:r>
              <a:rPr lang="en-US" sz="1600" dirty="0"/>
              <a:t>sample:</a:t>
            </a:r>
          </a:p>
          <a:p>
            <a:pPr eaLnBrk="1" hangingPunct="1"/>
            <a:r>
              <a:rPr lang="en-US" sz="1600" dirty="0"/>
              <a:t>24 essays;</a:t>
            </a:r>
          </a:p>
          <a:p>
            <a:pPr eaLnBrk="1" hangingPunct="1"/>
            <a:r>
              <a:rPr lang="en-US" sz="1600" dirty="0" smtClean="0"/>
              <a:t>8800 </a:t>
            </a:r>
            <a:r>
              <a:rPr lang="en-US" sz="1600" dirty="0"/>
              <a:t>words</a:t>
            </a:r>
          </a:p>
        </p:txBody>
      </p:sp>
      <p:sp>
        <p:nvSpPr>
          <p:cNvPr id="20484" name="TextBox 5"/>
          <p:cNvSpPr txBox="1">
            <a:spLocks noChangeArrowheads="1"/>
          </p:cNvSpPr>
          <p:nvPr/>
        </p:nvSpPr>
        <p:spPr bwMode="auto">
          <a:xfrm>
            <a:off x="5936329" y="3461704"/>
            <a:ext cx="1296525" cy="822420"/>
          </a:xfrm>
          <a:prstGeom prst="rect">
            <a:avLst/>
          </a:prstGeom>
          <a:solidFill>
            <a:schemeClr val="bg1"/>
          </a:solidFill>
          <a:ln w="28575">
            <a:solidFill>
              <a:srgbClr val="0000FF"/>
            </a:solidFill>
            <a:miter lim="800000"/>
            <a:headEnd/>
            <a:tailEnd/>
          </a:ln>
          <a:extLst/>
        </p:spPr>
        <p:txBody>
          <a:bodyPr wrap="none" lIns="82945" tIns="41473" rIns="82945" bIns="41473">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dirty="0"/>
              <a:t>Text Sample</a:t>
            </a:r>
            <a:br>
              <a:rPr lang="en-US" sz="1600" dirty="0"/>
            </a:br>
            <a:r>
              <a:rPr lang="en-US" sz="1600" dirty="0"/>
              <a:t>analyzed by</a:t>
            </a:r>
            <a:br>
              <a:rPr lang="en-US" sz="1600" dirty="0"/>
            </a:br>
            <a:r>
              <a:rPr lang="en-US" sz="1600" b="1" dirty="0" smtClean="0"/>
              <a:t>FB</a:t>
            </a:r>
            <a:endParaRPr lang="en-US" sz="1600" b="1" dirty="0"/>
          </a:p>
        </p:txBody>
      </p:sp>
      <p:sp>
        <p:nvSpPr>
          <p:cNvPr id="20485" name="TextBox 6"/>
          <p:cNvSpPr txBox="1">
            <a:spLocks noChangeArrowheads="1"/>
          </p:cNvSpPr>
          <p:nvPr/>
        </p:nvSpPr>
        <p:spPr bwMode="auto">
          <a:xfrm>
            <a:off x="5086730" y="2547209"/>
            <a:ext cx="1366560" cy="838168"/>
          </a:xfrm>
          <a:prstGeom prst="rect">
            <a:avLst/>
          </a:prstGeom>
          <a:solidFill>
            <a:schemeClr val="bg1"/>
          </a:solidFill>
          <a:ln w="28575">
            <a:solidFill>
              <a:srgbClr val="0000FF"/>
            </a:solidFill>
            <a:miter lim="800000"/>
            <a:headEnd/>
            <a:tailEnd/>
          </a:ln>
          <a:extLst/>
        </p:spPr>
        <p:txBody>
          <a:bodyPr wrap="none" lIns="82945" tIns="41473" rIns="82945" bIns="41473">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dirty="0"/>
              <a:t>REF</a:t>
            </a:r>
            <a:r>
              <a:rPr lang="en-US" sz="1600" dirty="0"/>
              <a:t> Sample</a:t>
            </a:r>
            <a:br>
              <a:rPr lang="en-US" sz="1600" dirty="0"/>
            </a:br>
            <a:r>
              <a:rPr lang="en-US" sz="1600" dirty="0"/>
              <a:t>with human</a:t>
            </a:r>
            <a:br>
              <a:rPr lang="en-US" sz="1600" dirty="0"/>
            </a:br>
            <a:r>
              <a:rPr lang="en-US" sz="1600" dirty="0"/>
              <a:t>annotations</a:t>
            </a:r>
          </a:p>
        </p:txBody>
      </p:sp>
      <p:sp>
        <p:nvSpPr>
          <p:cNvPr id="20486" name="TextBox 5"/>
          <p:cNvSpPr txBox="1">
            <a:spLocks noChangeArrowheads="1"/>
          </p:cNvSpPr>
          <p:nvPr/>
        </p:nvSpPr>
        <p:spPr bwMode="auto">
          <a:xfrm>
            <a:off x="6850729" y="4376201"/>
            <a:ext cx="1296525" cy="822420"/>
          </a:xfrm>
          <a:prstGeom prst="rect">
            <a:avLst/>
          </a:prstGeom>
          <a:solidFill>
            <a:schemeClr val="bg1"/>
          </a:solidFill>
          <a:ln w="28575">
            <a:solidFill>
              <a:srgbClr val="0000FF"/>
            </a:solidFill>
            <a:miter lim="800000"/>
            <a:headEnd/>
            <a:tailEnd/>
          </a:ln>
          <a:extLst/>
        </p:spPr>
        <p:txBody>
          <a:bodyPr wrap="none" lIns="82945" tIns="41473" rIns="82945" bIns="41473">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dirty="0"/>
              <a:t>Text Sample</a:t>
            </a:r>
            <a:br>
              <a:rPr lang="en-US" sz="1600" dirty="0"/>
            </a:br>
            <a:r>
              <a:rPr lang="en-US" sz="1600" dirty="0"/>
              <a:t>analyzed by</a:t>
            </a:r>
            <a:br>
              <a:rPr lang="en-US" sz="1600" dirty="0"/>
            </a:br>
            <a:r>
              <a:rPr lang="en-US" sz="1600" b="1" dirty="0" smtClean="0"/>
              <a:t>QG</a:t>
            </a:r>
            <a:endParaRPr lang="en-US" sz="1600" b="1" dirty="0"/>
          </a:p>
        </p:txBody>
      </p:sp>
      <p:cxnSp>
        <p:nvCxnSpPr>
          <p:cNvPr id="3" name="Straight Arrow Connector 2"/>
          <p:cNvCxnSpPr>
            <a:stCxn id="20483" idx="3"/>
            <a:endCxn id="20485" idx="1"/>
          </p:cNvCxnSpPr>
          <p:nvPr/>
        </p:nvCxnSpPr>
        <p:spPr>
          <a:xfrm flipV="1">
            <a:off x="3432169" y="2966292"/>
            <a:ext cx="1654560" cy="9087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20483" idx="3"/>
            <a:endCxn id="20484" idx="1"/>
          </p:cNvCxnSpPr>
          <p:nvPr/>
        </p:nvCxnSpPr>
        <p:spPr>
          <a:xfrm flipV="1">
            <a:off x="3432169" y="3872914"/>
            <a:ext cx="2504160" cy="21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20483" idx="3"/>
            <a:endCxn id="20486" idx="1"/>
          </p:cNvCxnSpPr>
          <p:nvPr/>
        </p:nvCxnSpPr>
        <p:spPr>
          <a:xfrm>
            <a:off x="3432169" y="3875028"/>
            <a:ext cx="3418560" cy="91238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490" name="TextBox 13"/>
          <p:cNvSpPr txBox="1">
            <a:spLocks noChangeArrowheads="1"/>
          </p:cNvSpPr>
          <p:nvPr/>
        </p:nvSpPr>
        <p:spPr bwMode="auto">
          <a:xfrm>
            <a:off x="3715850" y="2807875"/>
            <a:ext cx="851592" cy="576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dirty="0"/>
              <a:t>human</a:t>
            </a:r>
          </a:p>
          <a:p>
            <a:pPr eaLnBrk="1" hangingPunct="1"/>
            <a:r>
              <a:rPr lang="en-US" sz="1600" b="1" dirty="0"/>
              <a:t>editors</a:t>
            </a:r>
          </a:p>
        </p:txBody>
      </p:sp>
      <p:sp>
        <p:nvSpPr>
          <p:cNvPr id="20491" name="TextBox 14"/>
          <p:cNvSpPr txBox="1">
            <a:spLocks noChangeArrowheads="1"/>
          </p:cNvSpPr>
          <p:nvPr/>
        </p:nvSpPr>
        <p:spPr bwMode="auto">
          <a:xfrm>
            <a:off x="4614273" y="3509073"/>
            <a:ext cx="495249" cy="391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dirty="0" smtClean="0"/>
              <a:t>FB</a:t>
            </a:r>
            <a:endParaRPr lang="en-US" sz="2000" dirty="0"/>
          </a:p>
        </p:txBody>
      </p:sp>
      <p:sp>
        <p:nvSpPr>
          <p:cNvPr id="20492" name="TextBox 20"/>
          <p:cNvSpPr txBox="1">
            <a:spLocks noChangeArrowheads="1"/>
          </p:cNvSpPr>
          <p:nvPr/>
        </p:nvSpPr>
        <p:spPr bwMode="auto">
          <a:xfrm>
            <a:off x="4543015" y="4223638"/>
            <a:ext cx="566507" cy="391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dirty="0" smtClean="0"/>
              <a:t>QG</a:t>
            </a:r>
            <a:endParaRPr lang="en-US" sz="2000" dirty="0"/>
          </a:p>
        </p:txBody>
      </p:sp>
      <p:cxnSp>
        <p:nvCxnSpPr>
          <p:cNvPr id="17" name="Curved Connector 16"/>
          <p:cNvCxnSpPr>
            <a:stCxn id="20485" idx="3"/>
            <a:endCxn id="20484" idx="3"/>
          </p:cNvCxnSpPr>
          <p:nvPr/>
        </p:nvCxnSpPr>
        <p:spPr>
          <a:xfrm>
            <a:off x="6453290" y="2966293"/>
            <a:ext cx="779564" cy="906621"/>
          </a:xfrm>
          <a:prstGeom prst="curvedConnector3">
            <a:avLst>
              <a:gd name="adj1" fmla="val 129324"/>
            </a:avLst>
          </a:prstGeom>
          <a:ln>
            <a:solidFill>
              <a:srgbClr val="FF66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5" name="Curved Connector 24"/>
          <p:cNvCxnSpPr>
            <a:stCxn id="20485" idx="3"/>
            <a:endCxn id="20486" idx="3"/>
          </p:cNvCxnSpPr>
          <p:nvPr/>
        </p:nvCxnSpPr>
        <p:spPr>
          <a:xfrm>
            <a:off x="6453290" y="2966293"/>
            <a:ext cx="1693964" cy="1821118"/>
          </a:xfrm>
          <a:prstGeom prst="curvedConnector3">
            <a:avLst>
              <a:gd name="adj1" fmla="val 113495"/>
            </a:avLst>
          </a:prstGeom>
          <a:ln>
            <a:solidFill>
              <a:schemeClr val="accent3">
                <a:lumMod val="50000"/>
              </a:schemeClr>
            </a:solidFill>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7744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483"/>
                                        </p:tgtEl>
                                        <p:attrNameLst>
                                          <p:attrName>style.visibility</p:attrName>
                                        </p:attrNameLst>
                                      </p:cBhvr>
                                      <p:to>
                                        <p:strVal val="visible"/>
                                      </p:to>
                                    </p:set>
                                    <p:animEffect transition="in" filter="fade">
                                      <p:cBhvr>
                                        <p:cTn id="7" dur="500"/>
                                        <p:tgtEl>
                                          <p:spTgt spid="2048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484"/>
                                        </p:tgtEl>
                                        <p:attrNameLst>
                                          <p:attrName>style.visibility</p:attrName>
                                        </p:attrNameLst>
                                      </p:cBhvr>
                                      <p:to>
                                        <p:strVal val="visible"/>
                                      </p:to>
                                    </p:set>
                                    <p:animEffect transition="in" filter="fade">
                                      <p:cBhvr>
                                        <p:cTn id="10" dur="500"/>
                                        <p:tgtEl>
                                          <p:spTgt spid="2048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485"/>
                                        </p:tgtEl>
                                        <p:attrNameLst>
                                          <p:attrName>style.visibility</p:attrName>
                                        </p:attrNameLst>
                                      </p:cBhvr>
                                      <p:to>
                                        <p:strVal val="visible"/>
                                      </p:to>
                                    </p:set>
                                    <p:animEffect transition="in" filter="fade">
                                      <p:cBhvr>
                                        <p:cTn id="13" dur="500"/>
                                        <p:tgtEl>
                                          <p:spTgt spid="2048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486"/>
                                        </p:tgtEl>
                                        <p:attrNameLst>
                                          <p:attrName>style.visibility</p:attrName>
                                        </p:attrNameLst>
                                      </p:cBhvr>
                                      <p:to>
                                        <p:strVal val="visible"/>
                                      </p:to>
                                    </p:set>
                                    <p:animEffect transition="in" filter="fade">
                                      <p:cBhvr>
                                        <p:cTn id="16" dur="500"/>
                                        <p:tgtEl>
                                          <p:spTgt spid="20486"/>
                                        </p:tgtEl>
                                      </p:cBhvr>
                                    </p:animEffect>
                                  </p:childTnLst>
                                </p:cTn>
                              </p:par>
                              <p:par>
                                <p:cTn id="17" presetID="10"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0490"/>
                                        </p:tgtEl>
                                        <p:attrNameLst>
                                          <p:attrName>style.visibility</p:attrName>
                                        </p:attrNameLst>
                                      </p:cBhvr>
                                      <p:to>
                                        <p:strVal val="visible"/>
                                      </p:to>
                                    </p:set>
                                    <p:animEffect transition="in" filter="fade">
                                      <p:cBhvr>
                                        <p:cTn id="28" dur="500"/>
                                        <p:tgtEl>
                                          <p:spTgt spid="2049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491"/>
                                        </p:tgtEl>
                                        <p:attrNameLst>
                                          <p:attrName>style.visibility</p:attrName>
                                        </p:attrNameLst>
                                      </p:cBhvr>
                                      <p:to>
                                        <p:strVal val="visible"/>
                                      </p:to>
                                    </p:set>
                                    <p:animEffect transition="in" filter="fade">
                                      <p:cBhvr>
                                        <p:cTn id="31" dur="500"/>
                                        <p:tgtEl>
                                          <p:spTgt spid="2049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492"/>
                                        </p:tgtEl>
                                        <p:attrNameLst>
                                          <p:attrName>style.visibility</p:attrName>
                                        </p:attrNameLst>
                                      </p:cBhvr>
                                      <p:to>
                                        <p:strVal val="visible"/>
                                      </p:to>
                                    </p:set>
                                    <p:animEffect transition="in" filter="fade">
                                      <p:cBhvr>
                                        <p:cTn id="34" dur="500"/>
                                        <p:tgtEl>
                                          <p:spTgt spid="20492"/>
                                        </p:tgtEl>
                                      </p:cBhvr>
                                    </p:animEffect>
                                  </p:childTnLst>
                                </p:cTn>
                              </p:par>
                              <p:par>
                                <p:cTn id="35" presetID="10"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par>
                                <p:cTn id="41" presetID="10" presetClass="exit" presetSubtype="0" fill="hold" grpId="0" nodeType="withEffect">
                                  <p:stCondLst>
                                    <p:cond delay="0"/>
                                  </p:stCondLst>
                                  <p:childTnLst>
                                    <p:animEffect transition="out" filter="fade">
                                      <p:cBhvr>
                                        <p:cTn id="42" dur="500"/>
                                        <p:tgtEl>
                                          <p:spTgt spid="20481"/>
                                        </p:tgtEl>
                                      </p:cBhvr>
                                    </p:animEffect>
                                    <p:set>
                                      <p:cBhvr>
                                        <p:cTn id="43" dur="1" fill="hold">
                                          <p:stCondLst>
                                            <p:cond delay="499"/>
                                          </p:stCondLst>
                                        </p:cTn>
                                        <p:tgtEl>
                                          <p:spTgt spid="20481"/>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500"/>
                                        <p:tgtEl>
                                          <p:spTgt spid="20492"/>
                                        </p:tgtEl>
                                      </p:cBhvr>
                                    </p:animEffect>
                                    <p:set>
                                      <p:cBhvr>
                                        <p:cTn id="48" dur="1" fill="hold">
                                          <p:stCondLst>
                                            <p:cond delay="499"/>
                                          </p:stCondLst>
                                        </p:cTn>
                                        <p:tgtEl>
                                          <p:spTgt spid="20492"/>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20491"/>
                                        </p:tgtEl>
                                      </p:cBhvr>
                                    </p:animEffect>
                                    <p:set>
                                      <p:cBhvr>
                                        <p:cTn id="51" dur="1" fill="hold">
                                          <p:stCondLst>
                                            <p:cond delay="499"/>
                                          </p:stCondLst>
                                        </p:cTn>
                                        <p:tgtEl>
                                          <p:spTgt spid="20491"/>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10"/>
                                        </p:tgtEl>
                                      </p:cBhvr>
                                    </p:animEffect>
                                    <p:set>
                                      <p:cBhvr>
                                        <p:cTn id="54" dur="1" fill="hold">
                                          <p:stCondLst>
                                            <p:cond delay="499"/>
                                          </p:stCondLst>
                                        </p:cTn>
                                        <p:tgtEl>
                                          <p:spTgt spid="10"/>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11"/>
                                        </p:tgtEl>
                                      </p:cBhvr>
                                    </p:animEffect>
                                    <p:set>
                                      <p:cBhvr>
                                        <p:cTn id="57" dur="1" fill="hold">
                                          <p:stCondLst>
                                            <p:cond delay="499"/>
                                          </p:stCondLst>
                                        </p:cTn>
                                        <p:tgtEl>
                                          <p:spTgt spid="11"/>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20486"/>
                                        </p:tgtEl>
                                      </p:cBhvr>
                                    </p:animEffect>
                                    <p:set>
                                      <p:cBhvr>
                                        <p:cTn id="60" dur="1" fill="hold">
                                          <p:stCondLst>
                                            <p:cond delay="499"/>
                                          </p:stCondLst>
                                        </p:cTn>
                                        <p:tgtEl>
                                          <p:spTgt spid="20486"/>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20484"/>
                                        </p:tgtEl>
                                      </p:cBhvr>
                                    </p:animEffect>
                                    <p:set>
                                      <p:cBhvr>
                                        <p:cTn id="63" dur="1" fill="hold">
                                          <p:stCondLst>
                                            <p:cond delay="499"/>
                                          </p:stCondLst>
                                        </p:cTn>
                                        <p:tgtEl>
                                          <p:spTgt spid="20484"/>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17"/>
                                        </p:tgtEl>
                                      </p:cBhvr>
                                    </p:animEffect>
                                    <p:set>
                                      <p:cBhvr>
                                        <p:cTn id="66" dur="1" fill="hold">
                                          <p:stCondLst>
                                            <p:cond delay="499"/>
                                          </p:stCondLst>
                                        </p:cTn>
                                        <p:tgtEl>
                                          <p:spTgt spid="17"/>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25"/>
                                        </p:tgtEl>
                                      </p:cBhvr>
                                    </p:animEffect>
                                    <p:set>
                                      <p:cBhvr>
                                        <p:cTn id="69"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1" grpId="0"/>
      <p:bldP spid="20483" grpId="0" animBg="1"/>
      <p:bldP spid="20484" grpId="0" animBg="1"/>
      <p:bldP spid="20484" grpId="1" animBg="1"/>
      <p:bldP spid="20485" grpId="0" animBg="1"/>
      <p:bldP spid="20486" grpId="0" animBg="1"/>
      <p:bldP spid="20486" grpId="1" animBg="1"/>
      <p:bldP spid="20490" grpId="0"/>
      <p:bldP spid="20491" grpId="0"/>
      <p:bldP spid="20491" grpId="1"/>
      <p:bldP spid="20492" grpId="0"/>
      <p:bldP spid="20492"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txBox="1">
            <a:spLocks noGrp="1" noChangeArrowheads="1"/>
          </p:cNvSpPr>
          <p:nvPr>
            <p:ph type="title"/>
          </p:nvPr>
        </p:nvSpPr>
        <p:spPr>
          <a:xfrm>
            <a:off x="470473" y="42281"/>
            <a:ext cx="8225280" cy="944927"/>
          </a:xfrm>
        </p:spPr>
        <p:txBody>
          <a:bodyPr>
            <a:norm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400">
                <a:solidFill>
                  <a:srgbClr val="000000"/>
                </a:solidFill>
                <a:latin typeface="Arial" charset="0"/>
                <a:ea typeface="ＭＳ Ｐゴシック" charset="0"/>
                <a:cs typeface="ＭＳ Ｐゴシック"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400">
                <a:solidFill>
                  <a:srgbClr val="000000"/>
                </a:solidFill>
                <a:latin typeface="Arial" charset="0"/>
                <a:ea typeface="ＭＳ Ｐゴシック" charset="0"/>
                <a:cs typeface="ＭＳ Ｐゴシック"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400">
                <a:solidFill>
                  <a:srgbClr val="000000"/>
                </a:solidFill>
                <a:latin typeface="Arial" charset="0"/>
                <a:ea typeface="ＭＳ Ｐゴシック" charset="0"/>
                <a:cs typeface="ＭＳ Ｐゴシック"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400">
                <a:solidFill>
                  <a:srgbClr val="000000"/>
                </a:solidFill>
                <a:latin typeface="Arial" charset="0"/>
                <a:ea typeface="ＭＳ Ｐゴシック" charset="0"/>
                <a:cs typeface="ＭＳ Ｐゴシック"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400">
                <a:solidFill>
                  <a:srgbClr val="000000"/>
                </a:solidFill>
                <a:latin typeface="Arial" charset="0"/>
                <a:ea typeface="ＭＳ Ｐゴシック" charset="0"/>
                <a:cs typeface="ＭＳ Ｐゴシック" charset="0"/>
              </a:defRPr>
            </a:lvl5pPr>
            <a:lvl6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400">
                <a:solidFill>
                  <a:srgbClr val="000000"/>
                </a:solidFill>
                <a:latin typeface="Arial" charset="0"/>
                <a:ea typeface="ＭＳ Ｐゴシック" charset="0"/>
                <a:cs typeface="ＭＳ Ｐゴシック" charset="0"/>
              </a:defRPr>
            </a:lvl6pPr>
            <a:lvl7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400">
                <a:solidFill>
                  <a:srgbClr val="000000"/>
                </a:solidFill>
                <a:latin typeface="Arial" charset="0"/>
                <a:ea typeface="ＭＳ Ｐゴシック" charset="0"/>
                <a:cs typeface="ＭＳ Ｐゴシック" charset="0"/>
              </a:defRPr>
            </a:lvl7pPr>
            <a:lvl8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400">
                <a:solidFill>
                  <a:srgbClr val="000000"/>
                </a:solidFill>
                <a:latin typeface="Arial" charset="0"/>
                <a:ea typeface="ＭＳ Ｐゴシック" charset="0"/>
                <a:cs typeface="ＭＳ Ｐゴシック" charset="0"/>
              </a:defRPr>
            </a:lvl8pPr>
            <a:lvl9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400">
                <a:solidFill>
                  <a:srgbClr val="000000"/>
                </a:solidFill>
                <a:latin typeface="Arial" charset="0"/>
                <a:ea typeface="ＭＳ Ｐゴシック" charset="0"/>
                <a:cs typeface="ＭＳ Ｐゴシック" charset="0"/>
              </a:defRPr>
            </a:lvl9pPr>
          </a:lstStyle>
          <a:p>
            <a:r>
              <a:rPr lang="en-US" dirty="0"/>
              <a:t>Analysis at three </a:t>
            </a:r>
            <a:r>
              <a:rPr lang="en-US" dirty="0" smtClean="0"/>
              <a:t>levels</a:t>
            </a:r>
            <a:endParaRPr dirty="0"/>
          </a:p>
        </p:txBody>
      </p:sp>
      <p:sp>
        <p:nvSpPr>
          <p:cNvPr id="27650" name="Rectangle 2"/>
          <p:cNvSpPr txBox="1">
            <a:spLocks noGrp="1" noChangeArrowheads="1"/>
          </p:cNvSpPr>
          <p:nvPr>
            <p:ph type="subTitle" idx="4294967295"/>
          </p:nvPr>
        </p:nvSpPr>
        <p:spPr>
          <a:xfrm>
            <a:off x="652321" y="1133394"/>
            <a:ext cx="7968960" cy="4834588"/>
          </a:xfrm>
          <a:noFill/>
        </p:spPr>
        <p:txBody>
          <a:bodyPr tIns="0">
            <a:normAutofit/>
          </a:bodyPr>
          <a:lstStyle>
            <a:lvl1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3200">
                <a:solidFill>
                  <a:srgbClr val="000000"/>
                </a:solidFill>
                <a:latin typeface="Arial" charset="0"/>
                <a:ea typeface="ＭＳ Ｐゴシック" charset="0"/>
                <a:cs typeface="ＭＳ Ｐゴシック" charset="0"/>
              </a:defRPr>
            </a:lvl1pPr>
            <a:lvl2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800">
                <a:solidFill>
                  <a:schemeClr val="tx1"/>
                </a:solidFill>
                <a:latin typeface="Arial" charset="0"/>
                <a:ea typeface="ＭＳ Ｐゴシック" charset="0"/>
              </a:defRPr>
            </a:lvl2pPr>
            <a:lvl3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400">
                <a:solidFill>
                  <a:schemeClr val="tx1"/>
                </a:solidFill>
                <a:latin typeface="Arial" charset="0"/>
                <a:ea typeface="ＭＳ Ｐゴシック" charset="0"/>
              </a:defRPr>
            </a:lvl3pPr>
            <a:lvl4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000">
                <a:solidFill>
                  <a:schemeClr val="tx1"/>
                </a:solidFill>
                <a:latin typeface="Arial" charset="0"/>
                <a:ea typeface="ＭＳ Ｐゴシック" charset="0"/>
              </a:defRPr>
            </a:lvl4pPr>
            <a:lvl5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000">
                <a:solidFill>
                  <a:schemeClr val="tx1"/>
                </a:solidFill>
                <a:latin typeface="Arial" charset="0"/>
                <a:ea typeface="ＭＳ Ｐゴシック" charset="0"/>
              </a:defRPr>
            </a:lvl5pPr>
            <a:lvl6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000">
                <a:solidFill>
                  <a:schemeClr val="tx1"/>
                </a:solidFill>
                <a:latin typeface="Arial" charset="0"/>
                <a:ea typeface="ＭＳ Ｐゴシック" charset="0"/>
              </a:defRPr>
            </a:lvl6pPr>
            <a:lvl7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000">
                <a:solidFill>
                  <a:schemeClr val="tx1"/>
                </a:solidFill>
                <a:latin typeface="Arial" charset="0"/>
                <a:ea typeface="ＭＳ Ｐゴシック" charset="0"/>
              </a:defRPr>
            </a:lvl7pPr>
            <a:lvl8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000">
                <a:solidFill>
                  <a:schemeClr val="tx1"/>
                </a:solidFill>
                <a:latin typeface="Arial" charset="0"/>
                <a:ea typeface="ＭＳ Ｐゴシック" charset="0"/>
              </a:defRPr>
            </a:lvl8pPr>
            <a:lvl9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Lst>
              <a:defRPr sz="2000">
                <a:solidFill>
                  <a:schemeClr val="tx1"/>
                </a:solidFill>
                <a:latin typeface="Arial" charset="0"/>
                <a:ea typeface="ＭＳ Ｐゴシック" charset="0"/>
              </a:defRPr>
            </a:lvl9pPr>
          </a:lstStyle>
          <a:p>
            <a:pPr algn="l">
              <a:buSzPct val="45000"/>
            </a:pPr>
            <a:r>
              <a:rPr dirty="0" smtClean="0">
                <a:solidFill>
                  <a:srgbClr val="000080"/>
                </a:solidFill>
                <a:latin typeface="Arial Narrow"/>
                <a:cs typeface="Arial Narrow"/>
              </a:rPr>
              <a:t>Sentence Errors</a:t>
            </a:r>
            <a:endParaRPr lang="en-US" dirty="0">
              <a:solidFill>
                <a:srgbClr val="000080"/>
              </a:solidFill>
              <a:latin typeface="Arial Narrow"/>
              <a:cs typeface="Arial Narrow"/>
            </a:endParaRPr>
          </a:p>
          <a:p>
            <a:pPr lvl="1" algn="l">
              <a:buSzPct val="45000"/>
            </a:pPr>
            <a:r>
              <a:rPr lang="en-US" dirty="0" smtClean="0">
                <a:latin typeface="Arial Narrow"/>
              </a:rPr>
              <a:t>Coherence, style, and structure </a:t>
            </a:r>
            <a:r>
              <a:rPr dirty="0" smtClean="0">
                <a:latin typeface="Arial Narrow"/>
              </a:rPr>
              <a:t>of </a:t>
            </a:r>
            <a:r>
              <a:rPr dirty="0">
                <a:latin typeface="Arial Narrow"/>
              </a:rPr>
              <a:t>a sentence; </a:t>
            </a:r>
            <a:r>
              <a:rPr lang="en-US" dirty="0" smtClean="0">
                <a:latin typeface="Arial Narrow"/>
              </a:rPr>
              <a:t>independent of </a:t>
            </a:r>
            <a:r>
              <a:rPr dirty="0" smtClean="0">
                <a:latin typeface="Arial Narrow"/>
              </a:rPr>
              <a:t>specific </a:t>
            </a:r>
            <a:r>
              <a:rPr dirty="0">
                <a:latin typeface="Arial Narrow"/>
              </a:rPr>
              <a:t>local </a:t>
            </a:r>
            <a:r>
              <a:rPr dirty="0" smtClean="0">
                <a:latin typeface="Arial Narrow"/>
              </a:rPr>
              <a:t>errors</a:t>
            </a:r>
            <a:r>
              <a:rPr lang="en-US" dirty="0">
                <a:latin typeface="Arial Narrow"/>
              </a:rPr>
              <a:t>.</a:t>
            </a:r>
            <a:endParaRPr dirty="0">
              <a:latin typeface="Arial Narrow"/>
            </a:endParaRPr>
          </a:p>
          <a:p>
            <a:pPr algn="l">
              <a:buSzPct val="45000"/>
            </a:pPr>
            <a:r>
              <a:rPr lang="en-US" dirty="0" smtClean="0">
                <a:solidFill>
                  <a:srgbClr val="000080"/>
                </a:solidFill>
                <a:latin typeface="Arial Narrow"/>
                <a:cs typeface="Arial Narrow"/>
              </a:rPr>
              <a:t>Word/Phrase</a:t>
            </a:r>
            <a:r>
              <a:rPr dirty="0" smtClean="0">
                <a:solidFill>
                  <a:srgbClr val="000080"/>
                </a:solidFill>
                <a:latin typeface="Arial Narrow"/>
                <a:cs typeface="Arial Narrow"/>
              </a:rPr>
              <a:t> Errors</a:t>
            </a:r>
            <a:endParaRPr lang="en-US" dirty="0">
              <a:solidFill>
                <a:srgbClr val="000080"/>
              </a:solidFill>
              <a:latin typeface="Arial Narrow"/>
              <a:cs typeface="Arial Narrow"/>
            </a:endParaRPr>
          </a:p>
          <a:p>
            <a:pPr lvl="1" algn="l">
              <a:buSzPct val="45000"/>
            </a:pPr>
            <a:r>
              <a:rPr lang="en-US" dirty="0">
                <a:latin typeface="Arial Narrow"/>
              </a:rPr>
              <a:t>L</a:t>
            </a:r>
            <a:r>
              <a:rPr dirty="0" smtClean="0">
                <a:latin typeface="Arial Narrow"/>
              </a:rPr>
              <a:t>ocalizable errors</a:t>
            </a:r>
            <a:r>
              <a:rPr lang="en-US" dirty="0" smtClean="0">
                <a:latin typeface="Arial Narrow"/>
              </a:rPr>
              <a:t>, labeled. </a:t>
            </a:r>
          </a:p>
          <a:p>
            <a:pPr algn="l">
              <a:buSzPct val="45000"/>
            </a:pPr>
            <a:r>
              <a:rPr lang="en-US" dirty="0" smtClean="0">
                <a:solidFill>
                  <a:srgbClr val="000080"/>
                </a:solidFill>
                <a:latin typeface="Arial Narrow"/>
                <a:cs typeface="Arial Narrow"/>
              </a:rPr>
              <a:t>Label</a:t>
            </a:r>
            <a:r>
              <a:rPr dirty="0" smtClean="0">
                <a:solidFill>
                  <a:srgbClr val="000080"/>
                </a:solidFill>
                <a:latin typeface="Arial Narrow"/>
                <a:cs typeface="Arial Narrow"/>
              </a:rPr>
              <a:t> Errors</a:t>
            </a:r>
            <a:endParaRPr lang="en-US" dirty="0" smtClean="0">
              <a:solidFill>
                <a:srgbClr val="000080"/>
              </a:solidFill>
              <a:latin typeface="Arial Narrow"/>
              <a:cs typeface="Arial Narrow"/>
            </a:endParaRPr>
          </a:p>
          <a:p>
            <a:pPr lvl="1" algn="l">
              <a:buSzPct val="45000"/>
            </a:pPr>
            <a:r>
              <a:rPr lang="en-US" dirty="0" smtClean="0">
                <a:latin typeface="Arial Narrow"/>
              </a:rPr>
              <a:t>Error labeling </a:t>
            </a:r>
            <a:r>
              <a:rPr dirty="0" smtClean="0">
                <a:latin typeface="Arial Narrow"/>
              </a:rPr>
              <a:t>(</a:t>
            </a:r>
            <a:r>
              <a:rPr dirty="0">
                <a:latin typeface="Arial Narrow"/>
              </a:rPr>
              <a:t>Tag-type confusion </a:t>
            </a:r>
            <a:r>
              <a:rPr dirty="0" smtClean="0">
                <a:latin typeface="Arial Narrow"/>
              </a:rPr>
              <a:t>matrix)</a:t>
            </a:r>
            <a:r>
              <a:rPr lang="en-US" dirty="0" smtClean="0">
                <a:latin typeface="Arial Narrow"/>
              </a:rPr>
              <a:t>.</a:t>
            </a:r>
            <a:endParaRPr dirty="0">
              <a:latin typeface="Arial Narrow"/>
            </a:endParaRPr>
          </a:p>
          <a:p>
            <a:pPr marL="0" indent="0" algn="l"/>
            <a:endParaRPr sz="2200" dirty="0">
              <a:latin typeface="Arial Narrow"/>
              <a:cs typeface="Arial Narrow"/>
            </a:endParaRPr>
          </a:p>
        </p:txBody>
      </p:sp>
    </p:spTree>
    <p:extLst>
      <p:ext uri="{BB962C8B-B14F-4D97-AF65-F5344CB8AC3E}">
        <p14:creationId xmlns:p14="http://schemas.microsoft.com/office/powerpoint/2010/main" val="167815116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1"/>
          <p:cNvSpPr/>
          <p:nvPr/>
        </p:nvSpPr>
        <p:spPr>
          <a:xfrm>
            <a:off x="456480" y="29880"/>
            <a:ext cx="8226720" cy="1225080"/>
          </a:xfrm>
          <a:prstGeom prst="rect">
            <a:avLst/>
          </a:prstGeom>
          <a:noFill/>
        </p:spPr>
        <p:txBody>
          <a:bodyPr lIns="90000" tIns="35280" rIns="90000" bIns="45000" anchor="ctr"/>
          <a:lstStyle/>
          <a:p>
            <a:pPr algn="ctr">
              <a:lnSpc>
                <a:spcPct val="80000"/>
              </a:lnSpc>
            </a:pPr>
            <a:r>
              <a:rPr lang="en-US" sz="4400" dirty="0">
                <a:solidFill>
                  <a:srgbClr val="000000"/>
                </a:solidFill>
                <a:latin typeface="Arial"/>
                <a:ea typeface="ＭＳ Ｐゴシック"/>
              </a:rPr>
              <a:t>Materials</a:t>
            </a:r>
            <a:endParaRPr dirty="0"/>
          </a:p>
        </p:txBody>
      </p:sp>
      <p:sp>
        <p:nvSpPr>
          <p:cNvPr id="150" name="CustomShape 2"/>
          <p:cNvSpPr/>
          <p:nvPr/>
        </p:nvSpPr>
        <p:spPr>
          <a:xfrm>
            <a:off x="456480" y="1254960"/>
            <a:ext cx="8359200" cy="4813252"/>
          </a:xfrm>
          <a:prstGeom prst="rect">
            <a:avLst/>
          </a:prstGeom>
          <a:noFill/>
        </p:spPr>
        <p:txBody>
          <a:bodyPr lIns="81720" tIns="42480" rIns="81720" bIns="42480"/>
          <a:lstStyle/>
          <a:p>
            <a:pPr>
              <a:lnSpc>
                <a:spcPct val="93000"/>
              </a:lnSpc>
            </a:pPr>
            <a:r>
              <a:rPr lang="en-US" sz="3200" dirty="0">
                <a:solidFill>
                  <a:srgbClr val="000000"/>
                </a:solidFill>
                <a:latin typeface="Calibri"/>
              </a:rPr>
              <a:t>Total: 24 essays, 440 sentences, 8840 words</a:t>
            </a:r>
            <a:r>
              <a:rPr lang="en-US" sz="2400" dirty="0">
                <a:solidFill>
                  <a:srgbClr val="000000"/>
                </a:solidFill>
                <a:latin typeface="Calibri"/>
              </a:rPr>
              <a:t>;</a:t>
            </a:r>
            <a:endParaRPr sz="2400" dirty="0"/>
          </a:p>
          <a:p>
            <a:pPr>
              <a:lnSpc>
                <a:spcPct val="93000"/>
              </a:lnSpc>
            </a:pPr>
            <a:r>
              <a:rPr lang="en-US" sz="2400" dirty="0" smtClean="0">
                <a:solidFill>
                  <a:srgbClr val="000000"/>
                </a:solidFill>
                <a:latin typeface="Calibri"/>
              </a:rPr>
              <a:t>	</a:t>
            </a:r>
            <a:r>
              <a:rPr lang="en-US" sz="2800" dirty="0" smtClean="0">
                <a:solidFill>
                  <a:srgbClr val="000000"/>
                </a:solidFill>
                <a:latin typeface="Calibri"/>
              </a:rPr>
              <a:t>Random sample from students aged 12-15;</a:t>
            </a:r>
            <a:endParaRPr lang="en-US" sz="2800" dirty="0" smtClean="0"/>
          </a:p>
          <a:p>
            <a:pPr>
              <a:lnSpc>
                <a:spcPct val="93000"/>
              </a:lnSpc>
            </a:pPr>
            <a:r>
              <a:rPr lang="en-US" sz="2800" dirty="0" smtClean="0">
                <a:solidFill>
                  <a:srgbClr val="000000"/>
                </a:solidFill>
                <a:latin typeface="Calibri"/>
              </a:rPr>
              <a:t>	Average </a:t>
            </a:r>
            <a:r>
              <a:rPr lang="en-US" sz="2800" dirty="0">
                <a:solidFill>
                  <a:srgbClr val="000000"/>
                </a:solidFill>
                <a:latin typeface="Calibri"/>
              </a:rPr>
              <a:t>essay: 18 sentences, </a:t>
            </a:r>
            <a:r>
              <a:rPr lang="en-US" sz="2800" dirty="0" smtClean="0">
                <a:solidFill>
                  <a:srgbClr val="000000"/>
                </a:solidFill>
                <a:latin typeface="Calibri"/>
              </a:rPr>
              <a:t>370 </a:t>
            </a:r>
            <a:r>
              <a:rPr lang="en-US" sz="2800" dirty="0">
                <a:solidFill>
                  <a:srgbClr val="000000"/>
                </a:solidFill>
                <a:latin typeface="Calibri"/>
              </a:rPr>
              <a:t>words; </a:t>
            </a:r>
            <a:endParaRPr sz="2800" dirty="0"/>
          </a:p>
          <a:p>
            <a:pPr>
              <a:lnSpc>
                <a:spcPct val="93000"/>
              </a:lnSpc>
            </a:pPr>
            <a:endParaRPr dirty="0"/>
          </a:p>
          <a:p>
            <a:pPr>
              <a:lnSpc>
                <a:spcPct val="93000"/>
              </a:lnSpc>
            </a:pPr>
            <a:r>
              <a:rPr lang="en-US" sz="3200" dirty="0" smtClean="0">
                <a:solidFill>
                  <a:srgbClr val="000000"/>
                </a:solidFill>
                <a:latin typeface="Calibri"/>
              </a:rPr>
              <a:t>Human Annotation</a:t>
            </a:r>
            <a:endParaRPr sz="3200" dirty="0"/>
          </a:p>
          <a:p>
            <a:pPr>
              <a:lnSpc>
                <a:spcPct val="93000"/>
              </a:lnSpc>
            </a:pPr>
            <a:r>
              <a:rPr lang="en-US" sz="2400" dirty="0">
                <a:solidFill>
                  <a:srgbClr val="000000"/>
                </a:solidFill>
                <a:latin typeface="Calibri"/>
              </a:rPr>
              <a:t>	</a:t>
            </a:r>
            <a:r>
              <a:rPr lang="en-US" sz="2800" dirty="0">
                <a:solidFill>
                  <a:srgbClr val="000000"/>
                </a:solidFill>
                <a:latin typeface="Calibri"/>
              </a:rPr>
              <a:t>2 readers </a:t>
            </a:r>
            <a:r>
              <a:rPr lang="en-US" sz="2800" dirty="0" smtClean="0">
                <a:solidFill>
                  <a:srgbClr val="000000"/>
                </a:solidFill>
                <a:latin typeface="Calibri"/>
              </a:rPr>
              <a:t> +  1 </a:t>
            </a:r>
            <a:r>
              <a:rPr lang="en-US" sz="2800" dirty="0">
                <a:solidFill>
                  <a:srgbClr val="000000"/>
                </a:solidFill>
                <a:latin typeface="Calibri"/>
              </a:rPr>
              <a:t>reader (disagreement resolution)</a:t>
            </a:r>
            <a:endParaRPr sz="2800" dirty="0"/>
          </a:p>
          <a:p>
            <a:pPr>
              <a:lnSpc>
                <a:spcPct val="93000"/>
              </a:lnSpc>
            </a:pPr>
            <a:endParaRPr dirty="0"/>
          </a:p>
          <a:p>
            <a:pPr>
              <a:lnSpc>
                <a:spcPct val="93000"/>
              </a:lnSpc>
            </a:pPr>
            <a:r>
              <a:rPr lang="en-US" sz="2800" dirty="0">
                <a:solidFill>
                  <a:srgbClr val="000000"/>
                </a:solidFill>
                <a:latin typeface="Calibri"/>
              </a:rPr>
              <a:t>Error types (</a:t>
            </a:r>
            <a:r>
              <a:rPr lang="en-US" sz="2800" dirty="0" smtClean="0">
                <a:solidFill>
                  <a:srgbClr val="000000"/>
                </a:solidFill>
                <a:latin typeface="Calibri"/>
              </a:rPr>
              <a:t>SGLUC):	</a:t>
            </a:r>
            <a:r>
              <a:rPr lang="en-US" sz="2400" dirty="0" smtClean="0">
                <a:solidFill>
                  <a:srgbClr val="000000"/>
                </a:solidFill>
                <a:latin typeface="Calibri"/>
              </a:rPr>
              <a:t>		</a:t>
            </a:r>
            <a:endParaRPr dirty="0"/>
          </a:p>
        </p:txBody>
      </p:sp>
      <p:sp>
        <p:nvSpPr>
          <p:cNvPr id="4" name="TextBox 5"/>
          <p:cNvSpPr>
            <a:spLocks noChangeArrowheads="1"/>
          </p:cNvSpPr>
          <p:nvPr/>
        </p:nvSpPr>
        <p:spPr bwMode="auto">
          <a:xfrm>
            <a:off x="3931811" y="3832066"/>
            <a:ext cx="2877269" cy="2094386"/>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FFFFFF"/>
          </a:solidFill>
          <a:ln w="9360">
            <a:solidFill>
              <a:srgbClr val="FF0000"/>
            </a:solidFill>
            <a:miter lim="800000"/>
            <a:headEnd/>
            <a:tailEnd/>
          </a:ln>
          <a:extLst/>
        </p:spPr>
        <p:txBody>
          <a:bodyPr wrap="square" lIns="81639" tIns="42452" rIns="81639" bIns="42452">
            <a:spAutoFit/>
          </a:bodyPr>
          <a:lstStyle/>
          <a:p>
            <a:pPr hangingPunct="0">
              <a:lnSpc>
                <a:spcPct val="93000"/>
              </a:lnSpc>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r>
              <a:rPr lang="en-US" sz="2800" dirty="0">
                <a:solidFill>
                  <a:srgbClr val="000000"/>
                </a:solidFill>
              </a:rPr>
              <a:t>S:   S</a:t>
            </a:r>
            <a:r>
              <a:rPr lang="en-US" sz="2800" dirty="0" smtClean="0">
                <a:solidFill>
                  <a:srgbClr val="000000"/>
                </a:solidFill>
              </a:rPr>
              <a:t>entence</a:t>
            </a:r>
            <a:endParaRPr lang="en-US" sz="2800" dirty="0">
              <a:solidFill>
                <a:srgbClr val="000000"/>
              </a:solidFill>
            </a:endParaRPr>
          </a:p>
          <a:p>
            <a:pPr hangingPunct="0">
              <a:lnSpc>
                <a:spcPct val="93000"/>
              </a:lnSpc>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r>
              <a:rPr lang="en-US" sz="2800" dirty="0">
                <a:solidFill>
                  <a:srgbClr val="000000"/>
                </a:solidFill>
              </a:rPr>
              <a:t>G:  Grammar</a:t>
            </a:r>
          </a:p>
          <a:p>
            <a:pPr hangingPunct="0">
              <a:lnSpc>
                <a:spcPct val="93000"/>
              </a:lnSpc>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r>
              <a:rPr lang="en-US" sz="2800" dirty="0">
                <a:solidFill>
                  <a:srgbClr val="000000"/>
                </a:solidFill>
              </a:rPr>
              <a:t>L:   Spelling</a:t>
            </a:r>
          </a:p>
          <a:p>
            <a:pPr hangingPunct="0">
              <a:lnSpc>
                <a:spcPct val="93000"/>
              </a:lnSpc>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r>
              <a:rPr lang="en-US" sz="2800" dirty="0">
                <a:solidFill>
                  <a:srgbClr val="000000"/>
                </a:solidFill>
              </a:rPr>
              <a:t>U:  Usage</a:t>
            </a:r>
          </a:p>
          <a:p>
            <a:pPr hangingPunct="0">
              <a:lnSpc>
                <a:spcPct val="93000"/>
              </a:lnSpc>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r>
              <a:rPr lang="en-US" sz="2800" dirty="0">
                <a:solidFill>
                  <a:srgbClr val="000000"/>
                </a:solidFill>
              </a:rPr>
              <a:t>C:  Convention</a:t>
            </a:r>
          </a:p>
        </p:txBody>
      </p:sp>
    </p:spTree>
    <p:extLst>
      <p:ext uri="{BB962C8B-B14F-4D97-AF65-F5344CB8AC3E}">
        <p14:creationId xmlns:p14="http://schemas.microsoft.com/office/powerpoint/2010/main" val="88868405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txBox="1">
            <a:spLocks noGrp="1"/>
          </p:cNvSpPr>
          <p:nvPr>
            <p:ph type="title" idx="4294967295"/>
          </p:nvPr>
        </p:nvSpPr>
        <p:spPr>
          <a:xfrm>
            <a:off x="456481" y="103391"/>
            <a:ext cx="8228160" cy="646036"/>
          </a:xfrm>
        </p:spPr>
        <p:txBody>
          <a:bodyPr tIns="35268">
            <a:spAutoFit/>
          </a:bodyPr>
          <a:lstStyle/>
          <a:p>
            <a:pPr eaLnBrk="1">
              <a:lnSpc>
                <a:spcPct val="80000"/>
              </a:lnSpc>
            </a:pPr>
            <a:r>
              <a:rPr dirty="0" smtClean="0">
                <a:latin typeface="Arial" charset="0"/>
                <a:ea typeface="ＭＳ Ｐゴシック" charset="0"/>
              </a:rPr>
              <a:t>Sample</a:t>
            </a:r>
            <a:endParaRPr dirty="0">
              <a:latin typeface="Arial" charset="0"/>
              <a:ea typeface="ＭＳ Ｐゴシック" charset="0"/>
            </a:endParaRPr>
          </a:p>
        </p:txBody>
      </p:sp>
      <p:sp>
        <p:nvSpPr>
          <p:cNvPr id="23554" name="TextBox 3"/>
          <p:cNvSpPr>
            <a:spLocks noChangeArrowheads="1"/>
          </p:cNvSpPr>
          <p:nvPr/>
        </p:nvSpPr>
        <p:spPr bwMode="auto">
          <a:xfrm>
            <a:off x="587521" y="1012427"/>
            <a:ext cx="7837920" cy="1082801"/>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639" tIns="42452" rIns="81639" bIns="42452">
            <a:spAutoFit/>
          </a:bodyPr>
          <a:lstStyle/>
          <a:p>
            <a:pPr marL="671050" lvl="1" indent="-256324">
              <a:buFont typeface="Times New Roman" charset="0"/>
              <a:buChar char="–"/>
              <a:tabLst>
                <a:tab pos="164162" algn="l"/>
                <a:tab pos="578889" algn="l"/>
                <a:tab pos="993615" algn="l"/>
                <a:tab pos="1408341" algn="l"/>
                <a:tab pos="1823067" algn="l"/>
                <a:tab pos="2237793" algn="l"/>
                <a:tab pos="2652519" algn="l"/>
                <a:tab pos="3067245" algn="l"/>
                <a:tab pos="3481971" algn="l"/>
                <a:tab pos="3896698" algn="l"/>
                <a:tab pos="4311424" algn="l"/>
                <a:tab pos="4726150" algn="l"/>
                <a:tab pos="5140876" algn="l"/>
                <a:tab pos="5555602" algn="l"/>
                <a:tab pos="5970328" algn="l"/>
                <a:tab pos="6385054" algn="l"/>
                <a:tab pos="6799780" algn="l"/>
                <a:tab pos="7214506" algn="l"/>
                <a:tab pos="7629233" algn="l"/>
                <a:tab pos="8043959" algn="l"/>
                <a:tab pos="8458685" algn="l"/>
              </a:tabLst>
            </a:pPr>
            <a:endParaRPr lang="en-US" dirty="0">
              <a:solidFill>
                <a:srgbClr val="000000"/>
              </a:solidFill>
            </a:endParaRPr>
          </a:p>
          <a:p>
            <a:pPr hangingPunct="0">
              <a:lnSpc>
                <a:spcPct val="93000"/>
              </a:lnSpc>
              <a:tabLst>
                <a:tab pos="164162" algn="l"/>
                <a:tab pos="578889" algn="l"/>
                <a:tab pos="993615" algn="l"/>
                <a:tab pos="1408341" algn="l"/>
                <a:tab pos="1823067" algn="l"/>
                <a:tab pos="2237793" algn="l"/>
                <a:tab pos="2652519" algn="l"/>
                <a:tab pos="3067245" algn="l"/>
                <a:tab pos="3481971" algn="l"/>
                <a:tab pos="3896698" algn="l"/>
                <a:tab pos="4311424" algn="l"/>
                <a:tab pos="4726150" algn="l"/>
                <a:tab pos="5140876" algn="l"/>
                <a:tab pos="5555602" algn="l"/>
                <a:tab pos="5970328" algn="l"/>
                <a:tab pos="6385054" algn="l"/>
                <a:tab pos="6799780" algn="l"/>
                <a:tab pos="7214506" algn="l"/>
                <a:tab pos="7629233" algn="l"/>
                <a:tab pos="8043959" algn="l"/>
                <a:tab pos="8458685" algn="l"/>
              </a:tabLst>
            </a:pPr>
            <a:r>
              <a:rPr lang="en-US" sz="2500" dirty="0">
                <a:solidFill>
                  <a:srgbClr val="000000"/>
                </a:solidFill>
              </a:rPr>
              <a:t>… </a:t>
            </a:r>
            <a:r>
              <a:rPr lang="en-US" sz="2500" i="1" dirty="0">
                <a:solidFill>
                  <a:srgbClr val="376092"/>
                </a:solidFill>
              </a:rPr>
              <a:t>For example, only reasons countries has </a:t>
            </a:r>
            <a:r>
              <a:rPr lang="en-US" sz="2500" i="1" dirty="0" smtClean="0">
                <a:solidFill>
                  <a:srgbClr val="376092"/>
                </a:solidFill>
              </a:rPr>
              <a:t>soldiers </a:t>
            </a:r>
            <a:r>
              <a:rPr lang="en-US" sz="2500" i="1" dirty="0">
                <a:solidFill>
                  <a:srgbClr val="376092"/>
                </a:solidFill>
              </a:rPr>
              <a:t>is because they fill they need them.  </a:t>
            </a:r>
            <a:r>
              <a:rPr lang="en-US" sz="2500" dirty="0">
                <a:solidFill>
                  <a:srgbClr val="000000"/>
                </a:solidFill>
              </a:rPr>
              <a:t>…</a:t>
            </a:r>
          </a:p>
        </p:txBody>
      </p:sp>
      <p:sp>
        <p:nvSpPr>
          <p:cNvPr id="4" name="TextBox 5"/>
          <p:cNvSpPr>
            <a:spLocks noChangeArrowheads="1"/>
          </p:cNvSpPr>
          <p:nvPr/>
        </p:nvSpPr>
        <p:spPr bwMode="auto">
          <a:xfrm>
            <a:off x="456481" y="2132168"/>
            <a:ext cx="8098559" cy="1520485"/>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FFFFFF"/>
          </a:solidFill>
          <a:ln w="9360">
            <a:solidFill>
              <a:srgbClr val="FF0000"/>
            </a:solidFill>
            <a:miter lim="800000"/>
            <a:headEnd/>
            <a:tailEnd/>
          </a:ln>
          <a:extLst/>
        </p:spPr>
        <p:txBody>
          <a:bodyPr wrap="square" lIns="81639" tIns="42452" rIns="81639" bIns="42452">
            <a:spAutoFit/>
          </a:bodyPr>
          <a:lstStyle/>
          <a:p>
            <a:pPr hangingPunct="0">
              <a:lnSpc>
                <a:spcPct val="93000"/>
              </a:lnSpc>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r>
              <a:rPr lang="en-US" sz="2000" b="1" dirty="0">
                <a:solidFill>
                  <a:srgbClr val="000000"/>
                </a:solidFill>
              </a:rPr>
              <a:t>S</a:t>
            </a:r>
            <a:r>
              <a:rPr lang="en-US" sz="2000" dirty="0">
                <a:solidFill>
                  <a:srgbClr val="000000"/>
                </a:solidFill>
              </a:rPr>
              <a:t>:   Bad sentence, too long, run-on, fragment, non-parallel, </a:t>
            </a:r>
            <a:r>
              <a:rPr lang="en-US" sz="2000" dirty="0" smtClean="0">
                <a:solidFill>
                  <a:srgbClr val="000000"/>
                </a:solidFill>
              </a:rPr>
              <a:t>incoherent.</a:t>
            </a:r>
            <a:endParaRPr lang="en-US" sz="2000" dirty="0">
              <a:solidFill>
                <a:srgbClr val="000000"/>
              </a:solidFill>
            </a:endParaRPr>
          </a:p>
          <a:p>
            <a:pPr hangingPunct="0">
              <a:lnSpc>
                <a:spcPct val="93000"/>
              </a:lnSpc>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r>
              <a:rPr lang="en-US" sz="2000" b="1" dirty="0" smtClean="0">
                <a:solidFill>
                  <a:srgbClr val="000000"/>
                </a:solidFill>
              </a:rPr>
              <a:t>G</a:t>
            </a:r>
            <a:r>
              <a:rPr lang="en-US" sz="2000" dirty="0">
                <a:solidFill>
                  <a:srgbClr val="000000"/>
                </a:solidFill>
              </a:rPr>
              <a:t>:  Grammar, agreement, parallel verb form, …  </a:t>
            </a:r>
          </a:p>
          <a:p>
            <a:pPr hangingPunct="0">
              <a:lnSpc>
                <a:spcPct val="93000"/>
              </a:lnSpc>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r>
              <a:rPr lang="en-US" sz="2000" b="1" dirty="0">
                <a:solidFill>
                  <a:srgbClr val="000000"/>
                </a:solidFill>
              </a:rPr>
              <a:t>L</a:t>
            </a:r>
            <a:r>
              <a:rPr lang="en-US" sz="2000" dirty="0">
                <a:solidFill>
                  <a:srgbClr val="000000"/>
                </a:solidFill>
              </a:rPr>
              <a:t>:   Spelling, includes capitalization, &amp;</a:t>
            </a:r>
            <a:r>
              <a:rPr lang="en-US" sz="2000" dirty="0" smtClean="0">
                <a:solidFill>
                  <a:srgbClr val="000000"/>
                </a:solidFill>
              </a:rPr>
              <a:t> </a:t>
            </a:r>
            <a:r>
              <a:rPr lang="en-US" sz="2000" dirty="0">
                <a:solidFill>
                  <a:srgbClr val="000000"/>
                </a:solidFill>
              </a:rPr>
              <a:t>special characters </a:t>
            </a:r>
            <a:r>
              <a:rPr lang="en-US" sz="2000" dirty="0" smtClean="0">
                <a:solidFill>
                  <a:srgbClr val="000000"/>
                </a:solidFill>
              </a:rPr>
              <a:t>within </a:t>
            </a:r>
            <a:r>
              <a:rPr lang="en-US" sz="2000" dirty="0">
                <a:solidFill>
                  <a:srgbClr val="000000"/>
                </a:solidFill>
              </a:rPr>
              <a:t>a </a:t>
            </a:r>
            <a:r>
              <a:rPr lang="en-US" sz="2000" dirty="0" smtClean="0">
                <a:solidFill>
                  <a:srgbClr val="000000"/>
                </a:solidFill>
              </a:rPr>
              <a:t>word.</a:t>
            </a:r>
            <a:endParaRPr lang="en-US" sz="2000" dirty="0">
              <a:solidFill>
                <a:srgbClr val="000000"/>
              </a:solidFill>
            </a:endParaRPr>
          </a:p>
          <a:p>
            <a:pPr hangingPunct="0">
              <a:lnSpc>
                <a:spcPct val="93000"/>
              </a:lnSpc>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r>
              <a:rPr lang="en-US" sz="2000" b="1" dirty="0">
                <a:solidFill>
                  <a:srgbClr val="000000"/>
                </a:solidFill>
              </a:rPr>
              <a:t>U</a:t>
            </a:r>
            <a:r>
              <a:rPr lang="en-US" sz="2000" dirty="0">
                <a:solidFill>
                  <a:srgbClr val="000000"/>
                </a:solidFill>
              </a:rPr>
              <a:t>:  Usage, includes wrong lexical item, or pronoun, or missing article, </a:t>
            </a:r>
            <a:r>
              <a:rPr lang="en-US" sz="2000" dirty="0" smtClean="0">
                <a:solidFill>
                  <a:srgbClr val="000000"/>
                </a:solidFill>
              </a:rPr>
              <a:t>…</a:t>
            </a:r>
            <a:endParaRPr lang="en-US" sz="2000" dirty="0">
              <a:solidFill>
                <a:srgbClr val="000000"/>
              </a:solidFill>
            </a:endParaRPr>
          </a:p>
          <a:p>
            <a:pPr hangingPunct="0">
              <a:lnSpc>
                <a:spcPct val="93000"/>
              </a:lnSpc>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r>
              <a:rPr lang="en-US" sz="2000" b="1" dirty="0">
                <a:solidFill>
                  <a:srgbClr val="000000"/>
                </a:solidFill>
              </a:rPr>
              <a:t>C</a:t>
            </a:r>
            <a:r>
              <a:rPr lang="en-US" sz="2000" dirty="0">
                <a:solidFill>
                  <a:srgbClr val="000000"/>
                </a:solidFill>
              </a:rPr>
              <a:t>:  Convention, includes punctuation, spaces, non-standard </a:t>
            </a:r>
            <a:r>
              <a:rPr lang="en-US" sz="2000" dirty="0" smtClean="0">
                <a:solidFill>
                  <a:srgbClr val="000000"/>
                </a:solidFill>
              </a:rPr>
              <a:t>abbreviation, …</a:t>
            </a:r>
            <a:endParaRPr lang="en-US" sz="2000" dirty="0">
              <a:solidFill>
                <a:srgbClr val="000000"/>
              </a:solidFill>
            </a:endParaRPr>
          </a:p>
        </p:txBody>
      </p:sp>
      <p:sp>
        <p:nvSpPr>
          <p:cNvPr id="5" name="TextBox 7"/>
          <p:cNvSpPr>
            <a:spLocks noChangeArrowheads="1"/>
          </p:cNvSpPr>
          <p:nvPr/>
        </p:nvSpPr>
        <p:spPr bwMode="auto">
          <a:xfrm>
            <a:off x="391680" y="3953761"/>
            <a:ext cx="8294400" cy="812245"/>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639" tIns="42452" rIns="81639" bIns="42452">
            <a:spAutoFit/>
          </a:bodyPr>
          <a:lstStyle/>
          <a:p>
            <a:pPr marL="489607" indent="-489607" hangingPunct="0">
              <a:lnSpc>
                <a:spcPct val="93000"/>
              </a:lnSpc>
              <a:tabLst>
                <a:tab pos="489607" algn="l"/>
                <a:tab pos="904333" algn="l"/>
                <a:tab pos="1319059" algn="l"/>
                <a:tab pos="1733786" algn="l"/>
                <a:tab pos="2148512" algn="l"/>
                <a:tab pos="2563238" algn="l"/>
                <a:tab pos="2977964" algn="l"/>
                <a:tab pos="3392690" algn="l"/>
                <a:tab pos="3807416" algn="l"/>
                <a:tab pos="4222142" algn="l"/>
                <a:tab pos="4636868" algn="l"/>
                <a:tab pos="5051595" algn="l"/>
                <a:tab pos="5466321" algn="l"/>
                <a:tab pos="5881047" algn="l"/>
                <a:tab pos="6295773" algn="l"/>
                <a:tab pos="6710499" algn="l"/>
                <a:tab pos="7125225" algn="l"/>
                <a:tab pos="7539951" algn="l"/>
                <a:tab pos="7954677" algn="l"/>
                <a:tab pos="8369404" algn="l"/>
                <a:tab pos="8784130" algn="l"/>
              </a:tabLst>
            </a:pPr>
            <a:r>
              <a:rPr lang="en-US" sz="2500" dirty="0">
                <a:solidFill>
                  <a:srgbClr val="000000"/>
                </a:solidFill>
              </a:rPr>
              <a:t>… </a:t>
            </a:r>
            <a:r>
              <a:rPr lang="en-US" sz="2500" dirty="0">
                <a:solidFill>
                  <a:srgbClr val="000000"/>
                </a:solidFill>
                <a:latin typeface="Arial Narrow" charset="0"/>
              </a:rPr>
              <a:t>For example, &lt;&lt;U&gt;&gt; only </a:t>
            </a:r>
            <a:r>
              <a:rPr lang="en-US" sz="2500" dirty="0">
                <a:solidFill>
                  <a:srgbClr val="800000"/>
                </a:solidFill>
                <a:latin typeface="Arial Narrow" charset="0"/>
              </a:rPr>
              <a:t>&lt;&lt;G&gt;&gt;</a:t>
            </a:r>
            <a:r>
              <a:rPr lang="en-US" sz="2500" dirty="0">
                <a:solidFill>
                  <a:srgbClr val="000000"/>
                </a:solidFill>
                <a:latin typeface="Arial Narrow" charset="0"/>
              </a:rPr>
              <a:t> reasons countries &lt;&lt;G&gt;&gt; has  soldiers </a:t>
            </a:r>
            <a:r>
              <a:rPr lang="en-US" sz="2500" dirty="0">
                <a:solidFill>
                  <a:srgbClr val="800000"/>
                </a:solidFill>
                <a:latin typeface="Arial Narrow" charset="0"/>
              </a:rPr>
              <a:t>&lt;&lt;G&gt;&gt;</a:t>
            </a:r>
            <a:r>
              <a:rPr lang="en-US" sz="2500" dirty="0">
                <a:solidFill>
                  <a:srgbClr val="000000"/>
                </a:solidFill>
                <a:latin typeface="Arial Narrow" charset="0"/>
              </a:rPr>
              <a:t> is because </a:t>
            </a:r>
            <a:r>
              <a:rPr lang="en-US" sz="2500" dirty="0">
                <a:latin typeface="Arial Narrow" charset="0"/>
              </a:rPr>
              <a:t>they &lt;&lt;L&gt;&gt; </a:t>
            </a:r>
            <a:r>
              <a:rPr lang="en-US" sz="2500" dirty="0">
                <a:solidFill>
                  <a:srgbClr val="000000"/>
                </a:solidFill>
                <a:latin typeface="Arial Narrow" charset="0"/>
              </a:rPr>
              <a:t>fill they need them.  </a:t>
            </a:r>
            <a:r>
              <a:rPr lang="en-US" sz="2500" dirty="0">
                <a:solidFill>
                  <a:srgbClr val="000000"/>
                </a:solidFill>
              </a:rPr>
              <a:t>…</a:t>
            </a:r>
          </a:p>
        </p:txBody>
      </p:sp>
    </p:spTree>
    <p:extLst>
      <p:ext uri="{BB962C8B-B14F-4D97-AF65-F5344CB8AC3E}">
        <p14:creationId xmlns:p14="http://schemas.microsoft.com/office/powerpoint/2010/main" val="38838553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Class="entr"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Class="entr"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txBox="1">
            <a:spLocks noGrp="1"/>
          </p:cNvSpPr>
          <p:nvPr>
            <p:ph type="title" idx="4294967295"/>
          </p:nvPr>
        </p:nvSpPr>
        <p:spPr>
          <a:xfrm>
            <a:off x="456481" y="156217"/>
            <a:ext cx="8228160" cy="646036"/>
          </a:xfrm>
        </p:spPr>
        <p:txBody>
          <a:bodyPr tIns="35268">
            <a:spAutoFit/>
          </a:bodyPr>
          <a:lstStyle/>
          <a:p>
            <a:pPr eaLnBrk="1">
              <a:lnSpc>
                <a:spcPct val="80000"/>
              </a:lnSpc>
            </a:pPr>
            <a:r>
              <a:rPr dirty="0">
                <a:latin typeface="Arial" charset="0"/>
                <a:ea typeface="ＭＳ Ｐゴシック" charset="0"/>
              </a:rPr>
              <a:t>Exercise (optional)</a:t>
            </a:r>
          </a:p>
        </p:txBody>
      </p:sp>
      <p:sp>
        <p:nvSpPr>
          <p:cNvPr id="25602" name="TextBox 4"/>
          <p:cNvSpPr>
            <a:spLocks noChangeArrowheads="1"/>
          </p:cNvSpPr>
          <p:nvPr/>
        </p:nvSpPr>
        <p:spPr bwMode="auto">
          <a:xfrm>
            <a:off x="718561" y="917260"/>
            <a:ext cx="7380000" cy="1885157"/>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639" tIns="42452" rIns="81639" bIns="42452">
            <a:spAutoFit/>
          </a:bodyPr>
          <a:lstStyle/>
          <a:p>
            <a:pPr hangingPunct="0">
              <a:lnSpc>
                <a:spcPct val="93000"/>
              </a:lnSpc>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r>
              <a:rPr lang="en-US" sz="2500" dirty="0">
                <a:solidFill>
                  <a:srgbClr val="000000"/>
                </a:solidFill>
              </a:rPr>
              <a:t>Children are growing up faster than there parents or guardians would like and I think that it is both good and bad for children to be looking at clothing magazines, but it is more of the parents decision than the child's or even my own for that matter.</a:t>
            </a:r>
          </a:p>
        </p:txBody>
      </p:sp>
      <p:sp>
        <p:nvSpPr>
          <p:cNvPr id="4" name="TextBox 5"/>
          <p:cNvSpPr>
            <a:spLocks noChangeArrowheads="1"/>
          </p:cNvSpPr>
          <p:nvPr/>
        </p:nvSpPr>
        <p:spPr bwMode="auto">
          <a:xfrm>
            <a:off x="3246136" y="3038002"/>
            <a:ext cx="2877269" cy="2094386"/>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solidFill>
            <a:srgbClr val="FFFFFF"/>
          </a:solidFill>
          <a:ln w="9360">
            <a:solidFill>
              <a:srgbClr val="FF0000"/>
            </a:solidFill>
            <a:miter lim="800000"/>
            <a:headEnd/>
            <a:tailEnd/>
          </a:ln>
          <a:extLst/>
        </p:spPr>
        <p:txBody>
          <a:bodyPr wrap="square" lIns="81639" tIns="42452" rIns="81639" bIns="42452">
            <a:spAutoFit/>
          </a:bodyPr>
          <a:lstStyle/>
          <a:p>
            <a:pPr hangingPunct="0">
              <a:lnSpc>
                <a:spcPct val="93000"/>
              </a:lnSpc>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r>
              <a:rPr lang="en-US" sz="2800" dirty="0">
                <a:solidFill>
                  <a:srgbClr val="000000"/>
                </a:solidFill>
              </a:rPr>
              <a:t>S:   Bad sentence</a:t>
            </a:r>
          </a:p>
          <a:p>
            <a:pPr hangingPunct="0">
              <a:lnSpc>
                <a:spcPct val="93000"/>
              </a:lnSpc>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r>
              <a:rPr lang="en-US" sz="2800" dirty="0">
                <a:solidFill>
                  <a:srgbClr val="000000"/>
                </a:solidFill>
              </a:rPr>
              <a:t>G:  Grammar</a:t>
            </a:r>
          </a:p>
          <a:p>
            <a:pPr hangingPunct="0">
              <a:lnSpc>
                <a:spcPct val="93000"/>
              </a:lnSpc>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r>
              <a:rPr lang="en-US" sz="2800" dirty="0">
                <a:solidFill>
                  <a:srgbClr val="000000"/>
                </a:solidFill>
              </a:rPr>
              <a:t>L:   Spelling</a:t>
            </a:r>
          </a:p>
          <a:p>
            <a:pPr hangingPunct="0">
              <a:lnSpc>
                <a:spcPct val="93000"/>
              </a:lnSpc>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r>
              <a:rPr lang="en-US" sz="2800" dirty="0">
                <a:solidFill>
                  <a:srgbClr val="000000"/>
                </a:solidFill>
              </a:rPr>
              <a:t>U:  Usage</a:t>
            </a:r>
          </a:p>
          <a:p>
            <a:pPr hangingPunct="0">
              <a:lnSpc>
                <a:spcPct val="93000"/>
              </a:lnSpc>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r>
              <a:rPr lang="en-US" sz="2800" dirty="0">
                <a:solidFill>
                  <a:srgbClr val="000000"/>
                </a:solidFill>
              </a:rPr>
              <a:t>C:  Convention</a:t>
            </a:r>
          </a:p>
        </p:txBody>
      </p:sp>
    </p:spTree>
    <p:extLst>
      <p:ext uri="{BB962C8B-B14F-4D97-AF65-F5344CB8AC3E}">
        <p14:creationId xmlns:p14="http://schemas.microsoft.com/office/powerpoint/2010/main" val="15044310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Class="entr"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ext Box 1"/>
          <p:cNvSpPr txBox="1">
            <a:spLocks noChangeArrowheads="1"/>
          </p:cNvSpPr>
          <p:nvPr/>
        </p:nvSpPr>
        <p:spPr bwMode="auto">
          <a:xfrm>
            <a:off x="391680" y="0"/>
            <a:ext cx="8228160" cy="1144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35268" rIns="0" bIns="0"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cs typeface="ＭＳ Ｐゴシック"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9pPr>
          </a:lstStyle>
          <a:p>
            <a:pPr algn="ctr" eaLnBrk="1" hangingPunct="1">
              <a:lnSpc>
                <a:spcPct val="80000"/>
              </a:lnSpc>
            </a:pPr>
            <a:r>
              <a:rPr lang="en-US" sz="4400" dirty="0" smtClean="0">
                <a:solidFill>
                  <a:srgbClr val="000000"/>
                </a:solidFill>
              </a:rPr>
              <a:t>FB ~ </a:t>
            </a:r>
            <a:r>
              <a:rPr lang="en-US" sz="4400" dirty="0">
                <a:solidFill>
                  <a:srgbClr val="000000"/>
                </a:solidFill>
              </a:rPr>
              <a:t>REF    &amp;    </a:t>
            </a:r>
            <a:r>
              <a:rPr lang="en-US" sz="4400" dirty="0" smtClean="0">
                <a:solidFill>
                  <a:srgbClr val="000000"/>
                </a:solidFill>
              </a:rPr>
              <a:t>QG ~ </a:t>
            </a:r>
            <a:r>
              <a:rPr lang="en-US" sz="4400" dirty="0">
                <a:solidFill>
                  <a:srgbClr val="000000"/>
                </a:solidFill>
              </a:rPr>
              <a:t>REF</a:t>
            </a:r>
            <a:r>
              <a:rPr lang="en-US" sz="3600" dirty="0">
                <a:solidFill>
                  <a:srgbClr val="000000"/>
                </a:solidFill>
              </a:rPr>
              <a:t/>
            </a:r>
            <a:br>
              <a:rPr lang="en-US" sz="3600" dirty="0">
                <a:solidFill>
                  <a:srgbClr val="000000"/>
                </a:solidFill>
              </a:rPr>
            </a:br>
            <a:r>
              <a:rPr lang="en-US" sz="2800" dirty="0">
                <a:solidFill>
                  <a:srgbClr val="000000"/>
                </a:solidFill>
              </a:rPr>
              <a:t>(</a:t>
            </a:r>
            <a:r>
              <a:rPr lang="en-US" sz="2800" dirty="0">
                <a:solidFill>
                  <a:srgbClr val="3333FF"/>
                </a:solidFill>
              </a:rPr>
              <a:t>sentence level</a:t>
            </a:r>
            <a:r>
              <a:rPr lang="en-US" sz="2800" dirty="0">
                <a:solidFill>
                  <a:srgbClr val="000000"/>
                </a:solidFill>
              </a:rPr>
              <a:t>)</a:t>
            </a:r>
          </a:p>
        </p:txBody>
      </p:sp>
      <p:sp>
        <p:nvSpPr>
          <p:cNvPr id="29698" name="Text Box 2"/>
          <p:cNvSpPr txBox="1">
            <a:spLocks noChangeArrowheads="1"/>
          </p:cNvSpPr>
          <p:nvPr/>
        </p:nvSpPr>
        <p:spPr bwMode="auto">
          <a:xfrm>
            <a:off x="522721" y="1325718"/>
            <a:ext cx="8228160" cy="4506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19267" rIns="0" bIns="0"/>
          <a:lstStyle>
            <a:lvl1pPr marL="180975" eaLnBrk="0" hangingPunct="0">
              <a:tabLst>
                <a:tab pos="180975" algn="l"/>
                <a:tab pos="638175" algn="l"/>
                <a:tab pos="1095375" algn="l"/>
                <a:tab pos="1552575" algn="l"/>
                <a:tab pos="2009775" algn="l"/>
                <a:tab pos="2466975" algn="l"/>
                <a:tab pos="2924175" algn="l"/>
                <a:tab pos="3381375" algn="l"/>
                <a:tab pos="3838575" algn="l"/>
                <a:tab pos="4295775" algn="l"/>
                <a:tab pos="4752975" algn="l"/>
                <a:tab pos="5210175" algn="l"/>
                <a:tab pos="5667375" algn="l"/>
                <a:tab pos="6124575" algn="l"/>
                <a:tab pos="6581775" algn="l"/>
                <a:tab pos="7038975" algn="l"/>
                <a:tab pos="7496175" algn="l"/>
                <a:tab pos="7953375" algn="l"/>
                <a:tab pos="8410575" algn="l"/>
                <a:tab pos="8867775" algn="l"/>
                <a:tab pos="9324975" algn="l"/>
              </a:tabLst>
              <a:defRPr sz="2400">
                <a:solidFill>
                  <a:schemeClr val="tx1"/>
                </a:solidFill>
                <a:latin typeface="Arial" charset="0"/>
                <a:ea typeface="ＭＳ Ｐゴシック" charset="0"/>
                <a:cs typeface="ＭＳ Ｐゴシック" charset="0"/>
              </a:defRPr>
            </a:lvl1pPr>
            <a:lvl2pPr marL="739775" indent="-282575" eaLnBrk="0" hangingPunct="0">
              <a:tabLst>
                <a:tab pos="180975" algn="l"/>
                <a:tab pos="638175" algn="l"/>
                <a:tab pos="1095375" algn="l"/>
                <a:tab pos="1552575" algn="l"/>
                <a:tab pos="2009775" algn="l"/>
                <a:tab pos="2466975" algn="l"/>
                <a:tab pos="2924175" algn="l"/>
                <a:tab pos="3381375" algn="l"/>
                <a:tab pos="3838575" algn="l"/>
                <a:tab pos="4295775" algn="l"/>
                <a:tab pos="4752975" algn="l"/>
                <a:tab pos="5210175" algn="l"/>
                <a:tab pos="5667375" algn="l"/>
                <a:tab pos="6124575" algn="l"/>
                <a:tab pos="6581775" algn="l"/>
                <a:tab pos="7038975" algn="l"/>
                <a:tab pos="7496175" algn="l"/>
                <a:tab pos="7953375" algn="l"/>
                <a:tab pos="8410575" algn="l"/>
                <a:tab pos="8867775" algn="l"/>
                <a:tab pos="9324975" algn="l"/>
              </a:tabLst>
              <a:defRPr sz="2400">
                <a:solidFill>
                  <a:schemeClr val="tx1"/>
                </a:solidFill>
                <a:latin typeface="Arial" charset="0"/>
                <a:ea typeface="ＭＳ Ｐゴシック" charset="0"/>
              </a:defRPr>
            </a:lvl2pPr>
            <a:lvl3pPr marL="1143000" indent="-228600" eaLnBrk="0" hangingPunct="0">
              <a:tabLst>
                <a:tab pos="180975" algn="l"/>
                <a:tab pos="638175" algn="l"/>
                <a:tab pos="1095375" algn="l"/>
                <a:tab pos="1552575" algn="l"/>
                <a:tab pos="2009775" algn="l"/>
                <a:tab pos="2466975" algn="l"/>
                <a:tab pos="2924175" algn="l"/>
                <a:tab pos="3381375" algn="l"/>
                <a:tab pos="3838575" algn="l"/>
                <a:tab pos="4295775" algn="l"/>
                <a:tab pos="4752975" algn="l"/>
                <a:tab pos="5210175" algn="l"/>
                <a:tab pos="5667375" algn="l"/>
                <a:tab pos="6124575" algn="l"/>
                <a:tab pos="6581775" algn="l"/>
                <a:tab pos="7038975" algn="l"/>
                <a:tab pos="7496175" algn="l"/>
                <a:tab pos="7953375" algn="l"/>
                <a:tab pos="8410575" algn="l"/>
                <a:tab pos="8867775" algn="l"/>
                <a:tab pos="9324975" algn="l"/>
              </a:tabLst>
              <a:defRPr sz="2400">
                <a:solidFill>
                  <a:schemeClr val="tx1"/>
                </a:solidFill>
                <a:latin typeface="Arial" charset="0"/>
                <a:ea typeface="ＭＳ Ｐゴシック" charset="0"/>
              </a:defRPr>
            </a:lvl3pPr>
            <a:lvl4pPr marL="1600200" indent="-228600" eaLnBrk="0" hangingPunct="0">
              <a:tabLst>
                <a:tab pos="180975" algn="l"/>
                <a:tab pos="638175" algn="l"/>
                <a:tab pos="1095375" algn="l"/>
                <a:tab pos="1552575" algn="l"/>
                <a:tab pos="2009775" algn="l"/>
                <a:tab pos="2466975" algn="l"/>
                <a:tab pos="2924175" algn="l"/>
                <a:tab pos="3381375" algn="l"/>
                <a:tab pos="3838575" algn="l"/>
                <a:tab pos="4295775" algn="l"/>
                <a:tab pos="4752975" algn="l"/>
                <a:tab pos="5210175" algn="l"/>
                <a:tab pos="5667375" algn="l"/>
                <a:tab pos="6124575" algn="l"/>
                <a:tab pos="6581775" algn="l"/>
                <a:tab pos="7038975" algn="l"/>
                <a:tab pos="7496175" algn="l"/>
                <a:tab pos="7953375" algn="l"/>
                <a:tab pos="8410575" algn="l"/>
                <a:tab pos="8867775" algn="l"/>
                <a:tab pos="9324975" algn="l"/>
              </a:tabLst>
              <a:defRPr sz="2400">
                <a:solidFill>
                  <a:schemeClr val="tx1"/>
                </a:solidFill>
                <a:latin typeface="Arial" charset="0"/>
                <a:ea typeface="ＭＳ Ｐゴシック" charset="0"/>
              </a:defRPr>
            </a:lvl4pPr>
            <a:lvl5pPr marL="2057400" indent="-228600" eaLnBrk="0" hangingPunct="0">
              <a:tabLst>
                <a:tab pos="180975" algn="l"/>
                <a:tab pos="638175" algn="l"/>
                <a:tab pos="1095375" algn="l"/>
                <a:tab pos="1552575" algn="l"/>
                <a:tab pos="2009775" algn="l"/>
                <a:tab pos="2466975" algn="l"/>
                <a:tab pos="2924175" algn="l"/>
                <a:tab pos="3381375" algn="l"/>
                <a:tab pos="3838575" algn="l"/>
                <a:tab pos="4295775" algn="l"/>
                <a:tab pos="4752975" algn="l"/>
                <a:tab pos="5210175" algn="l"/>
                <a:tab pos="5667375" algn="l"/>
                <a:tab pos="6124575" algn="l"/>
                <a:tab pos="6581775" algn="l"/>
                <a:tab pos="7038975" algn="l"/>
                <a:tab pos="7496175" algn="l"/>
                <a:tab pos="7953375" algn="l"/>
                <a:tab pos="8410575" algn="l"/>
                <a:tab pos="8867775" algn="l"/>
                <a:tab pos="9324975" algn="l"/>
              </a:tabLst>
              <a:defRPr sz="2400">
                <a:solidFill>
                  <a:schemeClr val="tx1"/>
                </a:solidFill>
                <a:latin typeface="Arial" charset="0"/>
                <a:ea typeface="ＭＳ Ｐゴシック" charset="0"/>
              </a:defRPr>
            </a:lvl5pPr>
            <a:lvl6pPr marL="2514600" indent="-228600" eaLnBrk="0" fontAlgn="base" hangingPunct="0">
              <a:spcBef>
                <a:spcPct val="0"/>
              </a:spcBef>
              <a:spcAft>
                <a:spcPct val="0"/>
              </a:spcAft>
              <a:tabLst>
                <a:tab pos="180975" algn="l"/>
                <a:tab pos="638175" algn="l"/>
                <a:tab pos="1095375" algn="l"/>
                <a:tab pos="1552575" algn="l"/>
                <a:tab pos="2009775" algn="l"/>
                <a:tab pos="2466975" algn="l"/>
                <a:tab pos="2924175" algn="l"/>
                <a:tab pos="3381375" algn="l"/>
                <a:tab pos="3838575" algn="l"/>
                <a:tab pos="4295775" algn="l"/>
                <a:tab pos="4752975" algn="l"/>
                <a:tab pos="5210175" algn="l"/>
                <a:tab pos="5667375" algn="l"/>
                <a:tab pos="6124575" algn="l"/>
                <a:tab pos="6581775" algn="l"/>
                <a:tab pos="7038975" algn="l"/>
                <a:tab pos="7496175" algn="l"/>
                <a:tab pos="7953375" algn="l"/>
                <a:tab pos="8410575" algn="l"/>
                <a:tab pos="8867775" algn="l"/>
                <a:tab pos="9324975" algn="l"/>
              </a:tabLst>
              <a:defRPr sz="2400">
                <a:solidFill>
                  <a:schemeClr val="tx1"/>
                </a:solidFill>
                <a:latin typeface="Arial" charset="0"/>
                <a:ea typeface="ＭＳ Ｐゴシック" charset="0"/>
              </a:defRPr>
            </a:lvl6pPr>
            <a:lvl7pPr marL="2971800" indent="-228600" eaLnBrk="0" fontAlgn="base" hangingPunct="0">
              <a:spcBef>
                <a:spcPct val="0"/>
              </a:spcBef>
              <a:spcAft>
                <a:spcPct val="0"/>
              </a:spcAft>
              <a:tabLst>
                <a:tab pos="180975" algn="l"/>
                <a:tab pos="638175" algn="l"/>
                <a:tab pos="1095375" algn="l"/>
                <a:tab pos="1552575" algn="l"/>
                <a:tab pos="2009775" algn="l"/>
                <a:tab pos="2466975" algn="l"/>
                <a:tab pos="2924175" algn="l"/>
                <a:tab pos="3381375" algn="l"/>
                <a:tab pos="3838575" algn="l"/>
                <a:tab pos="4295775" algn="l"/>
                <a:tab pos="4752975" algn="l"/>
                <a:tab pos="5210175" algn="l"/>
                <a:tab pos="5667375" algn="l"/>
                <a:tab pos="6124575" algn="l"/>
                <a:tab pos="6581775" algn="l"/>
                <a:tab pos="7038975" algn="l"/>
                <a:tab pos="7496175" algn="l"/>
                <a:tab pos="7953375" algn="l"/>
                <a:tab pos="8410575" algn="l"/>
                <a:tab pos="8867775" algn="l"/>
                <a:tab pos="9324975" algn="l"/>
              </a:tabLst>
              <a:defRPr sz="2400">
                <a:solidFill>
                  <a:schemeClr val="tx1"/>
                </a:solidFill>
                <a:latin typeface="Arial" charset="0"/>
                <a:ea typeface="ＭＳ Ｐゴシック" charset="0"/>
              </a:defRPr>
            </a:lvl7pPr>
            <a:lvl8pPr marL="3429000" indent="-228600" eaLnBrk="0" fontAlgn="base" hangingPunct="0">
              <a:spcBef>
                <a:spcPct val="0"/>
              </a:spcBef>
              <a:spcAft>
                <a:spcPct val="0"/>
              </a:spcAft>
              <a:tabLst>
                <a:tab pos="180975" algn="l"/>
                <a:tab pos="638175" algn="l"/>
                <a:tab pos="1095375" algn="l"/>
                <a:tab pos="1552575" algn="l"/>
                <a:tab pos="2009775" algn="l"/>
                <a:tab pos="2466975" algn="l"/>
                <a:tab pos="2924175" algn="l"/>
                <a:tab pos="3381375" algn="l"/>
                <a:tab pos="3838575" algn="l"/>
                <a:tab pos="4295775" algn="l"/>
                <a:tab pos="4752975" algn="l"/>
                <a:tab pos="5210175" algn="l"/>
                <a:tab pos="5667375" algn="l"/>
                <a:tab pos="6124575" algn="l"/>
                <a:tab pos="6581775" algn="l"/>
                <a:tab pos="7038975" algn="l"/>
                <a:tab pos="7496175" algn="l"/>
                <a:tab pos="7953375" algn="l"/>
                <a:tab pos="8410575" algn="l"/>
                <a:tab pos="8867775" algn="l"/>
                <a:tab pos="9324975" algn="l"/>
              </a:tabLst>
              <a:defRPr sz="2400">
                <a:solidFill>
                  <a:schemeClr val="tx1"/>
                </a:solidFill>
                <a:latin typeface="Arial" charset="0"/>
                <a:ea typeface="ＭＳ Ｐゴシック" charset="0"/>
              </a:defRPr>
            </a:lvl8pPr>
            <a:lvl9pPr marL="3886200" indent="-228600" eaLnBrk="0" fontAlgn="base" hangingPunct="0">
              <a:spcBef>
                <a:spcPct val="0"/>
              </a:spcBef>
              <a:spcAft>
                <a:spcPct val="0"/>
              </a:spcAft>
              <a:tabLst>
                <a:tab pos="180975" algn="l"/>
                <a:tab pos="638175" algn="l"/>
                <a:tab pos="1095375" algn="l"/>
                <a:tab pos="1552575" algn="l"/>
                <a:tab pos="2009775" algn="l"/>
                <a:tab pos="2466975" algn="l"/>
                <a:tab pos="2924175" algn="l"/>
                <a:tab pos="3381375" algn="l"/>
                <a:tab pos="3838575" algn="l"/>
                <a:tab pos="4295775" algn="l"/>
                <a:tab pos="4752975" algn="l"/>
                <a:tab pos="5210175" algn="l"/>
                <a:tab pos="5667375" algn="l"/>
                <a:tab pos="6124575" algn="l"/>
                <a:tab pos="6581775" algn="l"/>
                <a:tab pos="7038975" algn="l"/>
                <a:tab pos="7496175" algn="l"/>
                <a:tab pos="7953375" algn="l"/>
                <a:tab pos="8410575" algn="l"/>
                <a:tab pos="8867775" algn="l"/>
                <a:tab pos="9324975" algn="l"/>
              </a:tabLst>
              <a:defRPr sz="2400">
                <a:solidFill>
                  <a:schemeClr val="tx1"/>
                </a:solidFill>
                <a:latin typeface="Arial" charset="0"/>
                <a:ea typeface="ＭＳ Ｐゴシック" charset="0"/>
              </a:defRPr>
            </a:lvl9pPr>
          </a:lstStyle>
          <a:p>
            <a:pPr marL="180975" lvl="1" indent="0" eaLnBrk="1" hangingPunct="1">
              <a:buSzPct val="45000"/>
            </a:pPr>
            <a:r>
              <a:rPr lang="en-US" sz="3200" b="1" dirty="0" smtClean="0">
                <a:solidFill>
                  <a:srgbClr val="000000"/>
                </a:solidFill>
              </a:rPr>
              <a:t>REF</a:t>
            </a:r>
            <a:r>
              <a:rPr lang="en-US" sz="3200" dirty="0" smtClean="0">
                <a:solidFill>
                  <a:srgbClr val="000000"/>
                </a:solidFill>
              </a:rPr>
              <a:t>:  54 sentence errors in 440 sentences</a:t>
            </a:r>
            <a:endParaRPr lang="en-US" sz="2500" b="1" dirty="0" smtClean="0">
              <a:solidFill>
                <a:srgbClr val="000000"/>
              </a:solidFill>
            </a:endParaRPr>
          </a:p>
          <a:p>
            <a:pPr eaLnBrk="1" hangingPunct="1">
              <a:buSzPct val="45000"/>
            </a:pPr>
            <a:r>
              <a:rPr lang="en-US" sz="2800" b="1" dirty="0" smtClean="0">
                <a:solidFill>
                  <a:srgbClr val="000000"/>
                </a:solidFill>
              </a:rPr>
              <a:t>FB: </a:t>
            </a:r>
            <a:r>
              <a:rPr lang="en-US" sz="2800" dirty="0" smtClean="0">
                <a:solidFill>
                  <a:srgbClr val="000000"/>
                </a:solidFill>
              </a:rPr>
              <a:t>      </a:t>
            </a:r>
            <a:endParaRPr lang="en-US" sz="2800" dirty="0">
              <a:solidFill>
                <a:srgbClr val="000000"/>
              </a:solidFill>
            </a:endParaRPr>
          </a:p>
          <a:p>
            <a:pPr marL="457200" lvl="1" indent="0" eaLnBrk="1" hangingPunct="1"/>
            <a:r>
              <a:rPr lang="en-US" sz="2800" dirty="0" err="1" smtClean="0">
                <a:solidFill>
                  <a:srgbClr val="000000"/>
                </a:solidFill>
              </a:rPr>
              <a:t>TruePos</a:t>
            </a:r>
            <a:r>
              <a:rPr lang="en-US" sz="2800" dirty="0" smtClean="0">
                <a:solidFill>
                  <a:srgbClr val="000000"/>
                </a:solidFill>
              </a:rPr>
              <a:t>   = 15</a:t>
            </a:r>
            <a:r>
              <a:rPr lang="en-US" sz="2800" dirty="0">
                <a:solidFill>
                  <a:srgbClr val="000000"/>
                </a:solidFill>
              </a:rPr>
              <a:t>;   </a:t>
            </a:r>
            <a:r>
              <a:rPr lang="en-US" sz="2800" dirty="0" smtClean="0">
                <a:solidFill>
                  <a:srgbClr val="000000"/>
                </a:solidFill>
              </a:rPr>
              <a:t>  </a:t>
            </a:r>
            <a:r>
              <a:rPr lang="en-US" sz="2800" dirty="0" err="1" smtClean="0">
                <a:solidFill>
                  <a:srgbClr val="000000"/>
                </a:solidFill>
              </a:rPr>
              <a:t>FalsePos</a:t>
            </a:r>
            <a:r>
              <a:rPr lang="en-US" sz="2800" dirty="0" smtClean="0">
                <a:solidFill>
                  <a:srgbClr val="000000"/>
                </a:solidFill>
              </a:rPr>
              <a:t>   = 16</a:t>
            </a:r>
            <a:r>
              <a:rPr lang="en-US" sz="2800" dirty="0">
                <a:solidFill>
                  <a:srgbClr val="000000"/>
                </a:solidFill>
              </a:rPr>
              <a:t>;    </a:t>
            </a:r>
          </a:p>
          <a:p>
            <a:pPr marL="457200" lvl="1" indent="0" eaLnBrk="1" hangingPunct="1"/>
            <a:r>
              <a:rPr lang="en-US" sz="2800" dirty="0" err="1" smtClean="0">
                <a:solidFill>
                  <a:srgbClr val="000000"/>
                </a:solidFill>
              </a:rPr>
              <a:t>FalseNeg</a:t>
            </a:r>
            <a:r>
              <a:rPr lang="en-US" sz="2800" dirty="0" smtClean="0">
                <a:solidFill>
                  <a:srgbClr val="000000"/>
                </a:solidFill>
              </a:rPr>
              <a:t> = 39</a:t>
            </a:r>
            <a:r>
              <a:rPr lang="en-US" sz="2800" dirty="0">
                <a:solidFill>
                  <a:srgbClr val="000000"/>
                </a:solidFill>
              </a:rPr>
              <a:t>; </a:t>
            </a:r>
            <a:r>
              <a:rPr lang="en-US" sz="2800" dirty="0" smtClean="0">
                <a:solidFill>
                  <a:srgbClr val="000000"/>
                </a:solidFill>
              </a:rPr>
              <a:t>    </a:t>
            </a:r>
            <a:r>
              <a:rPr lang="en-US" sz="2800" dirty="0" err="1" smtClean="0">
                <a:solidFill>
                  <a:srgbClr val="000000"/>
                </a:solidFill>
              </a:rPr>
              <a:t>TrueNeg</a:t>
            </a:r>
            <a:r>
              <a:rPr lang="en-US" sz="2800" dirty="0" smtClean="0">
                <a:solidFill>
                  <a:srgbClr val="000000"/>
                </a:solidFill>
              </a:rPr>
              <a:t>  = 370</a:t>
            </a:r>
            <a:r>
              <a:rPr lang="en-US" sz="2800" dirty="0">
                <a:solidFill>
                  <a:srgbClr val="000000"/>
                </a:solidFill>
              </a:rPr>
              <a:t>;    </a:t>
            </a:r>
          </a:p>
          <a:p>
            <a:pPr marL="457200" lvl="1" indent="0" eaLnBrk="1" hangingPunct="1"/>
            <a:r>
              <a:rPr lang="en-US" sz="2800" b="1" dirty="0">
                <a:solidFill>
                  <a:srgbClr val="3333FF"/>
                </a:solidFill>
              </a:rPr>
              <a:t>Precision=</a:t>
            </a:r>
            <a:r>
              <a:rPr lang="en-US" sz="2800" b="1" dirty="0" smtClean="0">
                <a:solidFill>
                  <a:srgbClr val="3333FF"/>
                </a:solidFill>
              </a:rPr>
              <a:t>0.48  </a:t>
            </a:r>
            <a:r>
              <a:rPr lang="en-US" sz="2800" b="1" dirty="0">
                <a:solidFill>
                  <a:srgbClr val="3333FF"/>
                </a:solidFill>
              </a:rPr>
              <a:t>Recall=</a:t>
            </a:r>
            <a:r>
              <a:rPr lang="en-US" sz="2800" b="1" dirty="0" smtClean="0">
                <a:solidFill>
                  <a:srgbClr val="3333FF"/>
                </a:solidFill>
              </a:rPr>
              <a:t>0.28   </a:t>
            </a:r>
            <a:r>
              <a:rPr lang="en-US" sz="2800" b="1" dirty="0">
                <a:solidFill>
                  <a:srgbClr val="3333FF"/>
                </a:solidFill>
              </a:rPr>
              <a:t>F1=</a:t>
            </a:r>
            <a:r>
              <a:rPr lang="en-US" sz="2800" b="1" dirty="0" smtClean="0">
                <a:solidFill>
                  <a:srgbClr val="3333FF"/>
                </a:solidFill>
              </a:rPr>
              <a:t>0.35</a:t>
            </a:r>
            <a:endParaRPr lang="en-US" sz="2800" dirty="0">
              <a:solidFill>
                <a:srgbClr val="000000"/>
              </a:solidFill>
            </a:endParaRPr>
          </a:p>
          <a:p>
            <a:pPr eaLnBrk="1" hangingPunct="1">
              <a:buSzPct val="45000"/>
            </a:pPr>
            <a:r>
              <a:rPr lang="en-US" sz="2800" b="1" dirty="0" smtClean="0">
                <a:solidFill>
                  <a:srgbClr val="000000"/>
                </a:solidFill>
              </a:rPr>
              <a:t>QG:       </a:t>
            </a:r>
            <a:endParaRPr lang="en-US" sz="2800" b="1" dirty="0">
              <a:solidFill>
                <a:srgbClr val="000000"/>
              </a:solidFill>
            </a:endParaRPr>
          </a:p>
          <a:p>
            <a:pPr marL="457200" lvl="1" indent="0" eaLnBrk="1" hangingPunct="1"/>
            <a:r>
              <a:rPr lang="en-US" sz="2800" dirty="0" err="1" smtClean="0">
                <a:solidFill>
                  <a:srgbClr val="000000"/>
                </a:solidFill>
              </a:rPr>
              <a:t>TruePos</a:t>
            </a:r>
            <a:r>
              <a:rPr lang="en-US" sz="2800" dirty="0" smtClean="0">
                <a:solidFill>
                  <a:srgbClr val="000000"/>
                </a:solidFill>
              </a:rPr>
              <a:t>   = 12</a:t>
            </a:r>
            <a:r>
              <a:rPr lang="en-US" sz="2800" dirty="0">
                <a:solidFill>
                  <a:srgbClr val="000000"/>
                </a:solidFill>
              </a:rPr>
              <a:t>;   </a:t>
            </a:r>
            <a:r>
              <a:rPr lang="en-US" sz="2800" dirty="0" smtClean="0">
                <a:solidFill>
                  <a:srgbClr val="000000"/>
                </a:solidFill>
              </a:rPr>
              <a:t>  </a:t>
            </a:r>
            <a:r>
              <a:rPr lang="en-US" sz="2800" dirty="0" err="1" smtClean="0">
                <a:solidFill>
                  <a:srgbClr val="000000"/>
                </a:solidFill>
              </a:rPr>
              <a:t>FalsePos</a:t>
            </a:r>
            <a:r>
              <a:rPr lang="en-US" sz="2800" dirty="0" smtClean="0">
                <a:solidFill>
                  <a:srgbClr val="000000"/>
                </a:solidFill>
              </a:rPr>
              <a:t>   = 18</a:t>
            </a:r>
            <a:r>
              <a:rPr lang="en-US" sz="2800" dirty="0">
                <a:solidFill>
                  <a:srgbClr val="000000"/>
                </a:solidFill>
              </a:rPr>
              <a:t>;</a:t>
            </a:r>
          </a:p>
          <a:p>
            <a:pPr marL="457200" lvl="1" indent="0" eaLnBrk="1" hangingPunct="1"/>
            <a:r>
              <a:rPr lang="en-US" sz="2800" dirty="0" err="1" smtClean="0">
                <a:solidFill>
                  <a:srgbClr val="000000"/>
                </a:solidFill>
              </a:rPr>
              <a:t>FalseNeg</a:t>
            </a:r>
            <a:r>
              <a:rPr lang="en-US" sz="2800" dirty="0" smtClean="0">
                <a:solidFill>
                  <a:srgbClr val="000000"/>
                </a:solidFill>
              </a:rPr>
              <a:t> = 42</a:t>
            </a:r>
            <a:r>
              <a:rPr lang="en-US" sz="2800" dirty="0">
                <a:solidFill>
                  <a:srgbClr val="000000"/>
                </a:solidFill>
              </a:rPr>
              <a:t>;  </a:t>
            </a:r>
            <a:r>
              <a:rPr lang="en-US" sz="2800" dirty="0" smtClean="0">
                <a:solidFill>
                  <a:srgbClr val="000000"/>
                </a:solidFill>
              </a:rPr>
              <a:t>   </a:t>
            </a:r>
            <a:r>
              <a:rPr lang="en-US" sz="2800" dirty="0" err="1" smtClean="0">
                <a:solidFill>
                  <a:srgbClr val="000000"/>
                </a:solidFill>
              </a:rPr>
              <a:t>TrueNeg</a:t>
            </a:r>
            <a:r>
              <a:rPr lang="en-US" sz="2800" dirty="0" smtClean="0">
                <a:solidFill>
                  <a:srgbClr val="000000"/>
                </a:solidFill>
              </a:rPr>
              <a:t>  = 368</a:t>
            </a:r>
            <a:r>
              <a:rPr lang="en-US" sz="2800" dirty="0">
                <a:solidFill>
                  <a:srgbClr val="000000"/>
                </a:solidFill>
              </a:rPr>
              <a:t>;</a:t>
            </a:r>
          </a:p>
          <a:p>
            <a:pPr marL="457200" lvl="1" indent="0" eaLnBrk="1" hangingPunct="1"/>
            <a:r>
              <a:rPr lang="en-US" sz="2800" b="1" dirty="0">
                <a:solidFill>
                  <a:srgbClr val="3333FF"/>
                </a:solidFill>
              </a:rPr>
              <a:t>Precision=</a:t>
            </a:r>
            <a:r>
              <a:rPr lang="en-US" sz="2800" b="1" dirty="0" smtClean="0">
                <a:solidFill>
                  <a:srgbClr val="3333FF"/>
                </a:solidFill>
              </a:rPr>
              <a:t>0.40   </a:t>
            </a:r>
            <a:r>
              <a:rPr lang="en-US" sz="2800" b="1" dirty="0">
                <a:solidFill>
                  <a:srgbClr val="3333FF"/>
                </a:solidFill>
              </a:rPr>
              <a:t>Recall=</a:t>
            </a:r>
            <a:r>
              <a:rPr lang="en-US" sz="2800" b="1" dirty="0" smtClean="0">
                <a:solidFill>
                  <a:srgbClr val="3333FF"/>
                </a:solidFill>
              </a:rPr>
              <a:t>0.22    </a:t>
            </a:r>
            <a:r>
              <a:rPr lang="en-US" sz="2800" b="1" dirty="0">
                <a:solidFill>
                  <a:srgbClr val="3333FF"/>
                </a:solidFill>
              </a:rPr>
              <a:t>F1=</a:t>
            </a:r>
            <a:r>
              <a:rPr lang="en-US" sz="2800" b="1" dirty="0" smtClean="0">
                <a:solidFill>
                  <a:srgbClr val="3333FF"/>
                </a:solidFill>
              </a:rPr>
              <a:t>0.29</a:t>
            </a:r>
            <a:endParaRPr lang="en-US" sz="2800" b="1" dirty="0">
              <a:solidFill>
                <a:srgbClr val="3333FF"/>
              </a:solidFill>
            </a:endParaRPr>
          </a:p>
        </p:txBody>
      </p:sp>
    </p:spTree>
    <p:extLst>
      <p:ext uri="{BB962C8B-B14F-4D97-AF65-F5344CB8AC3E}">
        <p14:creationId xmlns:p14="http://schemas.microsoft.com/office/powerpoint/2010/main" val="275014498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698">
                                            <p:txEl>
                                              <p:pRg st="1" end="1"/>
                                            </p:txEl>
                                          </p:spTgt>
                                        </p:tgtEl>
                                        <p:attrNameLst>
                                          <p:attrName>style.visibility</p:attrName>
                                        </p:attrNameLst>
                                      </p:cBhvr>
                                      <p:to>
                                        <p:strVal val="visible"/>
                                      </p:to>
                                    </p:set>
                                    <p:animEffect transition="in" filter="fade">
                                      <p:cBhvr>
                                        <p:cTn id="7" dur="500"/>
                                        <p:tgtEl>
                                          <p:spTgt spid="29698">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9698">
                                            <p:txEl>
                                              <p:pRg st="2" end="2"/>
                                            </p:txEl>
                                          </p:spTgt>
                                        </p:tgtEl>
                                        <p:attrNameLst>
                                          <p:attrName>style.visibility</p:attrName>
                                        </p:attrNameLst>
                                      </p:cBhvr>
                                      <p:to>
                                        <p:strVal val="visible"/>
                                      </p:to>
                                    </p:set>
                                    <p:animEffect transition="in" filter="fade">
                                      <p:cBhvr>
                                        <p:cTn id="10" dur="500"/>
                                        <p:tgtEl>
                                          <p:spTgt spid="29698">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9698">
                                            <p:txEl>
                                              <p:pRg st="3" end="3"/>
                                            </p:txEl>
                                          </p:spTgt>
                                        </p:tgtEl>
                                        <p:attrNameLst>
                                          <p:attrName>style.visibility</p:attrName>
                                        </p:attrNameLst>
                                      </p:cBhvr>
                                      <p:to>
                                        <p:strVal val="visible"/>
                                      </p:to>
                                    </p:set>
                                    <p:animEffect transition="in" filter="fade">
                                      <p:cBhvr>
                                        <p:cTn id="13" dur="500"/>
                                        <p:tgtEl>
                                          <p:spTgt spid="29698">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9698">
                                            <p:txEl>
                                              <p:pRg st="4" end="4"/>
                                            </p:txEl>
                                          </p:spTgt>
                                        </p:tgtEl>
                                        <p:attrNameLst>
                                          <p:attrName>style.visibility</p:attrName>
                                        </p:attrNameLst>
                                      </p:cBhvr>
                                      <p:to>
                                        <p:strVal val="visible"/>
                                      </p:to>
                                    </p:set>
                                    <p:animEffect transition="in" filter="fade">
                                      <p:cBhvr>
                                        <p:cTn id="16" dur="500"/>
                                        <p:tgtEl>
                                          <p:spTgt spid="29698">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9698">
                                            <p:txEl>
                                              <p:pRg st="5" end="5"/>
                                            </p:txEl>
                                          </p:spTgt>
                                        </p:tgtEl>
                                        <p:attrNameLst>
                                          <p:attrName>style.visibility</p:attrName>
                                        </p:attrNameLst>
                                      </p:cBhvr>
                                      <p:to>
                                        <p:strVal val="visible"/>
                                      </p:to>
                                    </p:set>
                                    <p:animEffect transition="in" filter="fade">
                                      <p:cBhvr>
                                        <p:cTn id="21" dur="500"/>
                                        <p:tgtEl>
                                          <p:spTgt spid="29698">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9698">
                                            <p:txEl>
                                              <p:pRg st="6" end="6"/>
                                            </p:txEl>
                                          </p:spTgt>
                                        </p:tgtEl>
                                        <p:attrNameLst>
                                          <p:attrName>style.visibility</p:attrName>
                                        </p:attrNameLst>
                                      </p:cBhvr>
                                      <p:to>
                                        <p:strVal val="visible"/>
                                      </p:to>
                                    </p:set>
                                    <p:animEffect transition="in" filter="fade">
                                      <p:cBhvr>
                                        <p:cTn id="24" dur="500"/>
                                        <p:tgtEl>
                                          <p:spTgt spid="29698">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9698">
                                            <p:txEl>
                                              <p:pRg st="7" end="7"/>
                                            </p:txEl>
                                          </p:spTgt>
                                        </p:tgtEl>
                                        <p:attrNameLst>
                                          <p:attrName>style.visibility</p:attrName>
                                        </p:attrNameLst>
                                      </p:cBhvr>
                                      <p:to>
                                        <p:strVal val="visible"/>
                                      </p:to>
                                    </p:set>
                                    <p:animEffect transition="in" filter="fade">
                                      <p:cBhvr>
                                        <p:cTn id="27" dur="500"/>
                                        <p:tgtEl>
                                          <p:spTgt spid="29698">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9698">
                                            <p:txEl>
                                              <p:pRg st="8" end="8"/>
                                            </p:txEl>
                                          </p:spTgt>
                                        </p:tgtEl>
                                        <p:attrNameLst>
                                          <p:attrName>style.visibility</p:attrName>
                                        </p:attrNameLst>
                                      </p:cBhvr>
                                      <p:to>
                                        <p:strVal val="visible"/>
                                      </p:to>
                                    </p:set>
                                    <p:animEffect transition="in" filter="fade">
                                      <p:cBhvr>
                                        <p:cTn id="30" dur="500"/>
                                        <p:tgtEl>
                                          <p:spTgt spid="2969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ext Box 1"/>
          <p:cNvSpPr txBox="1">
            <a:spLocks noChangeArrowheads="1"/>
          </p:cNvSpPr>
          <p:nvPr/>
        </p:nvSpPr>
        <p:spPr bwMode="auto">
          <a:xfrm>
            <a:off x="391680" y="0"/>
            <a:ext cx="8228160" cy="1144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35268" rIns="0" bIns="0"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cs typeface="ＭＳ Ｐゴシック"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9pPr>
          </a:lstStyle>
          <a:p>
            <a:pPr algn="ctr" eaLnBrk="1" hangingPunct="1">
              <a:lnSpc>
                <a:spcPct val="80000"/>
              </a:lnSpc>
            </a:pPr>
            <a:r>
              <a:rPr lang="en-US" sz="4400" dirty="0" smtClean="0">
                <a:solidFill>
                  <a:srgbClr val="000000"/>
                </a:solidFill>
              </a:rPr>
              <a:t>FB ~ </a:t>
            </a:r>
            <a:r>
              <a:rPr lang="en-US" sz="4400" dirty="0">
                <a:solidFill>
                  <a:srgbClr val="000000"/>
                </a:solidFill>
              </a:rPr>
              <a:t>REF    &amp;    </a:t>
            </a:r>
            <a:r>
              <a:rPr lang="en-US" sz="4400" dirty="0" smtClean="0">
                <a:solidFill>
                  <a:srgbClr val="000000"/>
                </a:solidFill>
              </a:rPr>
              <a:t>QG ~ </a:t>
            </a:r>
            <a:r>
              <a:rPr lang="en-US" sz="4400" dirty="0">
                <a:solidFill>
                  <a:srgbClr val="000000"/>
                </a:solidFill>
              </a:rPr>
              <a:t>REF</a:t>
            </a:r>
            <a:r>
              <a:rPr lang="en-US" sz="3600" dirty="0">
                <a:solidFill>
                  <a:srgbClr val="000000"/>
                </a:solidFill>
              </a:rPr>
              <a:t/>
            </a:r>
            <a:br>
              <a:rPr lang="en-US" sz="3600" dirty="0">
                <a:solidFill>
                  <a:srgbClr val="000000"/>
                </a:solidFill>
              </a:rPr>
            </a:br>
            <a:r>
              <a:rPr lang="en-US" sz="2800" dirty="0" smtClean="0">
                <a:solidFill>
                  <a:srgbClr val="000000"/>
                </a:solidFill>
              </a:rPr>
              <a:t>(</a:t>
            </a:r>
            <a:r>
              <a:rPr lang="en-US" sz="2800" dirty="0" smtClean="0">
                <a:solidFill>
                  <a:srgbClr val="3333FF"/>
                </a:solidFill>
              </a:rPr>
              <a:t>word </a:t>
            </a:r>
            <a:r>
              <a:rPr lang="en-US" sz="2800" dirty="0">
                <a:solidFill>
                  <a:srgbClr val="3333FF"/>
                </a:solidFill>
              </a:rPr>
              <a:t>level</a:t>
            </a:r>
            <a:r>
              <a:rPr lang="en-US" sz="2800" dirty="0">
                <a:solidFill>
                  <a:srgbClr val="000000"/>
                </a:solidFill>
              </a:rPr>
              <a:t>)</a:t>
            </a:r>
          </a:p>
        </p:txBody>
      </p:sp>
      <p:sp>
        <p:nvSpPr>
          <p:cNvPr id="29698" name="Text Box 2"/>
          <p:cNvSpPr txBox="1">
            <a:spLocks noChangeArrowheads="1"/>
          </p:cNvSpPr>
          <p:nvPr/>
        </p:nvSpPr>
        <p:spPr bwMode="auto">
          <a:xfrm>
            <a:off x="522721" y="1313018"/>
            <a:ext cx="8228160" cy="4506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19267" rIns="0" bIns="0"/>
          <a:lstStyle>
            <a:lvl1pPr marL="180975" eaLnBrk="0" hangingPunct="0">
              <a:tabLst>
                <a:tab pos="180975" algn="l"/>
                <a:tab pos="638175" algn="l"/>
                <a:tab pos="1095375" algn="l"/>
                <a:tab pos="1552575" algn="l"/>
                <a:tab pos="2009775" algn="l"/>
                <a:tab pos="2466975" algn="l"/>
                <a:tab pos="2924175" algn="l"/>
                <a:tab pos="3381375" algn="l"/>
                <a:tab pos="3838575" algn="l"/>
                <a:tab pos="4295775" algn="l"/>
                <a:tab pos="4752975" algn="l"/>
                <a:tab pos="5210175" algn="l"/>
                <a:tab pos="5667375" algn="l"/>
                <a:tab pos="6124575" algn="l"/>
                <a:tab pos="6581775" algn="l"/>
                <a:tab pos="7038975" algn="l"/>
                <a:tab pos="7496175" algn="l"/>
                <a:tab pos="7953375" algn="l"/>
                <a:tab pos="8410575" algn="l"/>
                <a:tab pos="8867775" algn="l"/>
                <a:tab pos="9324975" algn="l"/>
              </a:tabLst>
              <a:defRPr sz="2400">
                <a:solidFill>
                  <a:schemeClr val="tx1"/>
                </a:solidFill>
                <a:latin typeface="Arial" charset="0"/>
                <a:ea typeface="ＭＳ Ｐゴシック" charset="0"/>
                <a:cs typeface="ＭＳ Ｐゴシック" charset="0"/>
              </a:defRPr>
            </a:lvl1pPr>
            <a:lvl2pPr marL="739775" indent="-282575" eaLnBrk="0" hangingPunct="0">
              <a:tabLst>
                <a:tab pos="180975" algn="l"/>
                <a:tab pos="638175" algn="l"/>
                <a:tab pos="1095375" algn="l"/>
                <a:tab pos="1552575" algn="l"/>
                <a:tab pos="2009775" algn="l"/>
                <a:tab pos="2466975" algn="l"/>
                <a:tab pos="2924175" algn="l"/>
                <a:tab pos="3381375" algn="l"/>
                <a:tab pos="3838575" algn="l"/>
                <a:tab pos="4295775" algn="l"/>
                <a:tab pos="4752975" algn="l"/>
                <a:tab pos="5210175" algn="l"/>
                <a:tab pos="5667375" algn="l"/>
                <a:tab pos="6124575" algn="l"/>
                <a:tab pos="6581775" algn="l"/>
                <a:tab pos="7038975" algn="l"/>
                <a:tab pos="7496175" algn="l"/>
                <a:tab pos="7953375" algn="l"/>
                <a:tab pos="8410575" algn="l"/>
                <a:tab pos="8867775" algn="l"/>
                <a:tab pos="9324975" algn="l"/>
              </a:tabLst>
              <a:defRPr sz="2400">
                <a:solidFill>
                  <a:schemeClr val="tx1"/>
                </a:solidFill>
                <a:latin typeface="Arial" charset="0"/>
                <a:ea typeface="ＭＳ Ｐゴシック" charset="0"/>
              </a:defRPr>
            </a:lvl2pPr>
            <a:lvl3pPr marL="1143000" indent="-228600" eaLnBrk="0" hangingPunct="0">
              <a:tabLst>
                <a:tab pos="180975" algn="l"/>
                <a:tab pos="638175" algn="l"/>
                <a:tab pos="1095375" algn="l"/>
                <a:tab pos="1552575" algn="l"/>
                <a:tab pos="2009775" algn="l"/>
                <a:tab pos="2466975" algn="l"/>
                <a:tab pos="2924175" algn="l"/>
                <a:tab pos="3381375" algn="l"/>
                <a:tab pos="3838575" algn="l"/>
                <a:tab pos="4295775" algn="l"/>
                <a:tab pos="4752975" algn="l"/>
                <a:tab pos="5210175" algn="l"/>
                <a:tab pos="5667375" algn="l"/>
                <a:tab pos="6124575" algn="l"/>
                <a:tab pos="6581775" algn="l"/>
                <a:tab pos="7038975" algn="l"/>
                <a:tab pos="7496175" algn="l"/>
                <a:tab pos="7953375" algn="l"/>
                <a:tab pos="8410575" algn="l"/>
                <a:tab pos="8867775" algn="l"/>
                <a:tab pos="9324975" algn="l"/>
              </a:tabLst>
              <a:defRPr sz="2400">
                <a:solidFill>
                  <a:schemeClr val="tx1"/>
                </a:solidFill>
                <a:latin typeface="Arial" charset="0"/>
                <a:ea typeface="ＭＳ Ｐゴシック" charset="0"/>
              </a:defRPr>
            </a:lvl3pPr>
            <a:lvl4pPr marL="1600200" indent="-228600" eaLnBrk="0" hangingPunct="0">
              <a:tabLst>
                <a:tab pos="180975" algn="l"/>
                <a:tab pos="638175" algn="l"/>
                <a:tab pos="1095375" algn="l"/>
                <a:tab pos="1552575" algn="l"/>
                <a:tab pos="2009775" algn="l"/>
                <a:tab pos="2466975" algn="l"/>
                <a:tab pos="2924175" algn="l"/>
                <a:tab pos="3381375" algn="l"/>
                <a:tab pos="3838575" algn="l"/>
                <a:tab pos="4295775" algn="l"/>
                <a:tab pos="4752975" algn="l"/>
                <a:tab pos="5210175" algn="l"/>
                <a:tab pos="5667375" algn="l"/>
                <a:tab pos="6124575" algn="l"/>
                <a:tab pos="6581775" algn="l"/>
                <a:tab pos="7038975" algn="l"/>
                <a:tab pos="7496175" algn="l"/>
                <a:tab pos="7953375" algn="l"/>
                <a:tab pos="8410575" algn="l"/>
                <a:tab pos="8867775" algn="l"/>
                <a:tab pos="9324975" algn="l"/>
              </a:tabLst>
              <a:defRPr sz="2400">
                <a:solidFill>
                  <a:schemeClr val="tx1"/>
                </a:solidFill>
                <a:latin typeface="Arial" charset="0"/>
                <a:ea typeface="ＭＳ Ｐゴシック" charset="0"/>
              </a:defRPr>
            </a:lvl4pPr>
            <a:lvl5pPr marL="2057400" indent="-228600" eaLnBrk="0" hangingPunct="0">
              <a:tabLst>
                <a:tab pos="180975" algn="l"/>
                <a:tab pos="638175" algn="l"/>
                <a:tab pos="1095375" algn="l"/>
                <a:tab pos="1552575" algn="l"/>
                <a:tab pos="2009775" algn="l"/>
                <a:tab pos="2466975" algn="l"/>
                <a:tab pos="2924175" algn="l"/>
                <a:tab pos="3381375" algn="l"/>
                <a:tab pos="3838575" algn="l"/>
                <a:tab pos="4295775" algn="l"/>
                <a:tab pos="4752975" algn="l"/>
                <a:tab pos="5210175" algn="l"/>
                <a:tab pos="5667375" algn="l"/>
                <a:tab pos="6124575" algn="l"/>
                <a:tab pos="6581775" algn="l"/>
                <a:tab pos="7038975" algn="l"/>
                <a:tab pos="7496175" algn="l"/>
                <a:tab pos="7953375" algn="l"/>
                <a:tab pos="8410575" algn="l"/>
                <a:tab pos="8867775" algn="l"/>
                <a:tab pos="9324975" algn="l"/>
              </a:tabLst>
              <a:defRPr sz="2400">
                <a:solidFill>
                  <a:schemeClr val="tx1"/>
                </a:solidFill>
                <a:latin typeface="Arial" charset="0"/>
                <a:ea typeface="ＭＳ Ｐゴシック" charset="0"/>
              </a:defRPr>
            </a:lvl5pPr>
            <a:lvl6pPr marL="2514600" indent="-228600" eaLnBrk="0" fontAlgn="base" hangingPunct="0">
              <a:spcBef>
                <a:spcPct val="0"/>
              </a:spcBef>
              <a:spcAft>
                <a:spcPct val="0"/>
              </a:spcAft>
              <a:tabLst>
                <a:tab pos="180975" algn="l"/>
                <a:tab pos="638175" algn="l"/>
                <a:tab pos="1095375" algn="l"/>
                <a:tab pos="1552575" algn="l"/>
                <a:tab pos="2009775" algn="l"/>
                <a:tab pos="2466975" algn="l"/>
                <a:tab pos="2924175" algn="l"/>
                <a:tab pos="3381375" algn="l"/>
                <a:tab pos="3838575" algn="l"/>
                <a:tab pos="4295775" algn="l"/>
                <a:tab pos="4752975" algn="l"/>
                <a:tab pos="5210175" algn="l"/>
                <a:tab pos="5667375" algn="l"/>
                <a:tab pos="6124575" algn="l"/>
                <a:tab pos="6581775" algn="l"/>
                <a:tab pos="7038975" algn="l"/>
                <a:tab pos="7496175" algn="l"/>
                <a:tab pos="7953375" algn="l"/>
                <a:tab pos="8410575" algn="l"/>
                <a:tab pos="8867775" algn="l"/>
                <a:tab pos="9324975" algn="l"/>
              </a:tabLst>
              <a:defRPr sz="2400">
                <a:solidFill>
                  <a:schemeClr val="tx1"/>
                </a:solidFill>
                <a:latin typeface="Arial" charset="0"/>
                <a:ea typeface="ＭＳ Ｐゴシック" charset="0"/>
              </a:defRPr>
            </a:lvl6pPr>
            <a:lvl7pPr marL="2971800" indent="-228600" eaLnBrk="0" fontAlgn="base" hangingPunct="0">
              <a:spcBef>
                <a:spcPct val="0"/>
              </a:spcBef>
              <a:spcAft>
                <a:spcPct val="0"/>
              </a:spcAft>
              <a:tabLst>
                <a:tab pos="180975" algn="l"/>
                <a:tab pos="638175" algn="l"/>
                <a:tab pos="1095375" algn="l"/>
                <a:tab pos="1552575" algn="l"/>
                <a:tab pos="2009775" algn="l"/>
                <a:tab pos="2466975" algn="l"/>
                <a:tab pos="2924175" algn="l"/>
                <a:tab pos="3381375" algn="l"/>
                <a:tab pos="3838575" algn="l"/>
                <a:tab pos="4295775" algn="l"/>
                <a:tab pos="4752975" algn="l"/>
                <a:tab pos="5210175" algn="l"/>
                <a:tab pos="5667375" algn="l"/>
                <a:tab pos="6124575" algn="l"/>
                <a:tab pos="6581775" algn="l"/>
                <a:tab pos="7038975" algn="l"/>
                <a:tab pos="7496175" algn="l"/>
                <a:tab pos="7953375" algn="l"/>
                <a:tab pos="8410575" algn="l"/>
                <a:tab pos="8867775" algn="l"/>
                <a:tab pos="9324975" algn="l"/>
              </a:tabLst>
              <a:defRPr sz="2400">
                <a:solidFill>
                  <a:schemeClr val="tx1"/>
                </a:solidFill>
                <a:latin typeface="Arial" charset="0"/>
                <a:ea typeface="ＭＳ Ｐゴシック" charset="0"/>
              </a:defRPr>
            </a:lvl7pPr>
            <a:lvl8pPr marL="3429000" indent="-228600" eaLnBrk="0" fontAlgn="base" hangingPunct="0">
              <a:spcBef>
                <a:spcPct val="0"/>
              </a:spcBef>
              <a:spcAft>
                <a:spcPct val="0"/>
              </a:spcAft>
              <a:tabLst>
                <a:tab pos="180975" algn="l"/>
                <a:tab pos="638175" algn="l"/>
                <a:tab pos="1095375" algn="l"/>
                <a:tab pos="1552575" algn="l"/>
                <a:tab pos="2009775" algn="l"/>
                <a:tab pos="2466975" algn="l"/>
                <a:tab pos="2924175" algn="l"/>
                <a:tab pos="3381375" algn="l"/>
                <a:tab pos="3838575" algn="l"/>
                <a:tab pos="4295775" algn="l"/>
                <a:tab pos="4752975" algn="l"/>
                <a:tab pos="5210175" algn="l"/>
                <a:tab pos="5667375" algn="l"/>
                <a:tab pos="6124575" algn="l"/>
                <a:tab pos="6581775" algn="l"/>
                <a:tab pos="7038975" algn="l"/>
                <a:tab pos="7496175" algn="l"/>
                <a:tab pos="7953375" algn="l"/>
                <a:tab pos="8410575" algn="l"/>
                <a:tab pos="8867775" algn="l"/>
                <a:tab pos="9324975" algn="l"/>
              </a:tabLst>
              <a:defRPr sz="2400">
                <a:solidFill>
                  <a:schemeClr val="tx1"/>
                </a:solidFill>
                <a:latin typeface="Arial" charset="0"/>
                <a:ea typeface="ＭＳ Ｐゴシック" charset="0"/>
              </a:defRPr>
            </a:lvl8pPr>
            <a:lvl9pPr marL="3886200" indent="-228600" eaLnBrk="0" fontAlgn="base" hangingPunct="0">
              <a:spcBef>
                <a:spcPct val="0"/>
              </a:spcBef>
              <a:spcAft>
                <a:spcPct val="0"/>
              </a:spcAft>
              <a:tabLst>
                <a:tab pos="180975" algn="l"/>
                <a:tab pos="638175" algn="l"/>
                <a:tab pos="1095375" algn="l"/>
                <a:tab pos="1552575" algn="l"/>
                <a:tab pos="2009775" algn="l"/>
                <a:tab pos="2466975" algn="l"/>
                <a:tab pos="2924175" algn="l"/>
                <a:tab pos="3381375" algn="l"/>
                <a:tab pos="3838575" algn="l"/>
                <a:tab pos="4295775" algn="l"/>
                <a:tab pos="4752975" algn="l"/>
                <a:tab pos="5210175" algn="l"/>
                <a:tab pos="5667375" algn="l"/>
                <a:tab pos="6124575" algn="l"/>
                <a:tab pos="6581775" algn="l"/>
                <a:tab pos="7038975" algn="l"/>
                <a:tab pos="7496175" algn="l"/>
                <a:tab pos="7953375" algn="l"/>
                <a:tab pos="8410575" algn="l"/>
                <a:tab pos="8867775" algn="l"/>
                <a:tab pos="9324975" algn="l"/>
              </a:tabLst>
              <a:defRPr sz="2400">
                <a:solidFill>
                  <a:schemeClr val="tx1"/>
                </a:solidFill>
                <a:latin typeface="Arial" charset="0"/>
                <a:ea typeface="ＭＳ Ｐゴシック" charset="0"/>
              </a:defRPr>
            </a:lvl9pPr>
          </a:lstStyle>
          <a:p>
            <a:pPr marL="180975" lvl="1" indent="0" eaLnBrk="1" hangingPunct="1">
              <a:buSzPct val="45000"/>
            </a:pPr>
            <a:r>
              <a:rPr lang="en-US" sz="3200" b="1" dirty="0" smtClean="0">
                <a:solidFill>
                  <a:srgbClr val="000000"/>
                </a:solidFill>
              </a:rPr>
              <a:t>REF</a:t>
            </a:r>
            <a:r>
              <a:rPr lang="en-US" sz="3200" dirty="0" smtClean="0">
                <a:solidFill>
                  <a:srgbClr val="000000"/>
                </a:solidFill>
              </a:rPr>
              <a:t>:  622 errors in 8840 words</a:t>
            </a:r>
            <a:endParaRPr lang="en-US" sz="2500" b="1" dirty="0" smtClean="0">
              <a:solidFill>
                <a:srgbClr val="000000"/>
              </a:solidFill>
            </a:endParaRPr>
          </a:p>
          <a:p>
            <a:pPr eaLnBrk="1" hangingPunct="1">
              <a:buSzPct val="45000"/>
            </a:pPr>
            <a:r>
              <a:rPr lang="en-US" sz="2800" b="1" dirty="0" smtClean="0">
                <a:solidFill>
                  <a:srgbClr val="000000"/>
                </a:solidFill>
              </a:rPr>
              <a:t>FB: </a:t>
            </a:r>
            <a:r>
              <a:rPr lang="en-US" sz="2800" dirty="0" smtClean="0">
                <a:solidFill>
                  <a:srgbClr val="000000"/>
                </a:solidFill>
              </a:rPr>
              <a:t>      </a:t>
            </a:r>
            <a:endParaRPr lang="en-US" sz="2800" dirty="0">
              <a:solidFill>
                <a:srgbClr val="000000"/>
              </a:solidFill>
            </a:endParaRPr>
          </a:p>
          <a:p>
            <a:pPr marL="457200" lvl="1" indent="0" eaLnBrk="1" hangingPunct="1"/>
            <a:r>
              <a:rPr lang="en-US" sz="2800" dirty="0" err="1" smtClean="0">
                <a:solidFill>
                  <a:srgbClr val="000000"/>
                </a:solidFill>
              </a:rPr>
              <a:t>TruePos</a:t>
            </a:r>
            <a:r>
              <a:rPr lang="en-US" sz="2800" dirty="0" smtClean="0">
                <a:solidFill>
                  <a:srgbClr val="000000"/>
                </a:solidFill>
              </a:rPr>
              <a:t>   = 129;     </a:t>
            </a:r>
            <a:r>
              <a:rPr lang="en-US" sz="2800" dirty="0" err="1" smtClean="0">
                <a:solidFill>
                  <a:srgbClr val="000000"/>
                </a:solidFill>
              </a:rPr>
              <a:t>FalsePos</a:t>
            </a:r>
            <a:r>
              <a:rPr lang="en-US" sz="2800" dirty="0" smtClean="0">
                <a:solidFill>
                  <a:srgbClr val="000000"/>
                </a:solidFill>
              </a:rPr>
              <a:t>   = 197;    </a:t>
            </a:r>
            <a:endParaRPr lang="en-US" sz="2800" dirty="0">
              <a:solidFill>
                <a:srgbClr val="000000"/>
              </a:solidFill>
            </a:endParaRPr>
          </a:p>
          <a:p>
            <a:pPr marL="457200" lvl="1" indent="0" eaLnBrk="1" hangingPunct="1"/>
            <a:r>
              <a:rPr lang="en-US" sz="2800" dirty="0" err="1" smtClean="0">
                <a:solidFill>
                  <a:srgbClr val="000000"/>
                </a:solidFill>
              </a:rPr>
              <a:t>FalseNeg</a:t>
            </a:r>
            <a:r>
              <a:rPr lang="en-US" sz="2800" dirty="0" smtClean="0">
                <a:solidFill>
                  <a:srgbClr val="000000"/>
                </a:solidFill>
              </a:rPr>
              <a:t> = 493;     </a:t>
            </a:r>
            <a:r>
              <a:rPr lang="en-US" sz="2800" dirty="0" err="1" smtClean="0">
                <a:solidFill>
                  <a:srgbClr val="000000"/>
                </a:solidFill>
              </a:rPr>
              <a:t>TrueNeg</a:t>
            </a:r>
            <a:r>
              <a:rPr lang="en-US" sz="2800" dirty="0" smtClean="0">
                <a:solidFill>
                  <a:srgbClr val="000000"/>
                </a:solidFill>
              </a:rPr>
              <a:t>   = 8021;    </a:t>
            </a:r>
            <a:endParaRPr lang="en-US" sz="2800" dirty="0">
              <a:solidFill>
                <a:srgbClr val="000000"/>
              </a:solidFill>
            </a:endParaRPr>
          </a:p>
          <a:p>
            <a:pPr marL="457200" lvl="1" indent="0" eaLnBrk="1" hangingPunct="1"/>
            <a:r>
              <a:rPr lang="en-US" sz="2800" b="1" dirty="0">
                <a:solidFill>
                  <a:srgbClr val="3333FF"/>
                </a:solidFill>
              </a:rPr>
              <a:t>Precision=</a:t>
            </a:r>
            <a:r>
              <a:rPr lang="en-US" sz="2800" b="1" dirty="0" smtClean="0">
                <a:solidFill>
                  <a:srgbClr val="3333FF"/>
                </a:solidFill>
              </a:rPr>
              <a:t>0.40   Recall</a:t>
            </a:r>
            <a:r>
              <a:rPr lang="en-US" sz="2800" b="1" dirty="0">
                <a:solidFill>
                  <a:srgbClr val="3333FF"/>
                </a:solidFill>
              </a:rPr>
              <a:t>=</a:t>
            </a:r>
            <a:r>
              <a:rPr lang="en-US" sz="2800" b="1" dirty="0" smtClean="0">
                <a:solidFill>
                  <a:srgbClr val="3333FF"/>
                </a:solidFill>
              </a:rPr>
              <a:t>0.21   </a:t>
            </a:r>
            <a:r>
              <a:rPr lang="en-US" sz="2800" b="1" dirty="0">
                <a:solidFill>
                  <a:srgbClr val="3333FF"/>
                </a:solidFill>
              </a:rPr>
              <a:t>F1=</a:t>
            </a:r>
            <a:r>
              <a:rPr lang="en-US" sz="2800" b="1" dirty="0" smtClean="0">
                <a:solidFill>
                  <a:srgbClr val="3333FF"/>
                </a:solidFill>
              </a:rPr>
              <a:t>0.27</a:t>
            </a:r>
            <a:endParaRPr lang="en-US" sz="2800" dirty="0">
              <a:solidFill>
                <a:srgbClr val="000000"/>
              </a:solidFill>
            </a:endParaRPr>
          </a:p>
          <a:p>
            <a:pPr eaLnBrk="1" hangingPunct="1">
              <a:buSzPct val="45000"/>
            </a:pPr>
            <a:r>
              <a:rPr lang="en-US" sz="2800" b="1" dirty="0" smtClean="0">
                <a:solidFill>
                  <a:srgbClr val="000000"/>
                </a:solidFill>
              </a:rPr>
              <a:t>QG:       </a:t>
            </a:r>
            <a:endParaRPr lang="en-US" sz="2800" b="1" dirty="0">
              <a:solidFill>
                <a:srgbClr val="000000"/>
              </a:solidFill>
            </a:endParaRPr>
          </a:p>
          <a:p>
            <a:pPr marL="457200" lvl="1" indent="0" eaLnBrk="1" hangingPunct="1"/>
            <a:r>
              <a:rPr lang="en-US" sz="2800" dirty="0" err="1" smtClean="0">
                <a:solidFill>
                  <a:srgbClr val="000000"/>
                </a:solidFill>
              </a:rPr>
              <a:t>TruePos</a:t>
            </a:r>
            <a:r>
              <a:rPr lang="en-US" sz="2800" dirty="0" smtClean="0">
                <a:solidFill>
                  <a:srgbClr val="000000"/>
                </a:solidFill>
              </a:rPr>
              <a:t>   = 107;       </a:t>
            </a:r>
            <a:r>
              <a:rPr lang="en-US" sz="2800" dirty="0" err="1" smtClean="0">
                <a:solidFill>
                  <a:srgbClr val="000000"/>
                </a:solidFill>
              </a:rPr>
              <a:t>FalsePos</a:t>
            </a:r>
            <a:r>
              <a:rPr lang="en-US" sz="2800" dirty="0" smtClean="0">
                <a:solidFill>
                  <a:srgbClr val="000000"/>
                </a:solidFill>
              </a:rPr>
              <a:t>   = 131;</a:t>
            </a:r>
            <a:endParaRPr lang="en-US" sz="2800" dirty="0">
              <a:solidFill>
                <a:srgbClr val="000000"/>
              </a:solidFill>
            </a:endParaRPr>
          </a:p>
          <a:p>
            <a:pPr marL="457200" lvl="1" indent="0" eaLnBrk="1" hangingPunct="1"/>
            <a:r>
              <a:rPr lang="en-US" sz="2800" dirty="0" err="1" smtClean="0">
                <a:solidFill>
                  <a:srgbClr val="000000"/>
                </a:solidFill>
              </a:rPr>
              <a:t>FalseNeg</a:t>
            </a:r>
            <a:r>
              <a:rPr lang="en-US" sz="2800" dirty="0" smtClean="0">
                <a:solidFill>
                  <a:srgbClr val="000000"/>
                </a:solidFill>
              </a:rPr>
              <a:t> = 514;       </a:t>
            </a:r>
            <a:r>
              <a:rPr lang="en-US" sz="2800" dirty="0" err="1" smtClean="0">
                <a:solidFill>
                  <a:srgbClr val="000000"/>
                </a:solidFill>
              </a:rPr>
              <a:t>TrueNeg</a:t>
            </a:r>
            <a:r>
              <a:rPr lang="en-US" sz="2800" dirty="0" smtClean="0">
                <a:solidFill>
                  <a:srgbClr val="000000"/>
                </a:solidFill>
              </a:rPr>
              <a:t>  = 8061;</a:t>
            </a:r>
            <a:endParaRPr lang="en-US" sz="2800" dirty="0">
              <a:solidFill>
                <a:srgbClr val="000000"/>
              </a:solidFill>
            </a:endParaRPr>
          </a:p>
          <a:p>
            <a:pPr marL="457200" lvl="1" indent="0" eaLnBrk="1" hangingPunct="1"/>
            <a:r>
              <a:rPr lang="en-US" sz="2800" b="1" dirty="0">
                <a:solidFill>
                  <a:srgbClr val="3333FF"/>
                </a:solidFill>
              </a:rPr>
              <a:t>Precision=</a:t>
            </a:r>
            <a:r>
              <a:rPr lang="en-US" sz="2800" b="1" dirty="0" smtClean="0">
                <a:solidFill>
                  <a:srgbClr val="3333FF"/>
                </a:solidFill>
              </a:rPr>
              <a:t>0.45   Recall</a:t>
            </a:r>
            <a:r>
              <a:rPr lang="en-US" sz="2800" b="1" dirty="0">
                <a:solidFill>
                  <a:srgbClr val="3333FF"/>
                </a:solidFill>
              </a:rPr>
              <a:t>=</a:t>
            </a:r>
            <a:r>
              <a:rPr lang="en-US" sz="2800" b="1" dirty="0" smtClean="0">
                <a:solidFill>
                  <a:srgbClr val="3333FF"/>
                </a:solidFill>
              </a:rPr>
              <a:t>0.17    </a:t>
            </a:r>
            <a:r>
              <a:rPr lang="en-US" sz="2800" b="1" dirty="0">
                <a:solidFill>
                  <a:srgbClr val="3333FF"/>
                </a:solidFill>
              </a:rPr>
              <a:t>F1=</a:t>
            </a:r>
            <a:r>
              <a:rPr lang="en-US" sz="2800" b="1" dirty="0" smtClean="0">
                <a:solidFill>
                  <a:srgbClr val="3333FF"/>
                </a:solidFill>
              </a:rPr>
              <a:t>0.25</a:t>
            </a:r>
            <a:endParaRPr lang="en-US" sz="2800" b="1" dirty="0">
              <a:solidFill>
                <a:srgbClr val="3333FF"/>
              </a:solidFill>
            </a:endParaRPr>
          </a:p>
        </p:txBody>
      </p:sp>
    </p:spTree>
    <p:extLst>
      <p:ext uri="{BB962C8B-B14F-4D97-AF65-F5344CB8AC3E}">
        <p14:creationId xmlns:p14="http://schemas.microsoft.com/office/powerpoint/2010/main" val="139473732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698">
                                            <p:txEl>
                                              <p:pRg st="1" end="1"/>
                                            </p:txEl>
                                          </p:spTgt>
                                        </p:tgtEl>
                                        <p:attrNameLst>
                                          <p:attrName>style.visibility</p:attrName>
                                        </p:attrNameLst>
                                      </p:cBhvr>
                                      <p:to>
                                        <p:strVal val="visible"/>
                                      </p:to>
                                    </p:set>
                                    <p:animEffect transition="in" filter="fade">
                                      <p:cBhvr>
                                        <p:cTn id="7" dur="500"/>
                                        <p:tgtEl>
                                          <p:spTgt spid="29698">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9698">
                                            <p:txEl>
                                              <p:pRg st="2" end="2"/>
                                            </p:txEl>
                                          </p:spTgt>
                                        </p:tgtEl>
                                        <p:attrNameLst>
                                          <p:attrName>style.visibility</p:attrName>
                                        </p:attrNameLst>
                                      </p:cBhvr>
                                      <p:to>
                                        <p:strVal val="visible"/>
                                      </p:to>
                                    </p:set>
                                    <p:animEffect transition="in" filter="fade">
                                      <p:cBhvr>
                                        <p:cTn id="10" dur="500"/>
                                        <p:tgtEl>
                                          <p:spTgt spid="29698">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9698">
                                            <p:txEl>
                                              <p:pRg st="3" end="3"/>
                                            </p:txEl>
                                          </p:spTgt>
                                        </p:tgtEl>
                                        <p:attrNameLst>
                                          <p:attrName>style.visibility</p:attrName>
                                        </p:attrNameLst>
                                      </p:cBhvr>
                                      <p:to>
                                        <p:strVal val="visible"/>
                                      </p:to>
                                    </p:set>
                                    <p:animEffect transition="in" filter="fade">
                                      <p:cBhvr>
                                        <p:cTn id="13" dur="500"/>
                                        <p:tgtEl>
                                          <p:spTgt spid="29698">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9698">
                                            <p:txEl>
                                              <p:pRg st="4" end="4"/>
                                            </p:txEl>
                                          </p:spTgt>
                                        </p:tgtEl>
                                        <p:attrNameLst>
                                          <p:attrName>style.visibility</p:attrName>
                                        </p:attrNameLst>
                                      </p:cBhvr>
                                      <p:to>
                                        <p:strVal val="visible"/>
                                      </p:to>
                                    </p:set>
                                    <p:animEffect transition="in" filter="fade">
                                      <p:cBhvr>
                                        <p:cTn id="16" dur="500"/>
                                        <p:tgtEl>
                                          <p:spTgt spid="29698">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9698">
                                            <p:txEl>
                                              <p:pRg st="5" end="5"/>
                                            </p:txEl>
                                          </p:spTgt>
                                        </p:tgtEl>
                                        <p:attrNameLst>
                                          <p:attrName>style.visibility</p:attrName>
                                        </p:attrNameLst>
                                      </p:cBhvr>
                                      <p:to>
                                        <p:strVal val="visible"/>
                                      </p:to>
                                    </p:set>
                                    <p:animEffect transition="in" filter="fade">
                                      <p:cBhvr>
                                        <p:cTn id="21" dur="500"/>
                                        <p:tgtEl>
                                          <p:spTgt spid="29698">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9698">
                                            <p:txEl>
                                              <p:pRg st="6" end="6"/>
                                            </p:txEl>
                                          </p:spTgt>
                                        </p:tgtEl>
                                        <p:attrNameLst>
                                          <p:attrName>style.visibility</p:attrName>
                                        </p:attrNameLst>
                                      </p:cBhvr>
                                      <p:to>
                                        <p:strVal val="visible"/>
                                      </p:to>
                                    </p:set>
                                    <p:animEffect transition="in" filter="fade">
                                      <p:cBhvr>
                                        <p:cTn id="24" dur="500"/>
                                        <p:tgtEl>
                                          <p:spTgt spid="29698">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9698">
                                            <p:txEl>
                                              <p:pRg st="7" end="7"/>
                                            </p:txEl>
                                          </p:spTgt>
                                        </p:tgtEl>
                                        <p:attrNameLst>
                                          <p:attrName>style.visibility</p:attrName>
                                        </p:attrNameLst>
                                      </p:cBhvr>
                                      <p:to>
                                        <p:strVal val="visible"/>
                                      </p:to>
                                    </p:set>
                                    <p:animEffect transition="in" filter="fade">
                                      <p:cBhvr>
                                        <p:cTn id="27" dur="500"/>
                                        <p:tgtEl>
                                          <p:spTgt spid="29698">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9698">
                                            <p:txEl>
                                              <p:pRg st="8" end="8"/>
                                            </p:txEl>
                                          </p:spTgt>
                                        </p:tgtEl>
                                        <p:attrNameLst>
                                          <p:attrName>style.visibility</p:attrName>
                                        </p:attrNameLst>
                                      </p:cBhvr>
                                      <p:to>
                                        <p:strVal val="visible"/>
                                      </p:to>
                                    </p:set>
                                    <p:animEffect transition="in" filter="fade">
                                      <p:cBhvr>
                                        <p:cTn id="30" dur="500"/>
                                        <p:tgtEl>
                                          <p:spTgt spid="2969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ext Box 1"/>
          <p:cNvSpPr txBox="1">
            <a:spLocks noChangeArrowheads="1"/>
          </p:cNvSpPr>
          <p:nvPr/>
        </p:nvSpPr>
        <p:spPr bwMode="auto">
          <a:xfrm>
            <a:off x="456480" y="10338"/>
            <a:ext cx="8225280" cy="1142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cs typeface="ＭＳ Ｐゴシック"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Arial" charset="0"/>
                <a:ea typeface="ＭＳ Ｐゴシック" charset="0"/>
              </a:defRPr>
            </a:lvl9pPr>
          </a:lstStyle>
          <a:p>
            <a:pPr algn="ctr" eaLnBrk="1" hangingPunct="1"/>
            <a:r>
              <a:rPr lang="en-US" sz="4400" dirty="0" smtClean="0">
                <a:solidFill>
                  <a:srgbClr val="000000"/>
                </a:solidFill>
              </a:rPr>
              <a:t>Word Errors </a:t>
            </a:r>
            <a:r>
              <a:rPr lang="en-US" sz="4400" dirty="0">
                <a:solidFill>
                  <a:srgbClr val="000000"/>
                </a:solidFill>
              </a:rPr>
              <a:t>by Type </a:t>
            </a:r>
            <a:r>
              <a:rPr lang="en-US" sz="4000" dirty="0">
                <a:solidFill>
                  <a:srgbClr val="000000"/>
                </a:solidFill>
              </a:rPr>
              <a:t/>
            </a:r>
            <a:br>
              <a:rPr lang="en-US" sz="4000" dirty="0">
                <a:solidFill>
                  <a:srgbClr val="000000"/>
                </a:solidFill>
              </a:rPr>
            </a:br>
            <a:r>
              <a:rPr lang="en-US" sz="2800" dirty="0" smtClean="0">
                <a:solidFill>
                  <a:srgbClr val="000000"/>
                </a:solidFill>
              </a:rPr>
              <a:t>(FB </a:t>
            </a:r>
            <a:r>
              <a:rPr lang="en-US" sz="2800" dirty="0">
                <a:solidFill>
                  <a:srgbClr val="000000"/>
                </a:solidFill>
              </a:rPr>
              <a:t>~ </a:t>
            </a:r>
            <a:r>
              <a:rPr lang="en-US" sz="2800" dirty="0" smtClean="0">
                <a:solidFill>
                  <a:srgbClr val="000000"/>
                </a:solidFill>
              </a:rPr>
              <a:t>QG)</a:t>
            </a:r>
            <a:endParaRPr lang="en-US" sz="2800" dirty="0">
              <a:solidFill>
                <a:srgbClr val="000000"/>
              </a:solidFill>
            </a:endParaRPr>
          </a:p>
        </p:txBody>
      </p:sp>
      <p:graphicFrame>
        <p:nvGraphicFramePr>
          <p:cNvPr id="35843" name="Object 2"/>
          <p:cNvGraphicFramePr>
            <a:graphicFrameLocks noChangeAspect="1"/>
          </p:cNvGraphicFramePr>
          <p:nvPr>
            <p:extLst>
              <p:ext uri="{D42A27DB-BD31-4B8C-83A1-F6EECF244321}">
                <p14:modId xmlns:p14="http://schemas.microsoft.com/office/powerpoint/2010/main" val="1085236993"/>
              </p:ext>
            </p:extLst>
          </p:nvPr>
        </p:nvGraphicFramePr>
        <p:xfrm>
          <a:off x="3501689" y="1419690"/>
          <a:ext cx="4046400" cy="2161666"/>
        </p:xfrm>
        <a:graphic>
          <a:graphicData uri="http://schemas.openxmlformats.org/presentationml/2006/ole">
            <mc:AlternateContent xmlns:mc="http://schemas.openxmlformats.org/markup-compatibility/2006">
              <mc:Choice xmlns:v="urn:schemas-microsoft-com:vml" Requires="v">
                <p:oleObj spid="_x0000_s20774" r:id="rId4" imgW="3009900" imgH="1612900" progId="">
                  <p:embed/>
                </p:oleObj>
              </mc:Choice>
              <mc:Fallback>
                <p:oleObj r:id="rId4" imgW="3009900" imgH="16129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1689" y="1419690"/>
                        <a:ext cx="4046400" cy="2161666"/>
                      </a:xfrm>
                      <a:prstGeom prst="rect">
                        <a:avLst/>
                      </a:prstGeom>
                      <a:noFill/>
                      <a:ln>
                        <a:solidFill>
                          <a:srgbClr val="0744FF"/>
                        </a:solidFill>
                      </a:ln>
                      <a:effectLst/>
                      <a:extLst/>
                    </p:spPr>
                  </p:pic>
                </p:oleObj>
              </mc:Fallback>
            </mc:AlternateContent>
          </a:graphicData>
        </a:graphic>
      </p:graphicFrame>
      <p:graphicFrame>
        <p:nvGraphicFramePr>
          <p:cNvPr id="35844" name="Object 3"/>
          <p:cNvGraphicFramePr>
            <a:graphicFrameLocks noChangeAspect="1"/>
          </p:cNvGraphicFramePr>
          <p:nvPr>
            <p:extLst>
              <p:ext uri="{D42A27DB-BD31-4B8C-83A1-F6EECF244321}">
                <p14:modId xmlns:p14="http://schemas.microsoft.com/office/powerpoint/2010/main" val="2994982141"/>
              </p:ext>
            </p:extLst>
          </p:nvPr>
        </p:nvGraphicFramePr>
        <p:xfrm>
          <a:off x="3567929" y="3771455"/>
          <a:ext cx="4044960" cy="2096860"/>
        </p:xfrm>
        <a:graphic>
          <a:graphicData uri="http://schemas.openxmlformats.org/presentationml/2006/ole">
            <mc:AlternateContent xmlns:mc="http://schemas.openxmlformats.org/markup-compatibility/2006">
              <mc:Choice xmlns:v="urn:schemas-microsoft-com:vml" Requires="v">
                <p:oleObj spid="_x0000_s20775" r:id="rId6" imgW="2997200" imgH="1562100" progId="">
                  <p:embed/>
                </p:oleObj>
              </mc:Choice>
              <mc:Fallback>
                <p:oleObj r:id="rId6" imgW="2997200" imgH="156210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67929" y="3771455"/>
                        <a:ext cx="4044960" cy="2096860"/>
                      </a:xfrm>
                      <a:prstGeom prst="rect">
                        <a:avLst/>
                      </a:prstGeom>
                      <a:noFill/>
                      <a:ln>
                        <a:solidFill>
                          <a:srgbClr val="0744FF"/>
                        </a:solidFill>
                      </a:ln>
                      <a:effectLst/>
                      <a:extLst/>
                    </p:spPr>
                  </p:pic>
                </p:oleObj>
              </mc:Fallback>
            </mc:AlternateContent>
          </a:graphicData>
        </a:graphic>
      </p:graphicFrame>
      <p:sp>
        <p:nvSpPr>
          <p:cNvPr id="35845" name="TextBox 1"/>
          <p:cNvSpPr txBox="1">
            <a:spLocks noChangeArrowheads="1"/>
          </p:cNvSpPr>
          <p:nvPr/>
        </p:nvSpPr>
        <p:spPr bwMode="auto">
          <a:xfrm>
            <a:off x="3800737" y="3359822"/>
            <a:ext cx="2984138" cy="335556"/>
          </a:xfrm>
          <a:prstGeom prst="rect">
            <a:avLst/>
          </a:prstGeom>
          <a:solidFill>
            <a:schemeClr val="bg1"/>
          </a:solidFill>
          <a:ln w="9525">
            <a:solidFill>
              <a:srgbClr val="000000"/>
            </a:solidFill>
            <a:miter lim="800000"/>
            <a:headEnd/>
            <a:tailEnd/>
          </a:ln>
          <a:extLst/>
        </p:spPr>
        <p:txBody>
          <a:bodyPr wrap="square" lIns="82945" tIns="41473" rIns="82945" bIns="41473">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dirty="0" smtClean="0"/>
              <a:t>  G       </a:t>
            </a:r>
            <a:r>
              <a:rPr lang="en-US" sz="1600" b="1" dirty="0"/>
              <a:t>L     </a:t>
            </a:r>
            <a:r>
              <a:rPr lang="en-US" sz="1600" b="1" dirty="0" smtClean="0"/>
              <a:t>    </a:t>
            </a:r>
            <a:r>
              <a:rPr lang="en-US" sz="1600" b="1" dirty="0"/>
              <a:t>U      </a:t>
            </a:r>
            <a:r>
              <a:rPr lang="en-US" sz="1600" b="1" dirty="0" smtClean="0"/>
              <a:t>   </a:t>
            </a:r>
            <a:r>
              <a:rPr lang="en-US" sz="1600" b="1" dirty="0"/>
              <a:t>C         O</a:t>
            </a:r>
          </a:p>
        </p:txBody>
      </p:sp>
      <p:sp>
        <p:nvSpPr>
          <p:cNvPr id="35846" name="TextBox 6"/>
          <p:cNvSpPr txBox="1">
            <a:spLocks noChangeArrowheads="1"/>
          </p:cNvSpPr>
          <p:nvPr/>
        </p:nvSpPr>
        <p:spPr bwMode="auto">
          <a:xfrm>
            <a:off x="4024408" y="5668254"/>
            <a:ext cx="2661120" cy="335556"/>
          </a:xfrm>
          <a:prstGeom prst="rect">
            <a:avLst/>
          </a:prstGeom>
          <a:solidFill>
            <a:schemeClr val="bg1"/>
          </a:solidFill>
          <a:ln w="9525">
            <a:solidFill>
              <a:srgbClr val="000000"/>
            </a:solidFill>
            <a:miter lim="800000"/>
            <a:headEnd/>
            <a:tailEnd/>
          </a:ln>
          <a:extLst/>
        </p:spPr>
        <p:txBody>
          <a:bodyPr wrap="none" lIns="82945" tIns="41473" rIns="82945" bIns="41473">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dirty="0"/>
              <a:t>G            L           U          C </a:t>
            </a:r>
          </a:p>
        </p:txBody>
      </p:sp>
      <p:sp>
        <p:nvSpPr>
          <p:cNvPr id="35847" name="TextBox 2"/>
          <p:cNvSpPr txBox="1">
            <a:spLocks noChangeArrowheads="1"/>
          </p:cNvSpPr>
          <p:nvPr/>
        </p:nvSpPr>
        <p:spPr bwMode="auto">
          <a:xfrm>
            <a:off x="4417528" y="1419689"/>
            <a:ext cx="1715040" cy="3355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t>FALSE Positives</a:t>
            </a:r>
          </a:p>
        </p:txBody>
      </p:sp>
      <p:sp>
        <p:nvSpPr>
          <p:cNvPr id="35848" name="TextBox 8"/>
          <p:cNvSpPr txBox="1">
            <a:spLocks noChangeArrowheads="1"/>
          </p:cNvSpPr>
          <p:nvPr/>
        </p:nvSpPr>
        <p:spPr bwMode="auto">
          <a:xfrm>
            <a:off x="4417528" y="3792116"/>
            <a:ext cx="1807200" cy="33555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dirty="0"/>
              <a:t>FALSE Negatives</a:t>
            </a:r>
          </a:p>
        </p:txBody>
      </p:sp>
      <p:sp>
        <p:nvSpPr>
          <p:cNvPr id="10" name="TextBox 9"/>
          <p:cNvSpPr txBox="1"/>
          <p:nvPr/>
        </p:nvSpPr>
        <p:spPr>
          <a:xfrm>
            <a:off x="7089249" y="2411163"/>
            <a:ext cx="393858" cy="338554"/>
          </a:xfrm>
          <a:prstGeom prst="rect">
            <a:avLst/>
          </a:prstGeom>
          <a:solidFill>
            <a:schemeClr val="bg1"/>
          </a:solidFill>
        </p:spPr>
        <p:txBody>
          <a:bodyPr wrap="none" rtlCol="0">
            <a:spAutoFit/>
          </a:bodyPr>
          <a:lstStyle/>
          <a:p>
            <a:r>
              <a:rPr lang="en-US" sz="1600" b="1" dirty="0" smtClean="0"/>
              <a:t>FB</a:t>
            </a:r>
            <a:endParaRPr lang="en-US" sz="1600" b="1" dirty="0"/>
          </a:p>
        </p:txBody>
      </p:sp>
      <p:grpSp>
        <p:nvGrpSpPr>
          <p:cNvPr id="11" name="Group 10"/>
          <p:cNvGrpSpPr/>
          <p:nvPr/>
        </p:nvGrpSpPr>
        <p:grpSpPr>
          <a:xfrm>
            <a:off x="7072249" y="2190355"/>
            <a:ext cx="456175" cy="338554"/>
            <a:chOff x="7338859" y="4049057"/>
            <a:chExt cx="456175" cy="338554"/>
          </a:xfrm>
        </p:grpSpPr>
        <p:sp>
          <p:nvSpPr>
            <p:cNvPr id="12" name="Rectangle 11"/>
            <p:cNvSpPr/>
            <p:nvPr/>
          </p:nvSpPr>
          <p:spPr>
            <a:xfrm>
              <a:off x="7338859" y="4185600"/>
              <a:ext cx="358383" cy="134856"/>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7338859" y="4049057"/>
              <a:ext cx="456175" cy="338554"/>
            </a:xfrm>
            <a:prstGeom prst="rect">
              <a:avLst/>
            </a:prstGeom>
            <a:noFill/>
            <a:ln>
              <a:noFill/>
            </a:ln>
          </p:spPr>
          <p:txBody>
            <a:bodyPr wrap="none" rtlCol="0">
              <a:spAutoFit/>
            </a:bodyPr>
            <a:lstStyle/>
            <a:p>
              <a:r>
                <a:rPr lang="en-US" sz="1600" b="1" dirty="0" smtClean="0"/>
                <a:t>QG</a:t>
              </a:r>
              <a:endParaRPr lang="en-US" sz="1600" b="1" dirty="0"/>
            </a:p>
          </p:txBody>
        </p:sp>
      </p:grpSp>
      <p:sp>
        <p:nvSpPr>
          <p:cNvPr id="14" name="TextBox 13"/>
          <p:cNvSpPr txBox="1"/>
          <p:nvPr/>
        </p:nvSpPr>
        <p:spPr>
          <a:xfrm>
            <a:off x="7151164" y="4718910"/>
            <a:ext cx="393858" cy="338554"/>
          </a:xfrm>
          <a:prstGeom prst="rect">
            <a:avLst/>
          </a:prstGeom>
          <a:solidFill>
            <a:schemeClr val="bg1"/>
          </a:solidFill>
        </p:spPr>
        <p:txBody>
          <a:bodyPr wrap="none" rtlCol="0">
            <a:spAutoFit/>
          </a:bodyPr>
          <a:lstStyle/>
          <a:p>
            <a:r>
              <a:rPr lang="en-US" sz="1600" b="1" dirty="0" smtClean="0"/>
              <a:t>FB</a:t>
            </a:r>
            <a:endParaRPr lang="en-US" sz="1600" b="1" dirty="0"/>
          </a:p>
        </p:txBody>
      </p:sp>
      <p:grpSp>
        <p:nvGrpSpPr>
          <p:cNvPr id="15" name="Group 14"/>
          <p:cNvGrpSpPr/>
          <p:nvPr/>
        </p:nvGrpSpPr>
        <p:grpSpPr>
          <a:xfrm>
            <a:off x="7134164" y="4498102"/>
            <a:ext cx="456175" cy="338554"/>
            <a:chOff x="7338859" y="4049057"/>
            <a:chExt cx="456175" cy="338554"/>
          </a:xfrm>
        </p:grpSpPr>
        <p:sp>
          <p:nvSpPr>
            <p:cNvPr id="16" name="Rectangle 15"/>
            <p:cNvSpPr/>
            <p:nvPr/>
          </p:nvSpPr>
          <p:spPr>
            <a:xfrm>
              <a:off x="7338859" y="4185600"/>
              <a:ext cx="358383" cy="134856"/>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7338859" y="4049057"/>
              <a:ext cx="456175" cy="338554"/>
            </a:xfrm>
            <a:prstGeom prst="rect">
              <a:avLst/>
            </a:prstGeom>
            <a:noFill/>
            <a:ln>
              <a:noFill/>
            </a:ln>
          </p:spPr>
          <p:txBody>
            <a:bodyPr wrap="none" rtlCol="0">
              <a:spAutoFit/>
            </a:bodyPr>
            <a:lstStyle/>
            <a:p>
              <a:r>
                <a:rPr lang="en-US" sz="1600" b="1" dirty="0" smtClean="0"/>
                <a:t>QG</a:t>
              </a:r>
              <a:endParaRPr lang="en-US" sz="1600" b="1" dirty="0"/>
            </a:p>
          </p:txBody>
        </p:sp>
      </p:grpSp>
      <p:sp>
        <p:nvSpPr>
          <p:cNvPr id="2" name="Rectangle 1"/>
          <p:cNvSpPr/>
          <p:nvPr/>
        </p:nvSpPr>
        <p:spPr>
          <a:xfrm>
            <a:off x="456480" y="1419690"/>
            <a:ext cx="2812489" cy="2157514"/>
          </a:xfrm>
          <a:prstGeom prst="rect">
            <a:avLst/>
          </a:prstGeom>
        </p:spPr>
        <p:txBody>
          <a:bodyPr wrap="square">
            <a:spAutoFit/>
          </a:bodyPr>
          <a:lstStyle/>
          <a:p>
            <a:pPr>
              <a:lnSpc>
                <a:spcPct val="93000"/>
              </a:lnSpc>
            </a:pPr>
            <a:r>
              <a:rPr lang="en-US" sz="2400" b="1" dirty="0" smtClean="0">
                <a:solidFill>
                  <a:srgbClr val="000000"/>
                </a:solidFill>
              </a:rPr>
              <a:t>G</a:t>
            </a:r>
            <a:r>
              <a:rPr lang="en-US" sz="2400" dirty="0">
                <a:solidFill>
                  <a:srgbClr val="000000"/>
                </a:solidFill>
              </a:rPr>
              <a:t>-, </a:t>
            </a:r>
            <a:r>
              <a:rPr lang="en-US" sz="2400" b="1" dirty="0">
                <a:solidFill>
                  <a:srgbClr val="000000"/>
                </a:solidFill>
              </a:rPr>
              <a:t>U</a:t>
            </a:r>
            <a:r>
              <a:rPr lang="en-US" sz="2400" dirty="0">
                <a:solidFill>
                  <a:srgbClr val="000000"/>
                </a:solidFill>
              </a:rPr>
              <a:t>-, </a:t>
            </a:r>
            <a:r>
              <a:rPr lang="en-US" sz="2400" b="1" dirty="0">
                <a:solidFill>
                  <a:srgbClr val="000000"/>
                </a:solidFill>
              </a:rPr>
              <a:t>C</a:t>
            </a:r>
            <a:r>
              <a:rPr lang="en-US" sz="2400" dirty="0" smtClean="0">
                <a:solidFill>
                  <a:srgbClr val="000000"/>
                </a:solidFill>
              </a:rPr>
              <a:t>-type </a:t>
            </a:r>
            <a:r>
              <a:rPr lang="en-US" sz="2400" dirty="0">
                <a:solidFill>
                  <a:srgbClr val="000000"/>
                </a:solidFill>
              </a:rPr>
              <a:t>and </a:t>
            </a:r>
            <a:r>
              <a:rPr lang="en-US" sz="2400" b="1" dirty="0" smtClean="0">
                <a:solidFill>
                  <a:srgbClr val="000000"/>
                </a:solidFill>
              </a:rPr>
              <a:t>O</a:t>
            </a:r>
            <a:r>
              <a:rPr lang="en-US" sz="2400" dirty="0" smtClean="0">
                <a:solidFill>
                  <a:srgbClr val="000000"/>
                </a:solidFill>
              </a:rPr>
              <a:t>ther-type </a:t>
            </a:r>
            <a:r>
              <a:rPr lang="en-US" sz="2400" dirty="0">
                <a:solidFill>
                  <a:srgbClr val="000000"/>
                </a:solidFill>
              </a:rPr>
              <a:t>errors </a:t>
            </a:r>
            <a:r>
              <a:rPr lang="en-US" sz="2400" dirty="0" smtClean="0">
                <a:solidFill>
                  <a:srgbClr val="000000"/>
                </a:solidFill>
              </a:rPr>
              <a:t>lower FB precision</a:t>
            </a:r>
            <a:br>
              <a:rPr lang="en-US" sz="2400" dirty="0" smtClean="0">
                <a:solidFill>
                  <a:srgbClr val="000000"/>
                </a:solidFill>
              </a:rPr>
            </a:br>
            <a:endParaRPr lang="en-US" sz="2400" dirty="0" smtClean="0">
              <a:solidFill>
                <a:srgbClr val="000000"/>
              </a:solidFill>
            </a:endParaRPr>
          </a:p>
          <a:p>
            <a:pPr>
              <a:lnSpc>
                <a:spcPct val="93000"/>
              </a:lnSpc>
            </a:pPr>
            <a:r>
              <a:rPr lang="en-US" sz="2400" dirty="0" smtClean="0">
                <a:solidFill>
                  <a:srgbClr val="000000"/>
                </a:solidFill>
              </a:rPr>
              <a:t>(Red bars in</a:t>
            </a:r>
            <a:br>
              <a:rPr lang="en-US" sz="2400" dirty="0" smtClean="0">
                <a:solidFill>
                  <a:srgbClr val="000000"/>
                </a:solidFill>
              </a:rPr>
            </a:br>
            <a:r>
              <a:rPr lang="en-US" sz="2400" dirty="0" smtClean="0">
                <a:solidFill>
                  <a:srgbClr val="000000"/>
                </a:solidFill>
              </a:rPr>
              <a:t>    upper chart.)</a:t>
            </a:r>
            <a:endParaRPr lang="en-US" sz="2400" dirty="0"/>
          </a:p>
        </p:txBody>
      </p:sp>
    </p:spTree>
    <p:extLst>
      <p:ext uri="{BB962C8B-B14F-4D97-AF65-F5344CB8AC3E}">
        <p14:creationId xmlns:p14="http://schemas.microsoft.com/office/powerpoint/2010/main" val="43387582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ea typeface="ＭＳ Ｐゴシック" charset="0"/>
              </a:rPr>
              <a:t>A Request to Compare</a:t>
            </a:r>
            <a:endParaRPr lang="en-US" dirty="0"/>
          </a:p>
        </p:txBody>
      </p:sp>
      <p:sp>
        <p:nvSpPr>
          <p:cNvPr id="3" name="Content Placeholder 2"/>
          <p:cNvSpPr>
            <a:spLocks noGrp="1"/>
          </p:cNvSpPr>
          <p:nvPr>
            <p:ph idx="1"/>
          </p:nvPr>
        </p:nvSpPr>
        <p:spPr/>
        <p:txBody>
          <a:bodyPr/>
          <a:lstStyle/>
          <a:p>
            <a:pPr marL="365125" indent="-365125"/>
            <a:r>
              <a:rPr lang="en-US" dirty="0" smtClean="0"/>
              <a:t>“</a:t>
            </a:r>
            <a:r>
              <a:rPr lang="en-US" i="1" dirty="0" smtClean="0"/>
              <a:t>We’re thinking of buying a grammar checker</a:t>
            </a:r>
            <a:r>
              <a:rPr lang="en-US" dirty="0" smtClean="0"/>
              <a:t>”</a:t>
            </a:r>
          </a:p>
          <a:p>
            <a:pPr marL="365125" indent="-365125"/>
            <a:r>
              <a:rPr lang="en-US" dirty="0"/>
              <a:t>An outside vendor claims </a:t>
            </a:r>
            <a:r>
              <a:rPr lang="en-US" dirty="0" smtClean="0"/>
              <a:t>high </a:t>
            </a:r>
            <a:r>
              <a:rPr lang="en-US" dirty="0"/>
              <a:t>performance and unique technical approaches</a:t>
            </a:r>
            <a:r>
              <a:rPr lang="en-US" dirty="0" smtClean="0"/>
              <a:t>.</a:t>
            </a:r>
          </a:p>
          <a:p>
            <a:pPr marL="365125" indent="-365125"/>
            <a:r>
              <a:rPr lang="en-US" dirty="0" smtClean="0"/>
              <a:t>The in-house group says theirs works better and they are on the cusp of world-beating improvements.</a:t>
            </a:r>
          </a:p>
          <a:p>
            <a:pPr marL="365125" indent="-365125"/>
            <a:r>
              <a:rPr lang="en-US" dirty="0" smtClean="0"/>
              <a:t>Top management wants to buy.</a:t>
            </a:r>
          </a:p>
          <a:p>
            <a:pPr marL="365125" indent="-365125"/>
            <a:r>
              <a:rPr lang="en-US" dirty="0" smtClean="0"/>
              <a:t>Line management supports the in-house group.</a:t>
            </a:r>
          </a:p>
          <a:p>
            <a:pPr marL="365125" indent="-365125"/>
            <a:endParaRPr lang="en-US" dirty="0" smtClean="0"/>
          </a:p>
        </p:txBody>
      </p:sp>
    </p:spTree>
    <p:extLst>
      <p:ext uri="{BB962C8B-B14F-4D97-AF65-F5344CB8AC3E}">
        <p14:creationId xmlns:p14="http://schemas.microsoft.com/office/powerpoint/2010/main" val="12481351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456480" y="29880"/>
            <a:ext cx="8226720" cy="1225080"/>
          </a:xfrm>
          <a:prstGeom prst="rect">
            <a:avLst/>
          </a:prstGeom>
          <a:noFill/>
        </p:spPr>
        <p:txBody>
          <a:bodyPr lIns="90000" tIns="35280" rIns="90000" bIns="45000" anchor="ctr"/>
          <a:lstStyle/>
          <a:p>
            <a:pPr algn="ctr">
              <a:lnSpc>
                <a:spcPct val="80000"/>
              </a:lnSpc>
            </a:pPr>
            <a:r>
              <a:rPr lang="en-US" sz="4400" dirty="0">
                <a:solidFill>
                  <a:srgbClr val="000000"/>
                </a:solidFill>
                <a:latin typeface="Arial"/>
                <a:ea typeface="ＭＳ Ｐゴシック"/>
              </a:rPr>
              <a:t>Confusion </a:t>
            </a:r>
            <a:r>
              <a:rPr lang="en-US" sz="4400" dirty="0" smtClean="0">
                <a:solidFill>
                  <a:srgbClr val="000000"/>
                </a:solidFill>
                <a:latin typeface="Arial"/>
                <a:ea typeface="ＭＳ Ｐゴシック"/>
              </a:rPr>
              <a:t>Matrix</a:t>
            </a:r>
            <a:br>
              <a:rPr lang="en-US" sz="4400" dirty="0" smtClean="0">
                <a:solidFill>
                  <a:srgbClr val="000000"/>
                </a:solidFill>
                <a:latin typeface="Arial"/>
                <a:ea typeface="ＭＳ Ｐゴシック"/>
              </a:rPr>
            </a:br>
            <a:r>
              <a:rPr lang="en-US" sz="2800" dirty="0" smtClean="0">
                <a:solidFill>
                  <a:srgbClr val="000000"/>
                </a:solidFill>
                <a:latin typeface="Arial"/>
                <a:ea typeface="ＭＳ Ｐゴシック"/>
              </a:rPr>
              <a:t>(Real Word Errors Detected)</a:t>
            </a:r>
            <a:endParaRPr sz="2800" dirty="0"/>
          </a:p>
        </p:txBody>
      </p:sp>
      <p:sp>
        <p:nvSpPr>
          <p:cNvPr id="167" name="CustomShape 2"/>
          <p:cNvSpPr/>
          <p:nvPr/>
        </p:nvSpPr>
        <p:spPr>
          <a:xfrm>
            <a:off x="457200" y="1463040"/>
            <a:ext cx="3748680" cy="4153320"/>
          </a:xfrm>
          <a:prstGeom prst="rect">
            <a:avLst/>
          </a:prstGeom>
          <a:noFill/>
        </p:spPr>
        <p:txBody>
          <a:bodyPr lIns="81720" tIns="42480" rIns="81720" bIns="42480"/>
          <a:lstStyle/>
          <a:p>
            <a:pPr>
              <a:lnSpc>
                <a:spcPct val="93000"/>
              </a:lnSpc>
            </a:pPr>
            <a:r>
              <a:rPr lang="en-US" sz="2400" dirty="0">
                <a:solidFill>
                  <a:srgbClr val="000000"/>
                </a:solidFill>
                <a:latin typeface="Calibri"/>
              </a:rPr>
              <a:t>Error Types (ET):</a:t>
            </a:r>
            <a:endParaRPr sz="2400" dirty="0"/>
          </a:p>
          <a:p>
            <a:pPr>
              <a:lnSpc>
                <a:spcPct val="93000"/>
              </a:lnSpc>
            </a:pPr>
            <a:r>
              <a:rPr lang="en-US" sz="2400" dirty="0">
                <a:solidFill>
                  <a:srgbClr val="000000"/>
                </a:solidFill>
                <a:latin typeface="Calibri"/>
              </a:rPr>
              <a:t>	G – Grammar</a:t>
            </a:r>
            <a:endParaRPr sz="2400" dirty="0"/>
          </a:p>
          <a:p>
            <a:pPr>
              <a:lnSpc>
                <a:spcPct val="93000"/>
              </a:lnSpc>
            </a:pPr>
            <a:r>
              <a:rPr lang="en-US" sz="2400" dirty="0">
                <a:solidFill>
                  <a:srgbClr val="000000"/>
                </a:solidFill>
                <a:latin typeface="Calibri"/>
              </a:rPr>
              <a:t>	L – </a:t>
            </a:r>
            <a:r>
              <a:rPr lang="en-US" sz="2400" dirty="0" err="1">
                <a:solidFill>
                  <a:srgbClr val="000000"/>
                </a:solidFill>
                <a:latin typeface="Calibri"/>
              </a:rPr>
              <a:t>speLling</a:t>
            </a:r>
            <a:endParaRPr sz="2400" dirty="0"/>
          </a:p>
          <a:p>
            <a:pPr>
              <a:lnSpc>
                <a:spcPct val="93000"/>
              </a:lnSpc>
            </a:pPr>
            <a:r>
              <a:rPr lang="en-US" sz="2400" dirty="0">
                <a:solidFill>
                  <a:srgbClr val="000000"/>
                </a:solidFill>
                <a:latin typeface="Calibri"/>
              </a:rPr>
              <a:t>	U – Usage</a:t>
            </a:r>
            <a:endParaRPr sz="2400" dirty="0"/>
          </a:p>
          <a:p>
            <a:pPr>
              <a:lnSpc>
                <a:spcPct val="93000"/>
              </a:lnSpc>
            </a:pPr>
            <a:r>
              <a:rPr lang="en-US" sz="2400" dirty="0">
                <a:solidFill>
                  <a:srgbClr val="000000"/>
                </a:solidFill>
                <a:latin typeface="Calibri"/>
              </a:rPr>
              <a:t>	C – Convention</a:t>
            </a:r>
            <a:endParaRPr sz="2400" dirty="0"/>
          </a:p>
          <a:p>
            <a:pPr>
              <a:lnSpc>
                <a:spcPct val="93000"/>
              </a:lnSpc>
            </a:pPr>
            <a:r>
              <a:rPr lang="en-US" sz="2400" dirty="0">
                <a:solidFill>
                  <a:srgbClr val="000000"/>
                </a:solidFill>
                <a:latin typeface="Calibri"/>
              </a:rPr>
              <a:t>	O – Other</a:t>
            </a:r>
            <a:endParaRPr sz="2400" dirty="0"/>
          </a:p>
          <a:p>
            <a:pPr>
              <a:lnSpc>
                <a:spcPct val="93000"/>
              </a:lnSpc>
            </a:pPr>
            <a:endParaRPr sz="2400" dirty="0"/>
          </a:p>
          <a:p>
            <a:pPr>
              <a:lnSpc>
                <a:spcPct val="93000"/>
              </a:lnSpc>
            </a:pPr>
            <a:r>
              <a:rPr lang="en-US" sz="2400" dirty="0">
                <a:solidFill>
                  <a:schemeClr val="accent3">
                    <a:lumMod val="50000"/>
                  </a:schemeClr>
                </a:solidFill>
                <a:latin typeface="Calibri"/>
              </a:rPr>
              <a:t>FB </a:t>
            </a:r>
            <a:r>
              <a:rPr lang="en-US" sz="2400" dirty="0" smtClean="0">
                <a:solidFill>
                  <a:schemeClr val="accent3">
                    <a:lumMod val="50000"/>
                  </a:schemeClr>
                </a:solidFill>
                <a:latin typeface="Calibri"/>
              </a:rPr>
              <a:t>marks </a:t>
            </a:r>
            <a:r>
              <a:rPr lang="en-US" sz="2400" dirty="0">
                <a:solidFill>
                  <a:schemeClr val="accent3">
                    <a:lumMod val="50000"/>
                  </a:schemeClr>
                </a:solidFill>
                <a:latin typeface="Calibri"/>
              </a:rPr>
              <a:t>“other” error types </a:t>
            </a:r>
            <a:endParaRPr sz="2400" dirty="0">
              <a:solidFill>
                <a:schemeClr val="accent3">
                  <a:lumMod val="50000"/>
                </a:schemeClr>
              </a:solidFill>
            </a:endParaRPr>
          </a:p>
          <a:p>
            <a:pPr>
              <a:lnSpc>
                <a:spcPct val="93000"/>
              </a:lnSpc>
            </a:pPr>
            <a:endParaRPr sz="2400" dirty="0"/>
          </a:p>
          <a:p>
            <a:pPr>
              <a:lnSpc>
                <a:spcPct val="93000"/>
              </a:lnSpc>
            </a:pPr>
            <a:r>
              <a:rPr lang="en-US" sz="2400" dirty="0">
                <a:solidFill>
                  <a:srgbClr val="660066"/>
                </a:solidFill>
                <a:latin typeface="Calibri"/>
              </a:rPr>
              <a:t>Spelling </a:t>
            </a:r>
            <a:r>
              <a:rPr lang="en-US" sz="2400" dirty="0" smtClean="0">
                <a:solidFill>
                  <a:srgbClr val="660066"/>
                </a:solidFill>
                <a:latin typeface="Calibri"/>
              </a:rPr>
              <a:t>feedback task is </a:t>
            </a:r>
            <a:r>
              <a:rPr lang="en-US" sz="2400" dirty="0">
                <a:solidFill>
                  <a:srgbClr val="660066"/>
                </a:solidFill>
                <a:latin typeface="Calibri"/>
              </a:rPr>
              <a:t>still more challenging</a:t>
            </a:r>
            <a:endParaRPr sz="2400" dirty="0">
              <a:solidFill>
                <a:srgbClr val="660066"/>
              </a:solidFill>
            </a:endParaRPr>
          </a:p>
        </p:txBody>
      </p:sp>
      <p:pic>
        <p:nvPicPr>
          <p:cNvPr id="168" name="Picture 167"/>
          <p:cNvPicPr/>
          <p:nvPr/>
        </p:nvPicPr>
        <p:blipFill>
          <a:blip r:embed="rId3"/>
          <a:stretch>
            <a:fillRect/>
          </a:stretch>
        </p:blipFill>
        <p:spPr>
          <a:xfrm>
            <a:off x="4389120" y="1170360"/>
            <a:ext cx="4324680" cy="4772880"/>
          </a:xfrm>
          <a:prstGeom prst="rect">
            <a:avLst/>
          </a:prstGeom>
        </p:spPr>
      </p:pic>
      <p:sp>
        <p:nvSpPr>
          <p:cNvPr id="2" name="Rectangle 1"/>
          <p:cNvSpPr/>
          <p:nvPr/>
        </p:nvSpPr>
        <p:spPr>
          <a:xfrm>
            <a:off x="6985000" y="2870200"/>
            <a:ext cx="774700" cy="368300"/>
          </a:xfrm>
          <a:prstGeom prst="rect">
            <a:avLst/>
          </a:prstGeom>
          <a:noFill/>
          <a:ln w="19050" cmpd="sng">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6985000" y="4648200"/>
            <a:ext cx="774700" cy="368300"/>
          </a:xfrm>
          <a:prstGeom prst="rect">
            <a:avLst/>
          </a:prstGeom>
          <a:noFill/>
          <a:ln w="19050" cmpd="sng">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8305800" y="2870200"/>
            <a:ext cx="377400" cy="368300"/>
          </a:xfrm>
          <a:prstGeom prst="rect">
            <a:avLst/>
          </a:prstGeom>
          <a:noFill/>
          <a:ln w="19050" cmpd="sng">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28444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txBox="1">
            <a:spLocks noGrp="1"/>
          </p:cNvSpPr>
          <p:nvPr>
            <p:ph type="title" idx="4294967295"/>
          </p:nvPr>
        </p:nvSpPr>
        <p:spPr>
          <a:xfrm>
            <a:off x="522720" y="268389"/>
            <a:ext cx="8225280" cy="769441"/>
          </a:xfrm>
        </p:spPr>
        <p:txBody>
          <a:bodyPr>
            <a:spAutoFit/>
          </a:bodyPr>
          <a:lstStyle/>
          <a:p>
            <a:pPr eaLnBrk="1"/>
            <a:r>
              <a:rPr dirty="0">
                <a:latin typeface="Arial" charset="0"/>
                <a:ea typeface="ＭＳ Ｐゴシック" charset="0"/>
              </a:rPr>
              <a:t>Effect Size</a:t>
            </a:r>
          </a:p>
        </p:txBody>
      </p:sp>
      <p:sp>
        <p:nvSpPr>
          <p:cNvPr id="37890" name="TextBox 2"/>
          <p:cNvSpPr>
            <a:spLocks noChangeArrowheads="1"/>
          </p:cNvSpPr>
          <p:nvPr/>
        </p:nvSpPr>
        <p:spPr bwMode="auto">
          <a:xfrm>
            <a:off x="456481" y="1208287"/>
            <a:ext cx="8295840" cy="4270468"/>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639" tIns="42452" rIns="81639" bIns="42452">
            <a:spAutoFit/>
          </a:bodyPr>
          <a:lstStyle/>
          <a:p>
            <a:pPr hangingPunct="0">
              <a:lnSpc>
                <a:spcPct val="93000"/>
              </a:lnSpc>
              <a:buClr>
                <a:srgbClr val="000000"/>
              </a:buClr>
              <a:buSzPct val="100000"/>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r>
              <a:rPr lang="en-US" sz="3200" dirty="0">
                <a:solidFill>
                  <a:srgbClr val="000000"/>
                </a:solidFill>
                <a:latin typeface="Arial Narrow"/>
                <a:cs typeface="Arial Narrow"/>
              </a:rPr>
              <a:t>Expected difference in </a:t>
            </a:r>
            <a:r>
              <a:rPr lang="en-US" sz="3200" dirty="0" smtClean="0">
                <a:solidFill>
                  <a:srgbClr val="000000"/>
                </a:solidFill>
                <a:latin typeface="Arial Narrow"/>
                <a:cs typeface="Arial Narrow"/>
              </a:rPr>
              <a:t>marks </a:t>
            </a:r>
            <a:r>
              <a:rPr lang="en-US" sz="3200" dirty="0">
                <a:solidFill>
                  <a:srgbClr val="000000"/>
                </a:solidFill>
                <a:latin typeface="Arial Narrow"/>
                <a:cs typeface="Arial Narrow"/>
              </a:rPr>
              <a:t>per </a:t>
            </a:r>
            <a:r>
              <a:rPr lang="en-US" sz="3200" dirty="0" smtClean="0">
                <a:solidFill>
                  <a:srgbClr val="000000"/>
                </a:solidFill>
                <a:latin typeface="Arial Narrow"/>
                <a:cs typeface="Arial Narrow"/>
              </a:rPr>
              <a:t>Essay</a:t>
            </a:r>
          </a:p>
          <a:p>
            <a:pPr hangingPunct="0">
              <a:lnSpc>
                <a:spcPct val="93000"/>
              </a:lnSpc>
              <a:buClr>
                <a:srgbClr val="000000"/>
              </a:buClr>
              <a:buSzPct val="100000"/>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r>
              <a:rPr lang="en-US" sz="2800" dirty="0">
                <a:solidFill>
                  <a:srgbClr val="000000"/>
                </a:solidFill>
                <a:latin typeface="Arial Narrow"/>
                <a:cs typeface="Arial Narrow"/>
              </a:rPr>
              <a:t>	Average Sentence </a:t>
            </a:r>
            <a:r>
              <a:rPr lang="en-US" sz="2800" dirty="0" smtClean="0">
                <a:solidFill>
                  <a:srgbClr val="000000"/>
                </a:solidFill>
                <a:latin typeface="Arial Narrow"/>
                <a:cs typeface="Arial Narrow"/>
              </a:rPr>
              <a:t> = </a:t>
            </a:r>
            <a:r>
              <a:rPr lang="en-US" sz="2800" dirty="0">
                <a:solidFill>
                  <a:srgbClr val="000000"/>
                </a:solidFill>
                <a:latin typeface="Arial Narrow"/>
                <a:cs typeface="Arial Narrow"/>
              </a:rPr>
              <a:t>17 </a:t>
            </a:r>
            <a:r>
              <a:rPr lang="en-US" sz="2800" dirty="0" smtClean="0">
                <a:solidFill>
                  <a:srgbClr val="000000"/>
                </a:solidFill>
                <a:latin typeface="Arial Narrow"/>
                <a:cs typeface="Arial Narrow"/>
              </a:rPr>
              <a:t>words</a:t>
            </a:r>
          </a:p>
          <a:p>
            <a:pPr hangingPunct="0">
              <a:lnSpc>
                <a:spcPct val="93000"/>
              </a:lnSpc>
              <a:buClr>
                <a:srgbClr val="000000"/>
              </a:buClr>
              <a:buSzPct val="100000"/>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r>
              <a:rPr lang="en-US" sz="2800" dirty="0">
                <a:solidFill>
                  <a:srgbClr val="000000"/>
                </a:solidFill>
                <a:latin typeface="Arial Narrow"/>
                <a:cs typeface="Arial Narrow"/>
              </a:rPr>
              <a:t>	</a:t>
            </a:r>
            <a:r>
              <a:rPr lang="en-US" sz="2800" dirty="0" smtClean="0">
                <a:solidFill>
                  <a:srgbClr val="000000"/>
                </a:solidFill>
                <a:latin typeface="Arial Narrow"/>
                <a:cs typeface="Arial Narrow"/>
              </a:rPr>
              <a:t>Average </a:t>
            </a:r>
            <a:r>
              <a:rPr lang="en-US" sz="2800" dirty="0">
                <a:solidFill>
                  <a:srgbClr val="000000"/>
                </a:solidFill>
                <a:latin typeface="Arial Narrow"/>
                <a:cs typeface="Arial Narrow"/>
              </a:rPr>
              <a:t>Essay </a:t>
            </a:r>
            <a:r>
              <a:rPr lang="en-US" sz="2800" dirty="0" smtClean="0">
                <a:solidFill>
                  <a:srgbClr val="000000"/>
                </a:solidFill>
                <a:latin typeface="Arial Narrow"/>
                <a:cs typeface="Arial Narrow"/>
              </a:rPr>
              <a:t>      = </a:t>
            </a:r>
            <a:r>
              <a:rPr lang="en-US" sz="2800" dirty="0">
                <a:solidFill>
                  <a:srgbClr val="000000"/>
                </a:solidFill>
                <a:latin typeface="Arial Narrow"/>
                <a:cs typeface="Arial Narrow"/>
              </a:rPr>
              <a:t>12 </a:t>
            </a:r>
            <a:r>
              <a:rPr lang="en-US" sz="2800" dirty="0" smtClean="0">
                <a:solidFill>
                  <a:srgbClr val="000000"/>
                </a:solidFill>
                <a:latin typeface="Arial Narrow"/>
                <a:cs typeface="Arial Narrow"/>
              </a:rPr>
              <a:t>sentences</a:t>
            </a:r>
          </a:p>
          <a:p>
            <a:pPr hangingPunct="0">
              <a:lnSpc>
                <a:spcPct val="93000"/>
              </a:lnSpc>
              <a:buClr>
                <a:srgbClr val="000000"/>
              </a:buClr>
              <a:buSzPct val="100000"/>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r>
              <a:rPr lang="en-US" sz="2800" dirty="0">
                <a:solidFill>
                  <a:srgbClr val="000000"/>
                </a:solidFill>
                <a:latin typeface="Arial Narrow"/>
                <a:cs typeface="Arial Narrow"/>
              </a:rPr>
              <a:t>	</a:t>
            </a:r>
            <a:r>
              <a:rPr lang="en-US" sz="2800" dirty="0" smtClean="0">
                <a:solidFill>
                  <a:srgbClr val="000000"/>
                </a:solidFill>
                <a:latin typeface="Arial Narrow"/>
                <a:cs typeface="Arial Narrow"/>
              </a:rPr>
              <a:t>Auto</a:t>
            </a:r>
            <a:r>
              <a:rPr lang="en-US" sz="2800" dirty="0">
                <a:solidFill>
                  <a:srgbClr val="000000"/>
                </a:solidFill>
                <a:latin typeface="Arial Narrow"/>
                <a:cs typeface="Arial Narrow"/>
              </a:rPr>
              <a:t>-marking </a:t>
            </a:r>
            <a:r>
              <a:rPr lang="en-US" sz="2800" dirty="0" smtClean="0">
                <a:solidFill>
                  <a:srgbClr val="000000"/>
                </a:solidFill>
                <a:latin typeface="Arial Narrow"/>
                <a:cs typeface="Arial Narrow"/>
              </a:rPr>
              <a:t>rate   </a:t>
            </a:r>
            <a:r>
              <a:rPr lang="en-US" sz="2800" dirty="0">
                <a:solidFill>
                  <a:srgbClr val="000000"/>
                </a:solidFill>
                <a:latin typeface="Arial Narrow"/>
                <a:cs typeface="Arial Narrow"/>
              </a:rPr>
              <a:t>= 1 mark per 40 </a:t>
            </a:r>
            <a:r>
              <a:rPr lang="en-US" sz="2800" dirty="0" smtClean="0">
                <a:solidFill>
                  <a:srgbClr val="000000"/>
                </a:solidFill>
                <a:latin typeface="Arial Narrow"/>
                <a:cs typeface="Arial Narrow"/>
              </a:rPr>
              <a:t>words</a:t>
            </a:r>
          </a:p>
          <a:p>
            <a:pPr hangingPunct="0">
              <a:lnSpc>
                <a:spcPct val="93000"/>
              </a:lnSpc>
              <a:buClr>
                <a:srgbClr val="000000"/>
              </a:buClr>
              <a:buSzPct val="100000"/>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r>
              <a:rPr lang="en-US" sz="2800" dirty="0">
                <a:solidFill>
                  <a:srgbClr val="000000"/>
                </a:solidFill>
                <a:latin typeface="Arial Narrow"/>
                <a:cs typeface="Arial Narrow"/>
              </a:rPr>
              <a:t>	</a:t>
            </a:r>
            <a:r>
              <a:rPr lang="en-US" sz="2800" dirty="0" smtClean="0">
                <a:solidFill>
                  <a:srgbClr val="000000"/>
                </a:solidFill>
                <a:latin typeface="Arial Narrow"/>
                <a:cs typeface="Arial Narrow"/>
              </a:rPr>
              <a:t>Average Essay       </a:t>
            </a:r>
            <a:r>
              <a:rPr lang="en-US" sz="2800" dirty="0">
                <a:solidFill>
                  <a:srgbClr val="000000"/>
                </a:solidFill>
                <a:latin typeface="Arial Narrow"/>
                <a:cs typeface="Arial Narrow"/>
              </a:rPr>
              <a:t>= </a:t>
            </a:r>
            <a:r>
              <a:rPr lang="en-US" sz="2800" dirty="0" smtClean="0">
                <a:solidFill>
                  <a:srgbClr val="000000"/>
                </a:solidFill>
                <a:latin typeface="Arial Narrow"/>
                <a:cs typeface="Arial Narrow"/>
              </a:rPr>
              <a:t> 272 </a:t>
            </a:r>
            <a:r>
              <a:rPr lang="en-US" sz="2800" dirty="0">
                <a:solidFill>
                  <a:srgbClr val="000000"/>
                </a:solidFill>
                <a:latin typeface="Arial Narrow"/>
                <a:cs typeface="Arial Narrow"/>
              </a:rPr>
              <a:t>words, 6.5 marked </a:t>
            </a:r>
            <a:r>
              <a:rPr lang="en-US" sz="2800" dirty="0" smtClean="0">
                <a:solidFill>
                  <a:srgbClr val="000000"/>
                </a:solidFill>
                <a:latin typeface="Arial Narrow"/>
                <a:cs typeface="Arial Narrow"/>
              </a:rPr>
              <a:t>errors</a:t>
            </a:r>
            <a:endParaRPr lang="en-US" sz="2800" dirty="0">
              <a:solidFill>
                <a:srgbClr val="000000"/>
              </a:solidFill>
              <a:latin typeface="Arial Narrow"/>
              <a:cs typeface="Arial Narrow"/>
            </a:endParaRPr>
          </a:p>
          <a:p>
            <a:pPr hangingPunct="0">
              <a:lnSpc>
                <a:spcPct val="93000"/>
              </a:lnSpc>
              <a:buClr>
                <a:srgbClr val="000000"/>
              </a:buClr>
              <a:buSzPct val="100000"/>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r>
              <a:rPr lang="en-US" sz="3200" dirty="0" smtClean="0">
                <a:solidFill>
                  <a:srgbClr val="000000"/>
                </a:solidFill>
                <a:latin typeface="Arial Narrow"/>
                <a:cs typeface="Arial Narrow"/>
              </a:rPr>
              <a:t>Example:  (</a:t>
            </a:r>
            <a:r>
              <a:rPr lang="en-US" sz="2800" dirty="0" smtClean="0">
                <a:solidFill>
                  <a:srgbClr val="000000"/>
                </a:solidFill>
                <a:latin typeface="Arial Narrow"/>
                <a:cs typeface="Arial Narrow"/>
              </a:rPr>
              <a:t>Assume </a:t>
            </a:r>
            <a:r>
              <a:rPr lang="en-US" sz="2800" dirty="0">
                <a:solidFill>
                  <a:srgbClr val="000000"/>
                </a:solidFill>
                <a:latin typeface="Arial Narrow"/>
                <a:cs typeface="Arial Narrow"/>
              </a:rPr>
              <a:t>7 errors/</a:t>
            </a:r>
            <a:r>
              <a:rPr lang="en-US" sz="2800" dirty="0" smtClean="0">
                <a:solidFill>
                  <a:srgbClr val="000000"/>
                </a:solidFill>
                <a:latin typeface="Arial Narrow"/>
                <a:cs typeface="Arial Narrow"/>
              </a:rPr>
              <a:t>essay)</a:t>
            </a:r>
            <a:endParaRPr lang="en-US" sz="2800" dirty="0">
              <a:solidFill>
                <a:srgbClr val="000000"/>
              </a:solidFill>
              <a:latin typeface="Arial Narrow"/>
              <a:cs typeface="Arial Narrow"/>
            </a:endParaRPr>
          </a:p>
          <a:p>
            <a:pPr marL="672490" lvl="1" indent="164162" hangingPunct="0">
              <a:lnSpc>
                <a:spcPct val="93000"/>
              </a:lnSpc>
              <a:buClr>
                <a:srgbClr val="000000"/>
              </a:buClr>
              <a:buSzPct val="100000"/>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r>
              <a:rPr lang="en-US" sz="2800" dirty="0">
                <a:solidFill>
                  <a:srgbClr val="000000"/>
                </a:solidFill>
                <a:latin typeface="Arial Narrow"/>
                <a:cs typeface="Arial Narrow"/>
              </a:rPr>
              <a:t>3 good and 4 bad (prec. = 0.40)</a:t>
            </a:r>
          </a:p>
          <a:p>
            <a:pPr marL="672490" lvl="1" indent="164162" hangingPunct="0">
              <a:lnSpc>
                <a:spcPct val="93000"/>
              </a:lnSpc>
              <a:buClr>
                <a:srgbClr val="000000"/>
              </a:buClr>
              <a:buSzPct val="100000"/>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r>
              <a:rPr lang="en-US" sz="2800" dirty="0">
                <a:solidFill>
                  <a:srgbClr val="000000"/>
                </a:solidFill>
                <a:latin typeface="Arial Narrow"/>
                <a:cs typeface="Arial Narrow"/>
              </a:rPr>
              <a:t>2 good and 5 bad (prec. = 0.35)</a:t>
            </a:r>
          </a:p>
          <a:p>
            <a:pPr marL="672490" lvl="1" indent="164162" hangingPunct="0">
              <a:lnSpc>
                <a:spcPct val="93000"/>
              </a:lnSpc>
              <a:buClr>
                <a:srgbClr val="000000"/>
              </a:buClr>
              <a:buSzPct val="100000"/>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r>
              <a:rPr lang="en-US" sz="2800" dirty="0">
                <a:solidFill>
                  <a:srgbClr val="000000"/>
                </a:solidFill>
                <a:latin typeface="Arial Narrow"/>
                <a:cs typeface="Arial Narrow"/>
              </a:rPr>
              <a:t>(actually 2.6 ~ 2.3, one rounds up, the other down</a:t>
            </a:r>
            <a:r>
              <a:rPr lang="en-US" sz="2800" dirty="0" smtClean="0">
                <a:solidFill>
                  <a:srgbClr val="000000"/>
                </a:solidFill>
                <a:latin typeface="Arial Narrow"/>
                <a:cs typeface="Arial Narrow"/>
              </a:rPr>
              <a:t>)</a:t>
            </a:r>
            <a:endParaRPr lang="en-US" sz="2800" dirty="0">
              <a:solidFill>
                <a:srgbClr val="000000"/>
              </a:solidFill>
              <a:latin typeface="Arial Narrow"/>
              <a:cs typeface="Arial Narrow"/>
            </a:endParaRPr>
          </a:p>
          <a:p>
            <a:pPr indent="-101600" hangingPunct="0">
              <a:lnSpc>
                <a:spcPct val="93000"/>
              </a:lnSpc>
              <a:buClr>
                <a:srgbClr val="000000"/>
              </a:buClr>
              <a:buSzPct val="100000"/>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r>
              <a:rPr lang="en-US" sz="3200" dirty="0" smtClean="0">
                <a:solidFill>
                  <a:srgbClr val="000090"/>
                </a:solidFill>
                <a:latin typeface="Arial Narrow"/>
                <a:cs typeface="Arial Narrow"/>
              </a:rPr>
              <a:t>One more accurate feedback mark per two essays.</a:t>
            </a:r>
          </a:p>
        </p:txBody>
      </p:sp>
    </p:spTree>
    <p:extLst>
      <p:ext uri="{BB962C8B-B14F-4D97-AF65-F5344CB8AC3E}">
        <p14:creationId xmlns:p14="http://schemas.microsoft.com/office/powerpoint/2010/main" val="2154709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890">
                                            <p:txEl>
                                              <p:pRg st="5" end="5"/>
                                            </p:txEl>
                                          </p:spTgt>
                                        </p:tgtEl>
                                        <p:attrNameLst>
                                          <p:attrName>style.visibility</p:attrName>
                                        </p:attrNameLst>
                                      </p:cBhvr>
                                      <p:to>
                                        <p:strVal val="visible"/>
                                      </p:to>
                                    </p:set>
                                    <p:animEffect transition="in" filter="fade">
                                      <p:cBhvr>
                                        <p:cTn id="7" dur="500"/>
                                        <p:tgtEl>
                                          <p:spTgt spid="37890">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7890">
                                            <p:txEl>
                                              <p:pRg st="6" end="6"/>
                                            </p:txEl>
                                          </p:spTgt>
                                        </p:tgtEl>
                                        <p:attrNameLst>
                                          <p:attrName>style.visibility</p:attrName>
                                        </p:attrNameLst>
                                      </p:cBhvr>
                                      <p:to>
                                        <p:strVal val="visible"/>
                                      </p:to>
                                    </p:set>
                                    <p:animEffect transition="in" filter="fade">
                                      <p:cBhvr>
                                        <p:cTn id="10" dur="500"/>
                                        <p:tgtEl>
                                          <p:spTgt spid="37890">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7890">
                                            <p:txEl>
                                              <p:pRg st="7" end="7"/>
                                            </p:txEl>
                                          </p:spTgt>
                                        </p:tgtEl>
                                        <p:attrNameLst>
                                          <p:attrName>style.visibility</p:attrName>
                                        </p:attrNameLst>
                                      </p:cBhvr>
                                      <p:to>
                                        <p:strVal val="visible"/>
                                      </p:to>
                                    </p:set>
                                    <p:animEffect transition="in" filter="fade">
                                      <p:cBhvr>
                                        <p:cTn id="13" dur="500"/>
                                        <p:tgtEl>
                                          <p:spTgt spid="37890">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7890">
                                            <p:txEl>
                                              <p:pRg st="8" end="8"/>
                                            </p:txEl>
                                          </p:spTgt>
                                        </p:tgtEl>
                                        <p:attrNameLst>
                                          <p:attrName>style.visibility</p:attrName>
                                        </p:attrNameLst>
                                      </p:cBhvr>
                                      <p:to>
                                        <p:strVal val="visible"/>
                                      </p:to>
                                    </p:set>
                                    <p:animEffect transition="in" filter="fade">
                                      <p:cBhvr>
                                        <p:cTn id="16" dur="500"/>
                                        <p:tgtEl>
                                          <p:spTgt spid="37890">
                                            <p:txEl>
                                              <p:pRg st="8" end="8"/>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7890">
                                            <p:txEl>
                                              <p:pRg st="9" end="9"/>
                                            </p:txEl>
                                          </p:spTgt>
                                        </p:tgtEl>
                                        <p:attrNameLst>
                                          <p:attrName>style.visibility</p:attrName>
                                        </p:attrNameLst>
                                      </p:cBhvr>
                                      <p:to>
                                        <p:strVal val="visible"/>
                                      </p:to>
                                    </p:set>
                                    <p:animEffect transition="in" filter="fade">
                                      <p:cBhvr>
                                        <p:cTn id="21" dur="500"/>
                                        <p:tgtEl>
                                          <p:spTgt spid="3789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456480" y="29880"/>
            <a:ext cx="8226720" cy="1225080"/>
          </a:xfrm>
          <a:prstGeom prst="rect">
            <a:avLst/>
          </a:prstGeom>
          <a:noFill/>
        </p:spPr>
        <p:txBody>
          <a:bodyPr lIns="90000" tIns="35280" rIns="90000" bIns="45000" anchor="ctr"/>
          <a:lstStyle/>
          <a:p>
            <a:pPr algn="ctr">
              <a:lnSpc>
                <a:spcPct val="80000"/>
              </a:lnSpc>
            </a:pPr>
            <a:r>
              <a:rPr lang="en-US" sz="4400" dirty="0">
                <a:solidFill>
                  <a:srgbClr val="000000"/>
                </a:solidFill>
                <a:latin typeface="Arial"/>
                <a:ea typeface="ＭＳ Ｐゴシック"/>
              </a:rPr>
              <a:t>Results Summary</a:t>
            </a:r>
            <a:endParaRPr dirty="0"/>
          </a:p>
        </p:txBody>
      </p:sp>
      <p:sp>
        <p:nvSpPr>
          <p:cNvPr id="174" name="CustomShape 2"/>
          <p:cNvSpPr/>
          <p:nvPr/>
        </p:nvSpPr>
        <p:spPr>
          <a:xfrm>
            <a:off x="456480" y="1097280"/>
            <a:ext cx="8359200" cy="4465320"/>
          </a:xfrm>
          <a:prstGeom prst="rect">
            <a:avLst/>
          </a:prstGeom>
          <a:noFill/>
        </p:spPr>
        <p:txBody>
          <a:bodyPr lIns="81720" tIns="42480" rIns="81720" bIns="42480"/>
          <a:lstStyle/>
          <a:p>
            <a:pPr>
              <a:lnSpc>
                <a:spcPct val="93000"/>
              </a:lnSpc>
            </a:pPr>
            <a:r>
              <a:rPr lang="en-US" sz="3200" dirty="0">
                <a:solidFill>
                  <a:srgbClr val="000000"/>
                </a:solidFill>
                <a:latin typeface="Arial Narrow"/>
                <a:cs typeface="Arial Narrow"/>
              </a:rPr>
              <a:t>F</a:t>
            </a:r>
            <a:r>
              <a:rPr lang="en-US" sz="3200" dirty="0" smtClean="0">
                <a:solidFill>
                  <a:srgbClr val="000000"/>
                </a:solidFill>
                <a:latin typeface="Arial Narrow"/>
                <a:cs typeface="Arial Narrow"/>
              </a:rPr>
              <a:t>or publisher’s purpose, results were clear</a:t>
            </a:r>
            <a:endParaRPr sz="3200" dirty="0">
              <a:latin typeface="Arial Narrow"/>
              <a:cs typeface="Arial Narrow"/>
            </a:endParaRPr>
          </a:p>
          <a:p>
            <a:pPr marL="723900" lvl="1" indent="-279400">
              <a:buFont typeface="+mj-lt"/>
              <a:buAutoNum type="arabicPeriod"/>
              <a:tabLst>
                <a:tab pos="0" algn="l"/>
                <a:tab pos="414338" algn="l"/>
                <a:tab pos="812800" algn="l"/>
                <a:tab pos="1241425" algn="l"/>
                <a:tab pos="1657350" algn="l"/>
                <a:tab pos="2073275" algn="l"/>
                <a:tab pos="2486025" algn="l"/>
                <a:tab pos="2901950" algn="l"/>
                <a:tab pos="3316288" algn="l"/>
                <a:tab pos="3732213" algn="l"/>
                <a:tab pos="4146550" algn="l"/>
                <a:tab pos="4560888" algn="l"/>
                <a:tab pos="4975225" algn="l"/>
                <a:tab pos="5391150" algn="l"/>
                <a:tab pos="5803900" algn="l"/>
                <a:tab pos="6219825" algn="l"/>
                <a:tab pos="6634163" algn="l"/>
                <a:tab pos="7050088" algn="l"/>
                <a:tab pos="7464425" algn="l"/>
                <a:tab pos="7878763" algn="l"/>
                <a:tab pos="8293100" algn="l"/>
              </a:tabLst>
            </a:pPr>
            <a:r>
              <a:rPr lang="en-US" sz="2800" dirty="0" smtClean="0">
                <a:solidFill>
                  <a:srgbClr val="000000"/>
                </a:solidFill>
                <a:latin typeface="Arial Narrow"/>
                <a:cs typeface="Arial Narrow"/>
              </a:rPr>
              <a:t> QG </a:t>
            </a:r>
            <a:r>
              <a:rPr lang="en-US" sz="2800" dirty="0">
                <a:solidFill>
                  <a:srgbClr val="000000"/>
                </a:solidFill>
                <a:latin typeface="Arial Narrow"/>
                <a:cs typeface="Arial Narrow"/>
              </a:rPr>
              <a:t>&gt; FB in </a:t>
            </a:r>
            <a:r>
              <a:rPr lang="en-US" sz="2800" b="1" dirty="0">
                <a:solidFill>
                  <a:srgbClr val="0000FF"/>
                </a:solidFill>
                <a:latin typeface="Arial Narrow"/>
                <a:cs typeface="Arial Narrow"/>
              </a:rPr>
              <a:t>precision</a:t>
            </a:r>
            <a:r>
              <a:rPr lang="en-US" sz="2800" dirty="0">
                <a:solidFill>
                  <a:srgbClr val="000000"/>
                </a:solidFill>
                <a:latin typeface="Arial Narrow"/>
                <a:cs typeface="Arial Narrow"/>
              </a:rPr>
              <a:t> (only finding real errors)</a:t>
            </a:r>
            <a:endParaRPr lang="en-US" sz="2800" dirty="0">
              <a:latin typeface="Arial Narrow"/>
              <a:cs typeface="Arial Narrow"/>
            </a:endParaRPr>
          </a:p>
          <a:p>
            <a:pPr marL="723900" lvl="1" indent="-279400">
              <a:buFont typeface="+mj-lt"/>
              <a:buAutoNum type="arabicPeriod"/>
              <a:tabLst>
                <a:tab pos="0" algn="l"/>
                <a:tab pos="414338" algn="l"/>
                <a:tab pos="812800" algn="l"/>
                <a:tab pos="1241425" algn="l"/>
                <a:tab pos="1657350" algn="l"/>
                <a:tab pos="2073275" algn="l"/>
                <a:tab pos="2486025" algn="l"/>
                <a:tab pos="2901950" algn="l"/>
                <a:tab pos="3316288" algn="l"/>
                <a:tab pos="3732213" algn="l"/>
                <a:tab pos="4146550" algn="l"/>
                <a:tab pos="4560888" algn="l"/>
                <a:tab pos="4975225" algn="l"/>
                <a:tab pos="5391150" algn="l"/>
                <a:tab pos="5803900" algn="l"/>
                <a:tab pos="6219825" algn="l"/>
                <a:tab pos="6634163" algn="l"/>
                <a:tab pos="7050088" algn="l"/>
                <a:tab pos="7464425" algn="l"/>
                <a:tab pos="7878763" algn="l"/>
                <a:tab pos="8293100" algn="l"/>
              </a:tabLst>
            </a:pPr>
            <a:r>
              <a:rPr lang="en-US" sz="2800" dirty="0" smtClean="0">
                <a:solidFill>
                  <a:srgbClr val="000000"/>
                </a:solidFill>
                <a:latin typeface="Arial Narrow"/>
                <a:cs typeface="Arial Narrow"/>
              </a:rPr>
              <a:t> FB </a:t>
            </a:r>
            <a:r>
              <a:rPr lang="en-US" sz="2800" dirty="0">
                <a:solidFill>
                  <a:srgbClr val="000000"/>
                </a:solidFill>
                <a:latin typeface="Arial Narrow"/>
                <a:cs typeface="Arial Narrow"/>
              </a:rPr>
              <a:t>&gt;&gt; QG in </a:t>
            </a:r>
            <a:r>
              <a:rPr lang="en-US" sz="2800" b="1" dirty="0">
                <a:solidFill>
                  <a:srgbClr val="0000FF"/>
                </a:solidFill>
                <a:latin typeface="Arial Narrow"/>
                <a:cs typeface="Arial Narrow"/>
              </a:rPr>
              <a:t>recall</a:t>
            </a:r>
            <a:r>
              <a:rPr lang="en-US" sz="2800" dirty="0">
                <a:solidFill>
                  <a:srgbClr val="000000"/>
                </a:solidFill>
                <a:latin typeface="Arial Narrow"/>
                <a:cs typeface="Arial Narrow"/>
              </a:rPr>
              <a:t> (leaving fewer errors missed</a:t>
            </a:r>
            <a:r>
              <a:rPr lang="en-US" sz="2800" dirty="0" smtClean="0">
                <a:solidFill>
                  <a:srgbClr val="000000"/>
                </a:solidFill>
                <a:latin typeface="Arial Narrow"/>
                <a:cs typeface="Arial Narrow"/>
              </a:rPr>
              <a:t>)</a:t>
            </a:r>
          </a:p>
          <a:p>
            <a:pPr marL="723900" lvl="1" indent="-279400">
              <a:buFont typeface="+mj-lt"/>
              <a:buAutoNum type="arabicPeriod"/>
              <a:tabLst>
                <a:tab pos="0" algn="l"/>
                <a:tab pos="414338" algn="l"/>
                <a:tab pos="812800" algn="l"/>
                <a:tab pos="1241425" algn="l"/>
                <a:tab pos="1657350" algn="l"/>
                <a:tab pos="2073275" algn="l"/>
                <a:tab pos="2486025" algn="l"/>
                <a:tab pos="2901950" algn="l"/>
                <a:tab pos="3316288" algn="l"/>
                <a:tab pos="3732213" algn="l"/>
                <a:tab pos="4146550" algn="l"/>
                <a:tab pos="4560888" algn="l"/>
                <a:tab pos="4975225" algn="l"/>
                <a:tab pos="5391150" algn="l"/>
                <a:tab pos="5803900" algn="l"/>
                <a:tab pos="6219825" algn="l"/>
                <a:tab pos="6634163" algn="l"/>
                <a:tab pos="7050088" algn="l"/>
                <a:tab pos="7464425" algn="l"/>
                <a:tab pos="7878763" algn="l"/>
                <a:tab pos="8293100" algn="l"/>
              </a:tabLst>
            </a:pPr>
            <a:r>
              <a:rPr lang="en-US" sz="2800" dirty="0">
                <a:solidFill>
                  <a:srgbClr val="000000"/>
                </a:solidFill>
                <a:latin typeface="Arial Narrow"/>
                <a:cs typeface="Arial Narrow"/>
              </a:rPr>
              <a:t> </a:t>
            </a:r>
            <a:r>
              <a:rPr lang="en-US" sz="2800" dirty="0" smtClean="0">
                <a:solidFill>
                  <a:srgbClr val="000000"/>
                </a:solidFill>
                <a:latin typeface="Arial Narrow"/>
                <a:cs typeface="Arial Narrow"/>
              </a:rPr>
              <a:t>Effect </a:t>
            </a:r>
            <a:r>
              <a:rPr lang="en-US" sz="2800" dirty="0">
                <a:solidFill>
                  <a:srgbClr val="000000"/>
                </a:solidFill>
                <a:latin typeface="Arial Narrow"/>
                <a:cs typeface="Arial Narrow"/>
              </a:rPr>
              <a:t>size is small.  ~ One difference per two essays</a:t>
            </a:r>
            <a:r>
              <a:rPr lang="en-US" sz="3200" dirty="0" smtClean="0">
                <a:solidFill>
                  <a:srgbClr val="000000"/>
                </a:solidFill>
                <a:latin typeface="Arial Narrow"/>
                <a:cs typeface="Arial Narrow"/>
              </a:rPr>
              <a:t>.</a:t>
            </a:r>
          </a:p>
          <a:p>
            <a:pPr indent="-190500" hangingPunct="0">
              <a:lnSpc>
                <a:spcPct val="93000"/>
              </a:lnSpc>
              <a:buClr>
                <a:srgbClr val="000000"/>
              </a:buClr>
              <a:buSzPct val="82000"/>
              <a:tabLst>
                <a:tab pos="0" algn="l"/>
                <a:tab pos="414338" algn="l"/>
                <a:tab pos="812800" algn="l"/>
                <a:tab pos="1241425" algn="l"/>
                <a:tab pos="1657350" algn="l"/>
                <a:tab pos="2073275" algn="l"/>
                <a:tab pos="2486025" algn="l"/>
                <a:tab pos="2901950" algn="l"/>
                <a:tab pos="3316288" algn="l"/>
                <a:tab pos="3732213" algn="l"/>
                <a:tab pos="4146550" algn="l"/>
                <a:tab pos="4560888" algn="l"/>
                <a:tab pos="4975225" algn="l"/>
                <a:tab pos="5391150" algn="l"/>
                <a:tab pos="5803900" algn="l"/>
                <a:tab pos="6219825" algn="l"/>
                <a:tab pos="6634163" algn="l"/>
                <a:tab pos="7050088" algn="l"/>
                <a:tab pos="7464425" algn="l"/>
                <a:tab pos="7878763" algn="l"/>
                <a:tab pos="8293100" algn="l"/>
              </a:tabLst>
            </a:pPr>
            <a:r>
              <a:rPr lang="en-US" sz="3200" dirty="0" smtClean="0">
                <a:solidFill>
                  <a:srgbClr val="000000"/>
                </a:solidFill>
                <a:latin typeface="Arial Narrow"/>
                <a:cs typeface="Arial Narrow"/>
              </a:rPr>
              <a:t>Notes:</a:t>
            </a:r>
            <a:endParaRPr lang="en-US" sz="3200" dirty="0">
              <a:solidFill>
                <a:srgbClr val="000000"/>
              </a:solidFill>
              <a:latin typeface="Arial Narrow"/>
              <a:cs typeface="Arial Narrow"/>
            </a:endParaRPr>
          </a:p>
          <a:p>
            <a:pPr lvl="1"/>
            <a:r>
              <a:rPr lang="en-US" sz="2800" dirty="0" smtClean="0">
                <a:solidFill>
                  <a:srgbClr val="000000"/>
                </a:solidFill>
                <a:latin typeface="Arial Narrow"/>
                <a:cs typeface="Arial Narrow"/>
              </a:rPr>
              <a:t>Both </a:t>
            </a:r>
            <a:r>
              <a:rPr lang="en-US" sz="2800" dirty="0">
                <a:solidFill>
                  <a:srgbClr val="000000"/>
                </a:solidFill>
                <a:latin typeface="Arial Narrow"/>
                <a:cs typeface="Arial Narrow"/>
              </a:rPr>
              <a:t>systems </a:t>
            </a:r>
            <a:r>
              <a:rPr lang="en-US" sz="2800" dirty="0" smtClean="0">
                <a:solidFill>
                  <a:srgbClr val="000000"/>
                </a:solidFill>
                <a:latin typeface="Arial Narrow"/>
                <a:cs typeface="Arial Narrow"/>
              </a:rPr>
              <a:t>have</a:t>
            </a:r>
            <a:r>
              <a:rPr lang="en-US" sz="2800" b="1" dirty="0" smtClean="0">
                <a:solidFill>
                  <a:srgbClr val="0000FF"/>
                </a:solidFill>
                <a:latin typeface="Arial Narrow"/>
                <a:cs typeface="Arial Narrow"/>
              </a:rPr>
              <a:t> F1 </a:t>
            </a:r>
            <a:r>
              <a:rPr lang="en-US" sz="2800" dirty="0" smtClean="0">
                <a:solidFill>
                  <a:srgbClr val="000000"/>
                </a:solidFill>
                <a:latin typeface="Arial Narrow"/>
                <a:cs typeface="Arial Narrow"/>
              </a:rPr>
              <a:t>at about 0.3 – </a:t>
            </a:r>
            <a:r>
              <a:rPr lang="en-US" sz="2800" dirty="0" smtClean="0">
                <a:latin typeface="Arial Narrow"/>
                <a:cs typeface="Arial Narrow"/>
              </a:rPr>
              <a:t>high error rate. </a:t>
            </a:r>
          </a:p>
          <a:p>
            <a:pPr lvl="1"/>
            <a:r>
              <a:rPr lang="en-US" sz="2800" dirty="0" smtClean="0">
                <a:latin typeface="Arial Narrow"/>
                <a:cs typeface="Arial Narrow"/>
              </a:rPr>
              <a:t>Feedback is difficult.</a:t>
            </a:r>
            <a:endParaRPr lang="en-US" sz="2800" dirty="0">
              <a:latin typeface="Arial Narrow"/>
              <a:cs typeface="Arial Narrow"/>
            </a:endParaRPr>
          </a:p>
          <a:p>
            <a:pPr lvl="1"/>
            <a:r>
              <a:rPr lang="en-US" sz="2800" dirty="0" smtClean="0">
                <a:solidFill>
                  <a:srgbClr val="000000"/>
                </a:solidFill>
                <a:latin typeface="Arial Narrow"/>
                <a:cs typeface="Arial Narrow"/>
              </a:rPr>
              <a:t>Correction choice is a separate, difficult problem.</a:t>
            </a:r>
            <a:endParaRPr sz="2800" dirty="0">
              <a:latin typeface="Arial Narrow"/>
              <a:cs typeface="Arial Narrow"/>
            </a:endParaRPr>
          </a:p>
          <a:p>
            <a:pPr marL="717550" lvl="1" indent="-260350">
              <a:buFont typeface="Arial"/>
              <a:buChar char="•"/>
            </a:pPr>
            <a:endParaRPr lang="en-US" sz="2800" b="1" dirty="0" smtClean="0">
              <a:solidFill>
                <a:srgbClr val="000000"/>
              </a:solidFill>
              <a:latin typeface="Arial Narrow"/>
              <a:cs typeface="Arial Narrow"/>
            </a:endParaRPr>
          </a:p>
        </p:txBody>
      </p:sp>
    </p:spTree>
    <p:extLst>
      <p:ext uri="{BB962C8B-B14F-4D97-AF65-F5344CB8AC3E}">
        <p14:creationId xmlns:p14="http://schemas.microsoft.com/office/powerpoint/2010/main" val="3290268766"/>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txBox="1">
            <a:spLocks noGrp="1"/>
          </p:cNvSpPr>
          <p:nvPr>
            <p:ph type="title" idx="4294967295"/>
          </p:nvPr>
        </p:nvSpPr>
        <p:spPr>
          <a:xfrm>
            <a:off x="456480" y="0"/>
            <a:ext cx="8225280" cy="769441"/>
          </a:xfrm>
        </p:spPr>
        <p:txBody>
          <a:bodyPr>
            <a:spAutoFit/>
          </a:bodyPr>
          <a:lstStyle/>
          <a:p>
            <a:pPr eaLnBrk="1"/>
            <a:r>
              <a:rPr lang="en-US" dirty="0" smtClean="0">
                <a:latin typeface="Arial" charset="0"/>
                <a:ea typeface="ＭＳ Ｐゴシック" charset="0"/>
              </a:rPr>
              <a:t>Judgments</a:t>
            </a:r>
            <a:endParaRPr dirty="0">
              <a:latin typeface="Arial" charset="0"/>
              <a:ea typeface="ＭＳ Ｐゴシック" charset="0"/>
            </a:endParaRPr>
          </a:p>
        </p:txBody>
      </p:sp>
      <p:sp>
        <p:nvSpPr>
          <p:cNvPr id="39938" name="TextBox 2"/>
          <p:cNvSpPr>
            <a:spLocks/>
          </p:cNvSpPr>
          <p:nvPr/>
        </p:nvSpPr>
        <p:spPr bwMode="auto">
          <a:xfrm>
            <a:off x="326881" y="1012427"/>
            <a:ext cx="8556480" cy="3525546"/>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639" tIns="42452" rIns="81639" bIns="42452">
            <a:spAutoFit/>
          </a:bodyPr>
          <a:lstStyle/>
          <a:p>
            <a:pPr marL="79201" hangingPunct="0">
              <a:lnSpc>
                <a:spcPct val="93000"/>
              </a:lnSpc>
              <a:buClr>
                <a:srgbClr val="000000"/>
              </a:buClr>
              <a:buSzPct val="100000"/>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r>
              <a:rPr lang="en-US" sz="3200" dirty="0">
                <a:solidFill>
                  <a:srgbClr val="000000"/>
                </a:solidFill>
                <a:latin typeface="Arial Narrow"/>
                <a:cs typeface="Arial Narrow"/>
              </a:rPr>
              <a:t>Neither engine </a:t>
            </a:r>
            <a:r>
              <a:rPr lang="en-US" sz="3200" dirty="0" smtClean="0">
                <a:solidFill>
                  <a:srgbClr val="000000"/>
                </a:solidFill>
                <a:latin typeface="Arial Narrow"/>
                <a:cs typeface="Arial Narrow"/>
              </a:rPr>
              <a:t>(FB or QG) </a:t>
            </a:r>
            <a:r>
              <a:rPr lang="en-US" sz="3200" dirty="0">
                <a:solidFill>
                  <a:srgbClr val="000000"/>
                </a:solidFill>
                <a:latin typeface="Arial Narrow"/>
                <a:cs typeface="Arial Narrow"/>
              </a:rPr>
              <a:t>is </a:t>
            </a:r>
            <a:r>
              <a:rPr lang="en-US" sz="3200" dirty="0" smtClean="0">
                <a:solidFill>
                  <a:srgbClr val="000000"/>
                </a:solidFill>
                <a:latin typeface="Arial Narrow"/>
                <a:cs typeface="Arial Narrow"/>
              </a:rPr>
              <a:t>very accurate</a:t>
            </a:r>
            <a:endParaRPr lang="en-US" sz="3200" dirty="0">
              <a:solidFill>
                <a:srgbClr val="000000"/>
              </a:solidFill>
              <a:latin typeface="Arial Narrow"/>
              <a:cs typeface="Arial Narrow"/>
            </a:endParaRPr>
          </a:p>
          <a:p>
            <a:pPr marL="662410" lvl="1" indent="-168483" hangingPunct="0">
              <a:lnSpc>
                <a:spcPct val="93000"/>
              </a:lnSpc>
              <a:buClr>
                <a:srgbClr val="000000"/>
              </a:buClr>
              <a:buSzPct val="100000"/>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r>
              <a:rPr lang="en-US" sz="3200" dirty="0" smtClean="0">
                <a:solidFill>
                  <a:srgbClr val="000000"/>
                </a:solidFill>
                <a:latin typeface="Arial Narrow"/>
                <a:cs typeface="Arial Narrow"/>
              </a:rPr>
              <a:t>			(</a:t>
            </a:r>
            <a:r>
              <a:rPr lang="en-US" sz="2800" dirty="0" smtClean="0">
                <a:solidFill>
                  <a:srgbClr val="000000"/>
                </a:solidFill>
                <a:latin typeface="Arial Narrow"/>
                <a:cs typeface="Arial Narrow"/>
              </a:rPr>
              <a:t>spotting </a:t>
            </a:r>
            <a:r>
              <a:rPr lang="en-US" sz="2800" dirty="0">
                <a:solidFill>
                  <a:srgbClr val="000000"/>
                </a:solidFill>
                <a:latin typeface="Arial Narrow"/>
                <a:cs typeface="Arial Narrow"/>
              </a:rPr>
              <a:t>all </a:t>
            </a:r>
            <a:r>
              <a:rPr lang="en-US" sz="2800" dirty="0" smtClean="0">
                <a:solidFill>
                  <a:srgbClr val="000000"/>
                </a:solidFill>
                <a:latin typeface="Arial Narrow"/>
                <a:cs typeface="Arial Narrow"/>
              </a:rPr>
              <a:t>&amp; </a:t>
            </a:r>
            <a:r>
              <a:rPr lang="en-US" sz="2800" dirty="0">
                <a:solidFill>
                  <a:srgbClr val="000000"/>
                </a:solidFill>
                <a:latin typeface="Arial Narrow"/>
                <a:cs typeface="Arial Narrow"/>
              </a:rPr>
              <a:t>only real grammatical errors</a:t>
            </a:r>
            <a:r>
              <a:rPr lang="en-US" sz="3200" dirty="0" smtClean="0">
                <a:solidFill>
                  <a:srgbClr val="000000"/>
                </a:solidFill>
                <a:latin typeface="Arial Narrow"/>
                <a:cs typeface="Arial Narrow"/>
              </a:rPr>
              <a:t>)</a:t>
            </a:r>
            <a:endParaRPr lang="en-US" sz="2800" dirty="0">
              <a:solidFill>
                <a:srgbClr val="000000"/>
              </a:solidFill>
              <a:latin typeface="Arial Narrow"/>
              <a:cs typeface="Arial Narrow"/>
            </a:endParaRPr>
          </a:p>
          <a:p>
            <a:pPr marL="79201" hangingPunct="0">
              <a:lnSpc>
                <a:spcPct val="93000"/>
              </a:lnSpc>
              <a:buClr>
                <a:srgbClr val="000000"/>
              </a:buClr>
              <a:buSzPct val="100000"/>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endParaRPr lang="en-US" sz="3200" dirty="0" smtClean="0">
              <a:solidFill>
                <a:srgbClr val="000000"/>
              </a:solidFill>
              <a:latin typeface="Arial Narrow"/>
              <a:cs typeface="Arial Narrow"/>
            </a:endParaRPr>
          </a:p>
          <a:p>
            <a:pPr marL="79201" hangingPunct="0">
              <a:lnSpc>
                <a:spcPct val="93000"/>
              </a:lnSpc>
              <a:buClr>
                <a:srgbClr val="000000"/>
              </a:buClr>
              <a:buSzPct val="100000"/>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r>
              <a:rPr lang="en-US" sz="3200" dirty="0" smtClean="0">
                <a:solidFill>
                  <a:srgbClr val="000000"/>
                </a:solidFill>
                <a:latin typeface="Arial Narrow"/>
                <a:cs typeface="Arial Narrow"/>
              </a:rPr>
              <a:t>Task </a:t>
            </a:r>
            <a:r>
              <a:rPr lang="en-US" sz="3200" dirty="0">
                <a:solidFill>
                  <a:srgbClr val="000000"/>
                </a:solidFill>
                <a:latin typeface="Arial Narrow"/>
                <a:cs typeface="Arial Narrow"/>
              </a:rPr>
              <a:t>is </a:t>
            </a:r>
            <a:r>
              <a:rPr lang="en-US" sz="3200" dirty="0" smtClean="0">
                <a:solidFill>
                  <a:srgbClr val="000000"/>
                </a:solidFill>
                <a:latin typeface="Arial Narrow"/>
                <a:cs typeface="Arial Narrow"/>
              </a:rPr>
              <a:t>hard; systems lack</a:t>
            </a:r>
            <a:endParaRPr lang="en-US" sz="3200" dirty="0">
              <a:solidFill>
                <a:srgbClr val="000000"/>
              </a:solidFill>
              <a:latin typeface="Arial Narrow"/>
              <a:cs typeface="Arial Narrow"/>
            </a:endParaRPr>
          </a:p>
          <a:p>
            <a:pPr marL="812800" lvl="3" indent="-368300" hangingPunct="0">
              <a:lnSpc>
                <a:spcPct val="93000"/>
              </a:lnSpc>
              <a:buClr>
                <a:srgbClr val="000000"/>
              </a:buClr>
              <a:buSzPct val="82000"/>
              <a:buFont typeface="Times New Roman" charset="0"/>
              <a:buChar char="•"/>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r>
              <a:rPr lang="en-US" sz="2800" dirty="0">
                <a:solidFill>
                  <a:srgbClr val="000000"/>
                </a:solidFill>
                <a:latin typeface="Arial Narrow"/>
                <a:cs typeface="Arial Narrow"/>
              </a:rPr>
              <a:t>adequate training data and unified statistical model</a:t>
            </a:r>
          </a:p>
          <a:p>
            <a:pPr marL="812800" lvl="3" indent="-368300" hangingPunct="0">
              <a:lnSpc>
                <a:spcPct val="93000"/>
              </a:lnSpc>
              <a:buClr>
                <a:srgbClr val="000000"/>
              </a:buClr>
              <a:buSzPct val="82000"/>
              <a:buFont typeface="Times New Roman" charset="0"/>
              <a:buChar char="•"/>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r>
              <a:rPr lang="en-US" sz="2800" dirty="0">
                <a:solidFill>
                  <a:srgbClr val="000000"/>
                </a:solidFill>
                <a:latin typeface="Arial Narrow"/>
                <a:cs typeface="Arial Narrow"/>
              </a:rPr>
              <a:t>established performance metric</a:t>
            </a:r>
          </a:p>
          <a:p>
            <a:pPr marL="812800" lvl="2" indent="-368300" hangingPunct="0">
              <a:lnSpc>
                <a:spcPct val="93000"/>
              </a:lnSpc>
              <a:buClr>
                <a:srgbClr val="000000"/>
              </a:buClr>
              <a:buSzPct val="82000"/>
              <a:buFont typeface="Times New Roman" charset="0"/>
              <a:buChar char="•"/>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r>
              <a:rPr lang="en-US" sz="2800" dirty="0" smtClean="0">
                <a:solidFill>
                  <a:srgbClr val="000000"/>
                </a:solidFill>
                <a:latin typeface="Arial Narrow"/>
                <a:cs typeface="Arial Narrow"/>
              </a:rPr>
              <a:t>content context and model of author intention </a:t>
            </a:r>
          </a:p>
          <a:p>
            <a:pPr marL="812800" lvl="2" indent="-368300" hangingPunct="0">
              <a:lnSpc>
                <a:spcPct val="93000"/>
              </a:lnSpc>
              <a:buClr>
                <a:srgbClr val="000000"/>
              </a:buClr>
              <a:buSzPct val="82000"/>
              <a:buFont typeface="Times New Roman" charset="0"/>
              <a:buChar char="•"/>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r>
              <a:rPr lang="en-US" sz="2800" dirty="0" smtClean="0">
                <a:solidFill>
                  <a:srgbClr val="000000"/>
                </a:solidFill>
                <a:latin typeface="Arial Narrow"/>
                <a:cs typeface="Arial Narrow"/>
              </a:rPr>
              <a:t>technique for selecting among correction options</a:t>
            </a:r>
          </a:p>
        </p:txBody>
      </p:sp>
    </p:spTree>
    <p:extLst>
      <p:ext uri="{BB962C8B-B14F-4D97-AF65-F5344CB8AC3E}">
        <p14:creationId xmlns:p14="http://schemas.microsoft.com/office/powerpoint/2010/main" val="5045330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938">
                                            <p:txEl>
                                              <p:pRg st="3" end="3"/>
                                            </p:txEl>
                                          </p:spTgt>
                                        </p:tgtEl>
                                        <p:attrNameLst>
                                          <p:attrName>style.visibility</p:attrName>
                                        </p:attrNameLst>
                                      </p:cBhvr>
                                      <p:to>
                                        <p:strVal val="visible"/>
                                      </p:to>
                                    </p:set>
                                    <p:animEffect transition="in" filter="fade">
                                      <p:cBhvr>
                                        <p:cTn id="7" dur="500"/>
                                        <p:tgtEl>
                                          <p:spTgt spid="39938">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9938">
                                            <p:txEl>
                                              <p:pRg st="6" end="6"/>
                                            </p:txEl>
                                          </p:spTgt>
                                        </p:tgtEl>
                                        <p:attrNameLst>
                                          <p:attrName>style.visibility</p:attrName>
                                        </p:attrNameLst>
                                      </p:cBhvr>
                                      <p:to>
                                        <p:strVal val="visible"/>
                                      </p:to>
                                    </p:set>
                                    <p:animEffect transition="in" filter="fade">
                                      <p:cBhvr>
                                        <p:cTn id="10" dur="500"/>
                                        <p:tgtEl>
                                          <p:spTgt spid="39938">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9938">
                                            <p:txEl>
                                              <p:pRg st="4" end="4"/>
                                            </p:txEl>
                                          </p:spTgt>
                                        </p:tgtEl>
                                        <p:attrNameLst>
                                          <p:attrName>style.visibility</p:attrName>
                                        </p:attrNameLst>
                                      </p:cBhvr>
                                      <p:to>
                                        <p:strVal val="visible"/>
                                      </p:to>
                                    </p:set>
                                    <p:animEffect transition="in" filter="fade">
                                      <p:cBhvr>
                                        <p:cTn id="13" dur="500"/>
                                        <p:tgtEl>
                                          <p:spTgt spid="39938">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9938">
                                            <p:txEl>
                                              <p:pRg st="5" end="5"/>
                                            </p:txEl>
                                          </p:spTgt>
                                        </p:tgtEl>
                                        <p:attrNameLst>
                                          <p:attrName>style.visibility</p:attrName>
                                        </p:attrNameLst>
                                      </p:cBhvr>
                                      <p:to>
                                        <p:strVal val="visible"/>
                                      </p:to>
                                    </p:set>
                                    <p:animEffect transition="in" filter="fade">
                                      <p:cBhvr>
                                        <p:cTn id="16" dur="500"/>
                                        <p:tgtEl>
                                          <p:spTgt spid="39938">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9938">
                                            <p:txEl>
                                              <p:pRg st="7" end="7"/>
                                            </p:txEl>
                                          </p:spTgt>
                                        </p:tgtEl>
                                        <p:attrNameLst>
                                          <p:attrName>style.visibility</p:attrName>
                                        </p:attrNameLst>
                                      </p:cBhvr>
                                      <p:to>
                                        <p:strVal val="visible"/>
                                      </p:to>
                                    </p:set>
                                    <p:animEffect transition="in" filter="fade">
                                      <p:cBhvr>
                                        <p:cTn id="19" dur="500"/>
                                        <p:tgtEl>
                                          <p:spTgt spid="3993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Related COLING 2012 Paper</a:t>
            </a:r>
            <a:endParaRPr lang="en-US" dirty="0"/>
          </a:p>
        </p:txBody>
      </p:sp>
      <p:sp>
        <p:nvSpPr>
          <p:cNvPr id="3" name="Content Placeholder 2"/>
          <p:cNvSpPr>
            <a:spLocks noGrp="1"/>
          </p:cNvSpPr>
          <p:nvPr>
            <p:ph idx="1"/>
          </p:nvPr>
        </p:nvSpPr>
        <p:spPr/>
        <p:txBody>
          <a:bodyPr>
            <a:normAutofit fontScale="77500" lnSpcReduction="20000"/>
          </a:bodyPr>
          <a:lstStyle/>
          <a:p>
            <a:r>
              <a:rPr lang="en-US" sz="3600" i="1" dirty="0" smtClean="0">
                <a:solidFill>
                  <a:srgbClr val="000090"/>
                </a:solidFill>
              </a:rPr>
              <a:t>Problems </a:t>
            </a:r>
            <a:r>
              <a:rPr lang="en-US" sz="3600" i="1" dirty="0">
                <a:solidFill>
                  <a:srgbClr val="000090"/>
                </a:solidFill>
              </a:rPr>
              <a:t>in Evaluating Grammatical Error Detection Systems</a:t>
            </a:r>
          </a:p>
          <a:p>
            <a:r>
              <a:rPr lang="en-US" sz="2600" dirty="0" smtClean="0"/>
              <a:t>CHODOROW, DICKINSON, ISRAEL, &amp; TETREAULT</a:t>
            </a:r>
            <a:endParaRPr lang="en-US" sz="2600" dirty="0"/>
          </a:p>
          <a:p>
            <a:r>
              <a:rPr lang="en-US" sz="2300" i="1" dirty="0">
                <a:solidFill>
                  <a:srgbClr val="000090"/>
                </a:solidFill>
              </a:rPr>
              <a:t>Proceedings of COLING 2012: Technical Papers, </a:t>
            </a:r>
            <a:r>
              <a:rPr lang="en-US" sz="2300" i="1" dirty="0" err="1" smtClean="0">
                <a:solidFill>
                  <a:srgbClr val="000090"/>
                </a:solidFill>
              </a:rPr>
              <a:t>pp</a:t>
            </a:r>
            <a:r>
              <a:rPr lang="en-US" sz="2300" i="1" dirty="0" smtClean="0">
                <a:solidFill>
                  <a:srgbClr val="000090"/>
                </a:solidFill>
              </a:rPr>
              <a:t> </a:t>
            </a:r>
            <a:r>
              <a:rPr lang="en-US" sz="2300" i="1" dirty="0">
                <a:solidFill>
                  <a:srgbClr val="000090"/>
                </a:solidFill>
              </a:rPr>
              <a:t>611–</a:t>
            </a:r>
            <a:r>
              <a:rPr lang="en-US" sz="2300" i="1" dirty="0" smtClean="0">
                <a:solidFill>
                  <a:srgbClr val="000090"/>
                </a:solidFill>
              </a:rPr>
              <a:t>628</a:t>
            </a:r>
          </a:p>
          <a:p>
            <a:endParaRPr lang="en-US" sz="2300" i="1" dirty="0" smtClean="0"/>
          </a:p>
          <a:p>
            <a:pPr>
              <a:spcBef>
                <a:spcPts val="300"/>
              </a:spcBef>
              <a:spcAft>
                <a:spcPts val="600"/>
              </a:spcAft>
            </a:pPr>
            <a:r>
              <a:rPr lang="en-US" sz="3100" dirty="0" smtClean="0"/>
              <a:t>The </a:t>
            </a:r>
            <a:r>
              <a:rPr lang="en-US" sz="3100" dirty="0"/>
              <a:t>three-way contingency between </a:t>
            </a:r>
            <a:r>
              <a:rPr lang="en-US" sz="3100" dirty="0" smtClean="0"/>
              <a:t>a writer’s </a:t>
            </a:r>
            <a:r>
              <a:rPr lang="en-US" sz="3100" dirty="0"/>
              <a:t>sentence, the annotator’s correction, and the system’s output makes evaluation </a:t>
            </a:r>
            <a:r>
              <a:rPr lang="en-US" sz="3100" dirty="0" smtClean="0"/>
              <a:t>more complex </a:t>
            </a:r>
            <a:r>
              <a:rPr lang="en-US" sz="3100" dirty="0"/>
              <a:t>than in some other NLP </a:t>
            </a:r>
            <a:r>
              <a:rPr lang="en-US" sz="3100" dirty="0" smtClean="0"/>
              <a:t>tasks.</a:t>
            </a:r>
          </a:p>
          <a:p>
            <a:pPr>
              <a:spcBef>
                <a:spcPts val="300"/>
              </a:spcBef>
              <a:spcAft>
                <a:spcPts val="600"/>
              </a:spcAft>
            </a:pPr>
            <a:r>
              <a:rPr lang="en-US" sz="3100" dirty="0" smtClean="0"/>
              <a:t>The </a:t>
            </a:r>
            <a:r>
              <a:rPr lang="en-US" sz="3100" dirty="0"/>
              <a:t>low </a:t>
            </a:r>
            <a:r>
              <a:rPr lang="en-US" sz="3100" dirty="0" smtClean="0"/>
              <a:t>frequency of errors… leads </a:t>
            </a:r>
            <a:r>
              <a:rPr lang="en-US" sz="3100" dirty="0"/>
              <a:t>us to recommend the reporting of raw measurements (</a:t>
            </a:r>
            <a:r>
              <a:rPr lang="en-US" sz="3100" dirty="0" smtClean="0"/>
              <a:t>true positives</a:t>
            </a:r>
            <a:r>
              <a:rPr lang="en-US" sz="3100" dirty="0"/>
              <a:t>, false negatives, false positives, true negatives)</a:t>
            </a:r>
            <a:r>
              <a:rPr lang="en-US" sz="3100" dirty="0" smtClean="0"/>
              <a:t>.</a:t>
            </a:r>
          </a:p>
          <a:p>
            <a:pPr>
              <a:spcBef>
                <a:spcPts val="300"/>
              </a:spcBef>
              <a:spcAft>
                <a:spcPts val="600"/>
              </a:spcAft>
            </a:pPr>
            <a:r>
              <a:rPr lang="en-US" sz="3100" dirty="0" smtClean="0"/>
              <a:t>Particularly vexing: </a:t>
            </a:r>
            <a:r>
              <a:rPr lang="en-US" sz="3100" dirty="0"/>
              <a:t>specifying the size </a:t>
            </a:r>
            <a:r>
              <a:rPr lang="en-US" sz="3100" dirty="0" smtClean="0"/>
              <a:t>or scope </a:t>
            </a:r>
            <a:r>
              <a:rPr lang="en-US" sz="3100" dirty="0"/>
              <a:t>of an error, properly treating errors as graded rather than discrete phenomena, </a:t>
            </a:r>
            <a:r>
              <a:rPr lang="en-US" sz="3100" dirty="0" smtClean="0"/>
              <a:t>and counting </a:t>
            </a:r>
            <a:r>
              <a:rPr lang="en-US" sz="3100" dirty="0"/>
              <a:t>non-errors</a:t>
            </a:r>
            <a:r>
              <a:rPr lang="en-US" sz="3100" dirty="0" smtClean="0"/>
              <a:t>.</a:t>
            </a:r>
            <a:endParaRPr lang="en-US" sz="3100" dirty="0"/>
          </a:p>
        </p:txBody>
      </p:sp>
    </p:spTree>
    <p:extLst>
      <p:ext uri="{BB962C8B-B14F-4D97-AF65-F5344CB8AC3E}">
        <p14:creationId xmlns:p14="http://schemas.microsoft.com/office/powerpoint/2010/main" val="222158866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txBox="1">
            <a:spLocks noGrp="1"/>
          </p:cNvSpPr>
          <p:nvPr>
            <p:ph type="title" idx="4294967295"/>
          </p:nvPr>
        </p:nvSpPr>
        <p:spPr>
          <a:xfrm>
            <a:off x="456481" y="205710"/>
            <a:ext cx="8228160" cy="646036"/>
          </a:xfrm>
        </p:spPr>
        <p:txBody>
          <a:bodyPr tIns="35268">
            <a:spAutoFit/>
          </a:bodyPr>
          <a:lstStyle/>
          <a:p>
            <a:pPr eaLnBrk="1">
              <a:lnSpc>
                <a:spcPct val="80000"/>
              </a:lnSpc>
            </a:pPr>
            <a:r>
              <a:rPr lang="en-US" dirty="0" smtClean="0">
                <a:latin typeface="Arial" charset="0"/>
                <a:ea typeface="ＭＳ Ｐゴシック" charset="0"/>
              </a:rPr>
              <a:t>Teachers: what do they do?</a:t>
            </a:r>
            <a:endParaRPr dirty="0">
              <a:latin typeface="Arial" charset="0"/>
              <a:ea typeface="ＭＳ Ｐゴシック" charset="0"/>
            </a:endParaRPr>
          </a:p>
        </p:txBody>
      </p:sp>
      <p:sp>
        <p:nvSpPr>
          <p:cNvPr id="18434" name="TextBox 3"/>
          <p:cNvSpPr>
            <a:spLocks noChangeArrowheads="1"/>
          </p:cNvSpPr>
          <p:nvPr/>
        </p:nvSpPr>
        <p:spPr bwMode="auto">
          <a:xfrm>
            <a:off x="456481" y="1087954"/>
            <a:ext cx="8360640" cy="4039687"/>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639" tIns="42452" rIns="81639" bIns="42452">
            <a:spAutoFit/>
          </a:bodyPr>
          <a:lstStyle/>
          <a:p>
            <a:pPr hangingPunct="0">
              <a:lnSpc>
                <a:spcPct val="93000"/>
              </a:lnSpc>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r>
              <a:rPr lang="en-US" sz="3200" dirty="0" smtClean="0">
                <a:solidFill>
                  <a:srgbClr val="000000"/>
                </a:solidFill>
                <a:latin typeface="Arial Narrow"/>
                <a:cs typeface="Arial Narrow"/>
              </a:rPr>
              <a:t>What is teacher feedback like?</a:t>
            </a:r>
          </a:p>
          <a:p>
            <a:pPr lvl="1" hangingPunct="0">
              <a:lnSpc>
                <a:spcPct val="93000"/>
              </a:lnSpc>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r>
              <a:rPr lang="en-US" sz="2800" dirty="0" smtClean="0">
                <a:solidFill>
                  <a:srgbClr val="000000"/>
                </a:solidFill>
                <a:latin typeface="Arial Narrow"/>
                <a:cs typeface="Arial Narrow"/>
              </a:rPr>
              <a:t>Typically teachers re-write, but only selectively.</a:t>
            </a:r>
          </a:p>
          <a:p>
            <a:pPr lvl="1" hangingPunct="0">
              <a:lnSpc>
                <a:spcPct val="93000"/>
              </a:lnSpc>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endParaRPr lang="en-US" sz="2800" dirty="0" smtClean="0">
              <a:solidFill>
                <a:srgbClr val="000000"/>
              </a:solidFill>
              <a:latin typeface="Arial Narrow"/>
              <a:cs typeface="Arial Narrow"/>
            </a:endParaRPr>
          </a:p>
          <a:p>
            <a:pPr hangingPunct="0">
              <a:lnSpc>
                <a:spcPct val="93000"/>
              </a:lnSpc>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r>
              <a:rPr lang="en-US" sz="3200" dirty="0" smtClean="0">
                <a:solidFill>
                  <a:srgbClr val="000000"/>
                </a:solidFill>
                <a:latin typeface="Arial Narrow"/>
                <a:cs typeface="Arial Narrow"/>
              </a:rPr>
              <a:t>Why</a:t>
            </a:r>
            <a:r>
              <a:rPr lang="en-US" sz="3200" dirty="0">
                <a:solidFill>
                  <a:srgbClr val="000000"/>
                </a:solidFill>
                <a:latin typeface="Arial Narrow"/>
                <a:cs typeface="Arial Narrow"/>
              </a:rPr>
              <a:t>?</a:t>
            </a:r>
            <a:endParaRPr lang="en-US" sz="3200" dirty="0" smtClean="0">
              <a:solidFill>
                <a:srgbClr val="000000"/>
              </a:solidFill>
              <a:latin typeface="Arial Narrow"/>
              <a:cs typeface="Arial Narrow"/>
            </a:endParaRPr>
          </a:p>
          <a:p>
            <a:pPr lvl="1" hangingPunct="0">
              <a:lnSpc>
                <a:spcPct val="93000"/>
              </a:lnSpc>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r>
              <a:rPr lang="en-US" sz="2800" dirty="0" smtClean="0">
                <a:solidFill>
                  <a:srgbClr val="000000"/>
                </a:solidFill>
                <a:latin typeface="Arial Narrow"/>
                <a:cs typeface="Arial Narrow"/>
              </a:rPr>
              <a:t>Limited time.</a:t>
            </a:r>
          </a:p>
          <a:p>
            <a:pPr lvl="1" hangingPunct="0">
              <a:lnSpc>
                <a:spcPct val="93000"/>
              </a:lnSpc>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r>
              <a:rPr lang="en-US" sz="2800" dirty="0" smtClean="0">
                <a:solidFill>
                  <a:srgbClr val="000000"/>
                </a:solidFill>
                <a:latin typeface="Arial Narrow"/>
                <a:cs typeface="Arial Narrow"/>
              </a:rPr>
              <a:t>Instructional focus varies.</a:t>
            </a:r>
          </a:p>
          <a:p>
            <a:pPr lvl="1" hangingPunct="0">
              <a:lnSpc>
                <a:spcPct val="93000"/>
              </a:lnSpc>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r>
              <a:rPr lang="en-US" sz="2800" dirty="0" smtClean="0">
                <a:solidFill>
                  <a:srgbClr val="000000"/>
                </a:solidFill>
                <a:latin typeface="Arial Narrow"/>
                <a:cs typeface="Arial Narrow"/>
              </a:rPr>
              <a:t>Severity of errors varies.</a:t>
            </a:r>
          </a:p>
          <a:p>
            <a:pPr lvl="1" hangingPunct="0">
              <a:lnSpc>
                <a:spcPct val="93000"/>
              </a:lnSpc>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r>
              <a:rPr lang="en-US" sz="2800" dirty="0" smtClean="0">
                <a:solidFill>
                  <a:srgbClr val="000000"/>
                </a:solidFill>
                <a:latin typeface="Arial Narrow"/>
                <a:cs typeface="Arial Narrow"/>
              </a:rPr>
              <a:t>Guidance by positive example.</a:t>
            </a:r>
            <a:endParaRPr lang="en-US" sz="2800" dirty="0">
              <a:solidFill>
                <a:srgbClr val="000000"/>
              </a:solidFill>
              <a:latin typeface="Arial Narrow"/>
              <a:cs typeface="Arial Narrow"/>
            </a:endParaRPr>
          </a:p>
          <a:p>
            <a:pPr hangingPunct="0">
              <a:lnSpc>
                <a:spcPct val="93000"/>
              </a:lnSpc>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endParaRPr lang="en-US" sz="2200" dirty="0">
              <a:solidFill>
                <a:srgbClr val="000000"/>
              </a:solidFill>
              <a:latin typeface="Arial Narrow"/>
              <a:cs typeface="Arial Narrow"/>
            </a:endParaRPr>
          </a:p>
          <a:p>
            <a:pPr hangingPunct="0">
              <a:lnSpc>
                <a:spcPct val="93000"/>
              </a:lnSpc>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endParaRPr lang="en-US" sz="2200" dirty="0">
              <a:solidFill>
                <a:srgbClr val="000000"/>
              </a:solidFill>
              <a:latin typeface="Arial Narrow"/>
              <a:cs typeface="Arial Narrow"/>
            </a:endParaRPr>
          </a:p>
        </p:txBody>
      </p:sp>
    </p:spTree>
    <p:extLst>
      <p:ext uri="{BB962C8B-B14F-4D97-AF65-F5344CB8AC3E}">
        <p14:creationId xmlns:p14="http://schemas.microsoft.com/office/powerpoint/2010/main" val="2944158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Teacher-Graded Essay</a:t>
            </a:r>
            <a:endParaRPr lang="en-US" dirty="0"/>
          </a:p>
        </p:txBody>
      </p:sp>
      <p:sp>
        <p:nvSpPr>
          <p:cNvPr id="3" name="Content Placeholder 2"/>
          <p:cNvSpPr>
            <a:spLocks noGrp="1"/>
          </p:cNvSpPr>
          <p:nvPr>
            <p:ph idx="1"/>
          </p:nvPr>
        </p:nvSpPr>
        <p:spPr>
          <a:xfrm>
            <a:off x="457200" y="1041401"/>
            <a:ext cx="8229600" cy="4711700"/>
          </a:xfrm>
          <a:solidFill>
            <a:schemeClr val="bg1"/>
          </a:solidFill>
          <a:ln>
            <a:solidFill>
              <a:srgbClr val="000090"/>
            </a:solidFill>
          </a:ln>
        </p:spPr>
        <p:txBody>
          <a:bodyPr>
            <a:normAutofit fontScale="62500" lnSpcReduction="20000"/>
          </a:bodyPr>
          <a:lstStyle/>
          <a:p>
            <a:r>
              <a:rPr lang="en-US" sz="2500" i="1" dirty="0"/>
              <a:t>Edit these TWO essays as if you are teaching a middle school English class. Make corrections/suggestions exactly as you would if you were going to hand this back to one of your students. </a:t>
            </a:r>
            <a:endParaRPr lang="en-US" sz="2500" i="1" dirty="0" smtClean="0"/>
          </a:p>
          <a:p>
            <a:r>
              <a:rPr lang="en-US" b="1" i="1" dirty="0" smtClean="0"/>
              <a:t>Write </a:t>
            </a:r>
            <a:r>
              <a:rPr lang="en-US" b="1" i="1" dirty="0"/>
              <a:t>about your favorite president</a:t>
            </a:r>
            <a:r>
              <a:rPr lang="en-US" i="1" dirty="0" smtClean="0"/>
              <a:t>.</a:t>
            </a:r>
            <a:r>
              <a:rPr lang="en-US" dirty="0"/>
              <a:t> </a:t>
            </a:r>
          </a:p>
          <a:p>
            <a:r>
              <a:rPr lang="en-US" sz="3500" dirty="0"/>
              <a:t>The one president that I greatly admire the most would be president Abraham Lincoln. The reason why I think that Abraham Lincoln was one of the greatest presidents of all time was because he led us through the issue of slavery. Which was later abolished by the Union President Abraham Lincoln served as the 16th president of the united states from March 1861 until his assassination in April of 1865. He successfully led his country through a huge debacle, the American Civil War, and led the Union into abolishing slavery. This was huge. But before his first election as the first republican, he was a country lawyer, and Illinois state legislator, a member of the united states house of representatives, and twice an unsuccessful candidate for the election to the U.S senate. He handled a lot of dismay before he became the 16th president of the United States. Lincoln later won the Republican party nomination in 1860 and was later elected president that year. He introduced measures that resulted in the abolition of slavery, issuing his …</a:t>
            </a:r>
          </a:p>
          <a:p>
            <a:endParaRPr lang="en-US" dirty="0"/>
          </a:p>
        </p:txBody>
      </p:sp>
    </p:spTree>
    <p:extLst>
      <p:ext uri="{BB962C8B-B14F-4D97-AF65-F5344CB8AC3E}">
        <p14:creationId xmlns:p14="http://schemas.microsoft.com/office/powerpoint/2010/main" val="359306711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6481" y="116810"/>
            <a:ext cx="8228160" cy="646036"/>
          </a:xfrm>
          <a:prstGeom prst="rect">
            <a:avLst/>
          </a:prstGeom>
        </p:spPr>
        <p:txBody>
          <a:bodyPr vert="horz" lIns="91440" tIns="35268" rIns="91440" bIns="45720" rtlCol="0" anchor="ctr">
            <a:spAutoFit/>
          </a:bodyPr>
          <a:lstStyle>
            <a:lvl1pPr algn="ctr" defTabSz="457200" rtl="0" eaLnBrk="1" latinLnBrk="0" hangingPunct="1">
              <a:spcBef>
                <a:spcPct val="0"/>
              </a:spcBef>
              <a:buNone/>
              <a:defRPr sz="4400" kern="1200">
                <a:solidFill>
                  <a:schemeClr val="tx1"/>
                </a:solidFill>
                <a:latin typeface="Arial"/>
                <a:ea typeface="+mj-ea"/>
                <a:cs typeface="Arial"/>
              </a:defRPr>
            </a:lvl1pPr>
          </a:lstStyle>
          <a:p>
            <a:pPr>
              <a:lnSpc>
                <a:spcPct val="80000"/>
              </a:lnSpc>
            </a:pPr>
            <a:r>
              <a:rPr lang="en-US" dirty="0" smtClean="0">
                <a:latin typeface="Arial" charset="0"/>
                <a:ea typeface="ＭＳ Ｐゴシック" charset="0"/>
              </a:rPr>
              <a:t>Correction Example</a:t>
            </a:r>
            <a:endParaRPr lang="en-US" dirty="0">
              <a:latin typeface="Arial" charset="0"/>
              <a:ea typeface="ＭＳ Ｐゴシック" charset="0"/>
            </a:endParaRPr>
          </a:p>
        </p:txBody>
      </p:sp>
      <p:pic>
        <p:nvPicPr>
          <p:cNvPr id="3" name="Picture 2" descr="Lincoln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481" y="778821"/>
            <a:ext cx="8334752" cy="5114687"/>
          </a:xfrm>
          <a:prstGeom prst="rect">
            <a:avLst/>
          </a:prstGeom>
          <a:ln>
            <a:solidFill>
              <a:srgbClr val="000090"/>
            </a:solidFill>
          </a:ln>
        </p:spPr>
      </p:pic>
    </p:spTree>
    <p:extLst>
      <p:ext uri="{BB962C8B-B14F-4D97-AF65-F5344CB8AC3E}">
        <p14:creationId xmlns:p14="http://schemas.microsoft.com/office/powerpoint/2010/main" val="374463212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6481" y="142210"/>
            <a:ext cx="8228160" cy="646036"/>
          </a:xfrm>
          <a:prstGeom prst="rect">
            <a:avLst/>
          </a:prstGeom>
        </p:spPr>
        <p:txBody>
          <a:bodyPr vert="horz" lIns="91440" tIns="35268" rIns="91440" bIns="45720" rtlCol="0" anchor="ctr">
            <a:spAutoFit/>
          </a:bodyPr>
          <a:lstStyle>
            <a:lvl1pPr algn="ctr" defTabSz="457200" rtl="0" eaLnBrk="1" latinLnBrk="0" hangingPunct="1">
              <a:spcBef>
                <a:spcPct val="0"/>
              </a:spcBef>
              <a:buNone/>
              <a:defRPr sz="4400" kern="1200">
                <a:solidFill>
                  <a:schemeClr val="tx1"/>
                </a:solidFill>
                <a:latin typeface="Arial"/>
                <a:ea typeface="+mj-ea"/>
                <a:cs typeface="Arial"/>
              </a:defRPr>
            </a:lvl1pPr>
          </a:lstStyle>
          <a:p>
            <a:pPr>
              <a:lnSpc>
                <a:spcPct val="80000"/>
              </a:lnSpc>
            </a:pPr>
            <a:r>
              <a:rPr lang="en-US" dirty="0" smtClean="0">
                <a:latin typeface="Arial" charset="0"/>
                <a:ea typeface="ＭＳ Ｐゴシック" charset="0"/>
              </a:rPr>
              <a:t>Correction Example 2</a:t>
            </a:r>
            <a:endParaRPr lang="en-US" dirty="0">
              <a:latin typeface="Arial" charset="0"/>
              <a:ea typeface="ＭＳ Ｐゴシック" charset="0"/>
            </a:endParaRPr>
          </a:p>
        </p:txBody>
      </p:sp>
      <p:pic>
        <p:nvPicPr>
          <p:cNvPr id="3" name="Picture 2" descr="Lincoln2.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129" y="788246"/>
            <a:ext cx="7572085" cy="5124728"/>
          </a:xfrm>
          <a:prstGeom prst="rect">
            <a:avLst/>
          </a:prstGeom>
          <a:ln>
            <a:solidFill>
              <a:srgbClr val="000090"/>
            </a:solidFill>
          </a:ln>
        </p:spPr>
      </p:pic>
    </p:spTree>
    <p:extLst>
      <p:ext uri="{BB962C8B-B14F-4D97-AF65-F5344CB8AC3E}">
        <p14:creationId xmlns:p14="http://schemas.microsoft.com/office/powerpoint/2010/main" val="335165011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6481" y="91410"/>
            <a:ext cx="8228160" cy="646036"/>
          </a:xfrm>
          <a:prstGeom prst="rect">
            <a:avLst/>
          </a:prstGeom>
        </p:spPr>
        <p:txBody>
          <a:bodyPr vert="horz" lIns="91440" tIns="35268" rIns="91440" bIns="45720" rtlCol="0" anchor="ctr">
            <a:spAutoFit/>
          </a:bodyPr>
          <a:lstStyle>
            <a:lvl1pPr algn="ctr" defTabSz="457200" rtl="0" eaLnBrk="1" latinLnBrk="0" hangingPunct="1">
              <a:spcBef>
                <a:spcPct val="0"/>
              </a:spcBef>
              <a:buNone/>
              <a:defRPr sz="4400" kern="1200">
                <a:solidFill>
                  <a:schemeClr val="tx1"/>
                </a:solidFill>
                <a:latin typeface="Arial"/>
                <a:ea typeface="+mj-ea"/>
                <a:cs typeface="Arial"/>
              </a:defRPr>
            </a:lvl1pPr>
          </a:lstStyle>
          <a:p>
            <a:pPr>
              <a:lnSpc>
                <a:spcPct val="80000"/>
              </a:lnSpc>
            </a:pPr>
            <a:r>
              <a:rPr lang="en-US" dirty="0" smtClean="0">
                <a:latin typeface="Arial" charset="0"/>
                <a:ea typeface="ＭＳ Ｐゴシック" charset="0"/>
              </a:rPr>
              <a:t>Correction Example 3</a:t>
            </a:r>
            <a:endParaRPr lang="en-US" dirty="0">
              <a:latin typeface="Arial" charset="0"/>
              <a:ea typeface="ＭＳ Ｐゴシック" charset="0"/>
            </a:endParaRPr>
          </a:p>
        </p:txBody>
      </p:sp>
      <p:pic>
        <p:nvPicPr>
          <p:cNvPr id="3" name="Picture 2" descr="Lincoln3.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16" y="737446"/>
            <a:ext cx="8250325" cy="5041054"/>
          </a:xfrm>
          <a:prstGeom prst="rect">
            <a:avLst/>
          </a:prstGeom>
          <a:ln>
            <a:solidFill>
              <a:srgbClr val="000090"/>
            </a:solidFill>
          </a:ln>
        </p:spPr>
      </p:pic>
    </p:spTree>
    <p:extLst>
      <p:ext uri="{BB962C8B-B14F-4D97-AF65-F5344CB8AC3E}">
        <p14:creationId xmlns:p14="http://schemas.microsoft.com/office/powerpoint/2010/main" val="85475683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charset="0"/>
                <a:ea typeface="ＭＳ Ｐゴシック" charset="0"/>
              </a:rPr>
              <a:t>Application Context</a:t>
            </a:r>
            <a:endParaRPr lang="en-US" dirty="0"/>
          </a:p>
        </p:txBody>
      </p:sp>
      <p:sp>
        <p:nvSpPr>
          <p:cNvPr id="3" name="Content Placeholder 2"/>
          <p:cNvSpPr>
            <a:spLocks noGrp="1"/>
          </p:cNvSpPr>
          <p:nvPr>
            <p:ph idx="1"/>
          </p:nvPr>
        </p:nvSpPr>
        <p:spPr>
          <a:xfrm>
            <a:off x="457200" y="1168400"/>
            <a:ext cx="8229600" cy="4525963"/>
          </a:xfrm>
        </p:spPr>
        <p:txBody>
          <a:bodyPr/>
          <a:lstStyle/>
          <a:p>
            <a:r>
              <a:rPr lang="en-US" dirty="0" smtClean="0"/>
              <a:t>Publisher sells an iterative writing tutor</a:t>
            </a:r>
          </a:p>
          <a:p>
            <a:pPr marL="914400" lvl="1" indent="-457200">
              <a:buFont typeface="Arial"/>
              <a:buChar char="•"/>
            </a:pPr>
            <a:r>
              <a:rPr lang="en-US" dirty="0" smtClean="0"/>
              <a:t>Designed for secondary school students (age 12-18)</a:t>
            </a:r>
          </a:p>
          <a:p>
            <a:pPr marL="914400" lvl="1" indent="-457200">
              <a:buFont typeface="Arial"/>
              <a:buChar char="•"/>
            </a:pPr>
            <a:r>
              <a:rPr lang="en-US" dirty="0" smtClean="0"/>
              <a:t>Basic task is drafting and re-writing essays</a:t>
            </a:r>
          </a:p>
          <a:p>
            <a:pPr marL="914400" lvl="1" indent="-457200">
              <a:buFont typeface="Arial"/>
              <a:buChar char="•"/>
            </a:pPr>
            <a:r>
              <a:rPr lang="en-US" dirty="0" smtClean="0"/>
              <a:t>Automatic content analysis</a:t>
            </a:r>
          </a:p>
          <a:p>
            <a:pPr marL="914400" lvl="1" indent="-457200">
              <a:buFont typeface="Arial"/>
              <a:buChar char="•"/>
            </a:pPr>
            <a:r>
              <a:rPr lang="en-US" dirty="0" smtClean="0"/>
              <a:t>Automatic detection and identification of errors in form</a:t>
            </a:r>
          </a:p>
          <a:p>
            <a:r>
              <a:rPr lang="en-US" dirty="0" smtClean="0"/>
              <a:t>Publisher has faith in the content analysis</a:t>
            </a:r>
          </a:p>
          <a:p>
            <a:r>
              <a:rPr lang="en-US" dirty="0" smtClean="0"/>
              <a:t>Seeks improvement in specific-error detection</a:t>
            </a:r>
          </a:p>
          <a:p>
            <a:pPr marL="914400" lvl="1" indent="-457200">
              <a:buFont typeface="Arial"/>
              <a:buChar char="•"/>
            </a:pPr>
            <a:r>
              <a:rPr lang="en-US" dirty="0" smtClean="0"/>
              <a:t>Teachers complain; competitors seem more accurate</a:t>
            </a:r>
          </a:p>
        </p:txBody>
      </p:sp>
    </p:spTree>
    <p:extLst>
      <p:ext uri="{BB962C8B-B14F-4D97-AF65-F5344CB8AC3E}">
        <p14:creationId xmlns:p14="http://schemas.microsoft.com/office/powerpoint/2010/main" val="8311674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456480" y="29880"/>
            <a:ext cx="8226720" cy="1011520"/>
          </a:xfrm>
          <a:prstGeom prst="rect">
            <a:avLst/>
          </a:prstGeom>
          <a:noFill/>
        </p:spPr>
        <p:txBody>
          <a:bodyPr lIns="90000" tIns="35280" rIns="90000" bIns="45000" anchor="ctr"/>
          <a:lstStyle/>
          <a:p>
            <a:pPr algn="ctr">
              <a:lnSpc>
                <a:spcPct val="80000"/>
              </a:lnSpc>
            </a:pPr>
            <a:r>
              <a:rPr lang="en-US" sz="4400" dirty="0" smtClean="0">
                <a:solidFill>
                  <a:srgbClr val="000000"/>
                </a:solidFill>
                <a:latin typeface="Arial"/>
                <a:ea typeface="ＭＳ Ｐゴシック"/>
              </a:rPr>
              <a:t>Teacher Observations</a:t>
            </a:r>
            <a:endParaRPr dirty="0"/>
          </a:p>
        </p:txBody>
      </p:sp>
      <p:sp>
        <p:nvSpPr>
          <p:cNvPr id="176" name="CustomShape 2"/>
          <p:cNvSpPr/>
          <p:nvPr/>
        </p:nvSpPr>
        <p:spPr>
          <a:xfrm>
            <a:off x="457200" y="1067059"/>
            <a:ext cx="8359200" cy="4205803"/>
          </a:xfrm>
          <a:prstGeom prst="rect">
            <a:avLst/>
          </a:prstGeom>
          <a:noFill/>
        </p:spPr>
        <p:txBody>
          <a:bodyPr lIns="81720" tIns="42480" rIns="81720" bIns="42480"/>
          <a:lstStyle/>
          <a:p>
            <a:pPr marL="269875" indent="-269875">
              <a:buFont typeface="Arial"/>
              <a:buChar char="•"/>
            </a:pPr>
            <a:r>
              <a:rPr lang="en-US" sz="3200" dirty="0" smtClean="0">
                <a:solidFill>
                  <a:srgbClr val="000000"/>
                </a:solidFill>
                <a:latin typeface="Arial Narrow"/>
                <a:cs typeface="Arial Narrow"/>
              </a:rPr>
              <a:t>Re-</a:t>
            </a:r>
            <a:r>
              <a:rPr lang="en-US" sz="3200" dirty="0">
                <a:solidFill>
                  <a:srgbClr val="000000"/>
                </a:solidFill>
                <a:latin typeface="Arial Narrow"/>
                <a:cs typeface="Arial Narrow"/>
              </a:rPr>
              <a:t>write </a:t>
            </a:r>
            <a:r>
              <a:rPr lang="en-US" sz="3200" dirty="0" smtClean="0">
                <a:solidFill>
                  <a:srgbClr val="000000"/>
                </a:solidFill>
                <a:latin typeface="Arial Narrow"/>
                <a:cs typeface="Arial Narrow"/>
              </a:rPr>
              <a:t>problematic spans</a:t>
            </a:r>
            <a:endParaRPr sz="3200" dirty="0">
              <a:latin typeface="Arial Narrow"/>
              <a:cs typeface="Arial Narrow"/>
            </a:endParaRPr>
          </a:p>
          <a:p>
            <a:pPr marL="269875" indent="-269875">
              <a:buFont typeface="Arial"/>
              <a:buChar char="•"/>
            </a:pPr>
            <a:r>
              <a:rPr lang="en-US" sz="3200" dirty="0" smtClean="0">
                <a:solidFill>
                  <a:srgbClr val="000000"/>
                </a:solidFill>
                <a:latin typeface="Arial Narrow"/>
                <a:cs typeface="Arial Narrow"/>
              </a:rPr>
              <a:t>Give positive examples </a:t>
            </a:r>
            <a:r>
              <a:rPr lang="en-US" sz="3200" dirty="0">
                <a:solidFill>
                  <a:srgbClr val="000000"/>
                </a:solidFill>
                <a:latin typeface="Arial Narrow"/>
                <a:cs typeface="Arial Narrow"/>
              </a:rPr>
              <a:t>of </a:t>
            </a:r>
            <a:r>
              <a:rPr lang="en-US" sz="3200" dirty="0" smtClean="0">
                <a:solidFill>
                  <a:srgbClr val="000000"/>
                </a:solidFill>
                <a:latin typeface="Arial Narrow"/>
                <a:cs typeface="Arial Narrow"/>
              </a:rPr>
              <a:t>appropriate text</a:t>
            </a:r>
            <a:endParaRPr sz="3200" dirty="0">
              <a:latin typeface="Arial Narrow"/>
              <a:cs typeface="Arial Narrow"/>
            </a:endParaRPr>
          </a:p>
          <a:p>
            <a:pPr marL="269875" indent="-269875">
              <a:buFont typeface="Arial"/>
              <a:buChar char="•"/>
            </a:pPr>
            <a:r>
              <a:rPr lang="en-US" sz="3200" dirty="0" smtClean="0">
                <a:solidFill>
                  <a:srgbClr val="000000"/>
                </a:solidFill>
                <a:latin typeface="Arial Narrow"/>
                <a:cs typeface="Arial Narrow"/>
              </a:rPr>
              <a:t>Attention selectively focused</a:t>
            </a:r>
          </a:p>
          <a:p>
            <a:pPr marL="365125" lvl="1"/>
            <a:r>
              <a:rPr lang="en-US" sz="2800" dirty="0" smtClean="0">
                <a:solidFill>
                  <a:srgbClr val="000000"/>
                </a:solidFill>
                <a:latin typeface="Arial Narrow"/>
                <a:cs typeface="Arial Narrow"/>
              </a:rPr>
              <a:t>(Variously) rhetoric, spelling</a:t>
            </a:r>
            <a:r>
              <a:rPr lang="en-US" sz="2800" dirty="0">
                <a:solidFill>
                  <a:srgbClr val="000000"/>
                </a:solidFill>
                <a:latin typeface="Arial Narrow"/>
                <a:cs typeface="Arial Narrow"/>
              </a:rPr>
              <a:t>, convention, style, </a:t>
            </a:r>
            <a:r>
              <a:rPr lang="en-US" sz="2800" dirty="0" smtClean="0">
                <a:solidFill>
                  <a:srgbClr val="000000"/>
                </a:solidFill>
                <a:latin typeface="Arial Narrow"/>
                <a:cs typeface="Arial Narrow"/>
              </a:rPr>
              <a:t>usage</a:t>
            </a:r>
          </a:p>
          <a:p>
            <a:pPr marL="365125" lvl="1"/>
            <a:endParaRPr sz="2800" dirty="0">
              <a:latin typeface="Arial Narrow"/>
              <a:cs typeface="Arial Narrow"/>
            </a:endParaRPr>
          </a:p>
          <a:p>
            <a:pPr marL="269875" indent="454025">
              <a:buFont typeface="Arial"/>
              <a:buChar char="•"/>
            </a:pPr>
            <a:r>
              <a:rPr lang="en-US" sz="3200" dirty="0">
                <a:solidFill>
                  <a:srgbClr val="000000"/>
                </a:solidFill>
                <a:latin typeface="Arial Narrow"/>
                <a:cs typeface="Arial Narrow"/>
              </a:rPr>
              <a:t>M</a:t>
            </a:r>
            <a:r>
              <a:rPr lang="en-US" sz="3200" dirty="0" smtClean="0">
                <a:solidFill>
                  <a:srgbClr val="000000"/>
                </a:solidFill>
                <a:latin typeface="Arial Narrow"/>
                <a:cs typeface="Arial Narrow"/>
              </a:rPr>
              <a:t>ark </a:t>
            </a:r>
            <a:r>
              <a:rPr lang="en-US" sz="3200" dirty="0">
                <a:solidFill>
                  <a:srgbClr val="000000"/>
                </a:solidFill>
                <a:latin typeface="Arial Narrow"/>
                <a:cs typeface="Arial Narrow"/>
              </a:rPr>
              <a:t>more errors than </a:t>
            </a:r>
            <a:r>
              <a:rPr lang="en-US" sz="3200" dirty="0" smtClean="0">
                <a:solidFill>
                  <a:srgbClr val="000000"/>
                </a:solidFill>
                <a:latin typeface="Arial Narrow"/>
                <a:cs typeface="Arial Narrow"/>
              </a:rPr>
              <a:t>machines</a:t>
            </a:r>
            <a:endParaRPr sz="3200" dirty="0">
              <a:latin typeface="Arial Narrow"/>
              <a:cs typeface="Arial Narrow"/>
            </a:endParaRPr>
          </a:p>
          <a:p>
            <a:pPr marL="269875" indent="454025">
              <a:buFont typeface="Arial"/>
              <a:buChar char="•"/>
            </a:pPr>
            <a:r>
              <a:rPr lang="en-US" sz="3200" dirty="0" smtClean="0">
                <a:solidFill>
                  <a:srgbClr val="000000"/>
                </a:solidFill>
                <a:latin typeface="Arial Narrow"/>
                <a:cs typeface="Arial Narrow"/>
              </a:rPr>
              <a:t>Feedback inconsistent between teachers</a:t>
            </a:r>
          </a:p>
          <a:p>
            <a:pPr marL="269875" indent="454025">
              <a:buFont typeface="Arial"/>
              <a:buChar char="•"/>
            </a:pPr>
            <a:r>
              <a:rPr lang="en-US" sz="3200" dirty="0" smtClean="0">
                <a:solidFill>
                  <a:srgbClr val="000000"/>
                </a:solidFill>
                <a:latin typeface="Arial Narrow"/>
                <a:cs typeface="Arial Narrow"/>
              </a:rPr>
              <a:t>Feedback </a:t>
            </a:r>
            <a:r>
              <a:rPr lang="en-US" sz="3200" dirty="0">
                <a:solidFill>
                  <a:srgbClr val="000000"/>
                </a:solidFill>
                <a:latin typeface="Arial Narrow"/>
                <a:cs typeface="Arial Narrow"/>
              </a:rPr>
              <a:t>inconsistent </a:t>
            </a:r>
            <a:r>
              <a:rPr lang="en-US" sz="3200" dirty="0" smtClean="0">
                <a:solidFill>
                  <a:srgbClr val="000000"/>
                </a:solidFill>
                <a:latin typeface="Arial Narrow"/>
                <a:cs typeface="Arial Narrow"/>
              </a:rPr>
              <a:t>from individual teachers</a:t>
            </a:r>
            <a:endParaRPr lang="en-US" sz="3200" dirty="0">
              <a:latin typeface="Arial Narrow"/>
              <a:cs typeface="Arial Narrow"/>
            </a:endParaRPr>
          </a:p>
          <a:p>
            <a:pPr marL="269875" indent="-269875">
              <a:buFont typeface="Arial"/>
              <a:buChar char="•"/>
            </a:pPr>
            <a:endParaRPr sz="3200" dirty="0">
              <a:latin typeface="Arial Narrow"/>
              <a:cs typeface="Arial Narrow"/>
            </a:endParaRPr>
          </a:p>
        </p:txBody>
      </p:sp>
    </p:spTree>
    <p:extLst>
      <p:ext uri="{BB962C8B-B14F-4D97-AF65-F5344CB8AC3E}">
        <p14:creationId xmlns:p14="http://schemas.microsoft.com/office/powerpoint/2010/main" val="31076633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6">
                                            <p:txEl>
                                              <p:pRg st="5" end="5"/>
                                            </p:txEl>
                                          </p:spTgt>
                                        </p:tgtEl>
                                        <p:attrNameLst>
                                          <p:attrName>style.visibility</p:attrName>
                                        </p:attrNameLst>
                                      </p:cBhvr>
                                      <p:to>
                                        <p:strVal val="visible"/>
                                      </p:to>
                                    </p:set>
                                    <p:animEffect transition="in" filter="fade">
                                      <p:cBhvr>
                                        <p:cTn id="7" dur="500"/>
                                        <p:tgtEl>
                                          <p:spTgt spid="176">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76">
                                            <p:txEl>
                                              <p:pRg st="6" end="6"/>
                                            </p:txEl>
                                          </p:spTgt>
                                        </p:tgtEl>
                                        <p:attrNameLst>
                                          <p:attrName>style.visibility</p:attrName>
                                        </p:attrNameLst>
                                      </p:cBhvr>
                                      <p:to>
                                        <p:strVal val="visible"/>
                                      </p:to>
                                    </p:set>
                                    <p:animEffect transition="in" filter="fade">
                                      <p:cBhvr>
                                        <p:cTn id="10" dur="500"/>
                                        <p:tgtEl>
                                          <p:spTgt spid="176">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76">
                                            <p:txEl>
                                              <p:pRg st="7" end="7"/>
                                            </p:txEl>
                                          </p:spTgt>
                                        </p:tgtEl>
                                        <p:attrNameLst>
                                          <p:attrName>style.visibility</p:attrName>
                                        </p:attrNameLst>
                                      </p:cBhvr>
                                      <p:to>
                                        <p:strVal val="visible"/>
                                      </p:to>
                                    </p:set>
                                    <p:animEffect transition="in" filter="fade">
                                      <p:cBhvr>
                                        <p:cTn id="13" dur="500"/>
                                        <p:tgtEl>
                                          <p:spTgt spid="17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CustomShape 1"/>
          <p:cNvSpPr/>
          <p:nvPr/>
        </p:nvSpPr>
        <p:spPr>
          <a:xfrm>
            <a:off x="456480" y="29880"/>
            <a:ext cx="8226720" cy="1225080"/>
          </a:xfrm>
          <a:prstGeom prst="rect">
            <a:avLst/>
          </a:prstGeom>
          <a:noFill/>
        </p:spPr>
        <p:txBody>
          <a:bodyPr lIns="90000" tIns="35280" rIns="90000" bIns="45000" anchor="ctr"/>
          <a:lstStyle/>
          <a:p>
            <a:pPr>
              <a:lnSpc>
                <a:spcPct val="80000"/>
              </a:lnSpc>
            </a:pPr>
            <a:r>
              <a:rPr lang="en-US" sz="4400" dirty="0">
                <a:solidFill>
                  <a:srgbClr val="000000"/>
                </a:solidFill>
                <a:latin typeface="Arial"/>
                <a:ea typeface="ＭＳ Ｐゴシック"/>
              </a:rPr>
              <a:t>Service </a:t>
            </a:r>
            <a:r>
              <a:rPr lang="en-US" sz="4400" dirty="0" smtClean="0">
                <a:solidFill>
                  <a:srgbClr val="000000"/>
                </a:solidFill>
                <a:latin typeface="Arial"/>
                <a:ea typeface="ＭＳ Ｐゴシック"/>
              </a:rPr>
              <a:t>Supports </a:t>
            </a:r>
            <a:r>
              <a:rPr lang="en-US" sz="4400" dirty="0">
                <a:solidFill>
                  <a:srgbClr val="000000"/>
                </a:solidFill>
                <a:latin typeface="Arial"/>
                <a:ea typeface="ＭＳ Ｐゴシック"/>
              </a:rPr>
              <a:t>Development</a:t>
            </a:r>
            <a:endParaRPr dirty="0"/>
          </a:p>
        </p:txBody>
      </p:sp>
      <p:sp>
        <p:nvSpPr>
          <p:cNvPr id="178" name="CustomShape 2"/>
          <p:cNvSpPr/>
          <p:nvPr/>
        </p:nvSpPr>
        <p:spPr>
          <a:xfrm>
            <a:off x="457200" y="1247400"/>
            <a:ext cx="8359200" cy="4879080"/>
          </a:xfrm>
          <a:prstGeom prst="rect">
            <a:avLst/>
          </a:prstGeom>
          <a:noFill/>
        </p:spPr>
        <p:txBody>
          <a:bodyPr lIns="81720" tIns="42480" rIns="81720" bIns="42480"/>
          <a:lstStyle/>
          <a:p>
            <a:pPr>
              <a:lnSpc>
                <a:spcPct val="93000"/>
              </a:lnSpc>
            </a:pPr>
            <a:r>
              <a:rPr lang="en-US" sz="3200" dirty="0" smtClean="0">
                <a:solidFill>
                  <a:srgbClr val="000000"/>
                </a:solidFill>
                <a:latin typeface="Arial Narrow"/>
                <a:cs typeface="Arial Narrow"/>
              </a:rPr>
              <a:t>Suggestion:</a:t>
            </a:r>
          </a:p>
          <a:p>
            <a:pPr lvl="1">
              <a:lnSpc>
                <a:spcPct val="93000"/>
              </a:lnSpc>
            </a:pPr>
            <a:r>
              <a:rPr lang="en-US" sz="2800" dirty="0" smtClean="0">
                <a:solidFill>
                  <a:srgbClr val="000000"/>
                </a:solidFill>
                <a:latin typeface="Arial Narrow"/>
                <a:cs typeface="Arial Narrow"/>
              </a:rPr>
              <a:t>set </a:t>
            </a:r>
            <a:r>
              <a:rPr lang="en-US" sz="2800" dirty="0">
                <a:solidFill>
                  <a:srgbClr val="000000"/>
                </a:solidFill>
                <a:latin typeface="Arial Narrow"/>
                <a:cs typeface="Arial Narrow"/>
              </a:rPr>
              <a:t>up </a:t>
            </a:r>
            <a:r>
              <a:rPr lang="en-US" sz="2800" dirty="0">
                <a:solidFill>
                  <a:srgbClr val="0000FF"/>
                </a:solidFill>
                <a:latin typeface="Arial Narrow"/>
                <a:cs typeface="Arial Narrow"/>
              </a:rPr>
              <a:t>a service for teachers</a:t>
            </a:r>
            <a:r>
              <a:rPr lang="en-US" sz="2800" dirty="0">
                <a:solidFill>
                  <a:srgbClr val="000000"/>
                </a:solidFill>
                <a:latin typeface="Arial Narrow"/>
                <a:cs typeface="Arial Narrow"/>
              </a:rPr>
              <a:t> </a:t>
            </a:r>
            <a:r>
              <a:rPr lang="en-US" sz="2800" dirty="0">
                <a:latin typeface="Arial Narrow"/>
                <a:cs typeface="Arial Narrow"/>
              </a:rPr>
              <a:t>that collects essays and </a:t>
            </a:r>
            <a:r>
              <a:rPr lang="en-US" sz="2800" dirty="0" smtClean="0">
                <a:latin typeface="Arial Narrow"/>
                <a:cs typeface="Arial Narrow"/>
              </a:rPr>
              <a:t>offers a constrained set </a:t>
            </a:r>
            <a:r>
              <a:rPr lang="en-US" sz="2800" dirty="0">
                <a:latin typeface="Arial Narrow"/>
                <a:cs typeface="Arial Narrow"/>
              </a:rPr>
              <a:t>of tools for correcting student dr</a:t>
            </a:r>
            <a:r>
              <a:rPr lang="en-US" sz="2800" dirty="0">
                <a:solidFill>
                  <a:srgbClr val="000000"/>
                </a:solidFill>
                <a:latin typeface="Arial Narrow"/>
                <a:cs typeface="Arial Narrow"/>
              </a:rPr>
              <a:t>aft texts. </a:t>
            </a:r>
            <a:endParaRPr sz="3200" dirty="0">
              <a:latin typeface="Arial Narrow"/>
              <a:cs typeface="Arial Narrow"/>
            </a:endParaRPr>
          </a:p>
          <a:p>
            <a:pPr>
              <a:lnSpc>
                <a:spcPct val="93000"/>
              </a:lnSpc>
            </a:pPr>
            <a:r>
              <a:rPr lang="en-US" sz="3200" dirty="0" smtClean="0">
                <a:solidFill>
                  <a:srgbClr val="000000"/>
                </a:solidFill>
                <a:latin typeface="Arial Narrow"/>
                <a:cs typeface="Arial Narrow"/>
              </a:rPr>
              <a:t>Features: </a:t>
            </a:r>
          </a:p>
          <a:p>
            <a:pPr lvl="1">
              <a:lnSpc>
                <a:spcPct val="93000"/>
              </a:lnSpc>
            </a:pPr>
            <a:r>
              <a:rPr lang="en-US" sz="2800" dirty="0" smtClean="0">
                <a:solidFill>
                  <a:srgbClr val="000000"/>
                </a:solidFill>
                <a:latin typeface="Arial Narrow"/>
                <a:cs typeface="Arial Narrow"/>
              </a:rPr>
              <a:t>convenient interface for teachers and students,</a:t>
            </a:r>
          </a:p>
          <a:p>
            <a:pPr lvl="1">
              <a:lnSpc>
                <a:spcPct val="93000"/>
              </a:lnSpc>
            </a:pPr>
            <a:r>
              <a:rPr lang="en-US" sz="2800" dirty="0" smtClean="0">
                <a:solidFill>
                  <a:srgbClr val="000000"/>
                </a:solidFill>
                <a:latin typeface="Arial Narrow"/>
                <a:cs typeface="Arial Narrow"/>
              </a:rPr>
              <a:t>feedback presented in </a:t>
            </a:r>
            <a:r>
              <a:rPr lang="en-US" sz="2800" dirty="0">
                <a:solidFill>
                  <a:srgbClr val="000000"/>
                </a:solidFill>
                <a:latin typeface="Arial Narrow"/>
                <a:cs typeface="Arial Narrow"/>
              </a:rPr>
              <a:t>a helpful form to the students</a:t>
            </a:r>
            <a:r>
              <a:rPr lang="en-US" sz="2800" dirty="0" smtClean="0">
                <a:solidFill>
                  <a:srgbClr val="000000"/>
                </a:solidFill>
                <a:latin typeface="Arial Narrow"/>
                <a:cs typeface="Arial Narrow"/>
              </a:rPr>
              <a:t>,</a:t>
            </a:r>
          </a:p>
          <a:p>
            <a:pPr lvl="1">
              <a:lnSpc>
                <a:spcPct val="93000"/>
              </a:lnSpc>
            </a:pPr>
            <a:r>
              <a:rPr lang="en-US" sz="2800" dirty="0" smtClean="0">
                <a:solidFill>
                  <a:srgbClr val="000000"/>
                </a:solidFill>
                <a:latin typeface="Arial Narrow"/>
                <a:cs typeface="Arial Narrow"/>
              </a:rPr>
              <a:t>offers small palette of error types, </a:t>
            </a:r>
            <a:r>
              <a:rPr lang="en-US" sz="2800" dirty="0">
                <a:solidFill>
                  <a:srgbClr val="000000"/>
                </a:solidFill>
                <a:latin typeface="Arial Narrow"/>
                <a:cs typeface="Arial Narrow"/>
              </a:rPr>
              <a:t>and </a:t>
            </a:r>
            <a:endParaRPr lang="en-US" sz="2800" dirty="0" smtClean="0">
              <a:solidFill>
                <a:srgbClr val="000000"/>
              </a:solidFill>
              <a:latin typeface="Arial Narrow"/>
              <a:cs typeface="Arial Narrow"/>
            </a:endParaRPr>
          </a:p>
          <a:p>
            <a:pPr lvl="1">
              <a:lnSpc>
                <a:spcPct val="93000"/>
              </a:lnSpc>
            </a:pPr>
            <a:r>
              <a:rPr lang="en-US" sz="2800" dirty="0" smtClean="0">
                <a:solidFill>
                  <a:srgbClr val="000000"/>
                </a:solidFill>
                <a:latin typeface="Arial Narrow"/>
                <a:cs typeface="Arial Narrow"/>
              </a:rPr>
              <a:t>aggregates </a:t>
            </a:r>
            <a:r>
              <a:rPr lang="en-US" sz="2800" dirty="0">
                <a:solidFill>
                  <a:srgbClr val="000000"/>
                </a:solidFill>
                <a:latin typeface="Arial Narrow"/>
                <a:cs typeface="Arial Narrow"/>
              </a:rPr>
              <a:t>statistics on error </a:t>
            </a:r>
            <a:r>
              <a:rPr lang="en-US" sz="2800" dirty="0" smtClean="0">
                <a:solidFill>
                  <a:srgbClr val="000000"/>
                </a:solidFill>
                <a:latin typeface="Arial Narrow"/>
                <a:cs typeface="Arial Narrow"/>
              </a:rPr>
              <a:t>patterns (for teachers).</a:t>
            </a:r>
          </a:p>
          <a:p>
            <a:pPr>
              <a:lnSpc>
                <a:spcPct val="93000"/>
              </a:lnSpc>
            </a:pPr>
            <a:r>
              <a:rPr lang="en-US" sz="3200" dirty="0" smtClean="0">
                <a:solidFill>
                  <a:srgbClr val="000000"/>
                </a:solidFill>
                <a:latin typeface="Arial Narrow"/>
                <a:cs typeface="Arial Narrow"/>
              </a:rPr>
              <a:t>Product:</a:t>
            </a:r>
          </a:p>
          <a:p>
            <a:pPr lvl="1">
              <a:lnSpc>
                <a:spcPct val="93000"/>
              </a:lnSpc>
            </a:pPr>
            <a:r>
              <a:rPr lang="en-US" sz="2800" dirty="0" smtClean="0">
                <a:solidFill>
                  <a:srgbClr val="000000"/>
                </a:solidFill>
                <a:latin typeface="Arial Narrow"/>
                <a:cs typeface="Arial Narrow"/>
              </a:rPr>
              <a:t>data set with uniform error marks; aligned re-writes to support </a:t>
            </a:r>
            <a:r>
              <a:rPr lang="en-US" sz="2800" dirty="0" smtClean="0">
                <a:solidFill>
                  <a:srgbClr val="0000FF"/>
                </a:solidFill>
                <a:latin typeface="Arial Narrow"/>
                <a:cs typeface="Arial Narrow"/>
              </a:rPr>
              <a:t>development</a:t>
            </a:r>
            <a:r>
              <a:rPr lang="en-US" sz="2800" dirty="0" smtClean="0">
                <a:solidFill>
                  <a:srgbClr val="000000"/>
                </a:solidFill>
                <a:latin typeface="Arial Narrow"/>
                <a:cs typeface="Arial Narrow"/>
              </a:rPr>
              <a:t> of </a:t>
            </a:r>
            <a:r>
              <a:rPr lang="en-US" sz="2800" dirty="0" smtClean="0">
                <a:latin typeface="Arial Narrow"/>
                <a:cs typeface="Arial Narrow"/>
              </a:rPr>
              <a:t>automated essay feedback.</a:t>
            </a:r>
            <a:endParaRPr sz="2800" dirty="0">
              <a:latin typeface="Arial Narrow"/>
              <a:cs typeface="Arial Narrow"/>
            </a:endParaRPr>
          </a:p>
        </p:txBody>
      </p:sp>
    </p:spTree>
    <p:extLst>
      <p:ext uri="{BB962C8B-B14F-4D97-AF65-F5344CB8AC3E}">
        <p14:creationId xmlns:p14="http://schemas.microsoft.com/office/powerpoint/2010/main" val="1454683847"/>
      </p:ext>
    </p:extLst>
  </p:cSld>
  <p:clrMapOvr>
    <a:masterClrMapping/>
  </p:clrMapOvr>
  <p:timing>
    <p:tnLst>
      <p:par>
        <p:cTn xmlns:p14="http://schemas.microsoft.com/office/powerpoint/2010/mai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txBox="1">
            <a:spLocks noGrp="1"/>
          </p:cNvSpPr>
          <p:nvPr>
            <p:ph type="title" idx="4294967295"/>
          </p:nvPr>
        </p:nvSpPr>
        <p:spPr>
          <a:xfrm>
            <a:off x="456480" y="225185"/>
            <a:ext cx="8225280" cy="769441"/>
          </a:xfrm>
        </p:spPr>
        <p:txBody>
          <a:bodyPr>
            <a:spAutoFit/>
          </a:bodyPr>
          <a:lstStyle/>
          <a:p>
            <a:pPr eaLnBrk="1"/>
            <a:r>
              <a:rPr lang="en-US" dirty="0" smtClean="0">
                <a:latin typeface="Arial" charset="0"/>
                <a:ea typeface="ＭＳ Ｐゴシック" charset="0"/>
              </a:rPr>
              <a:t>Tentative Conclusions</a:t>
            </a:r>
            <a:endParaRPr dirty="0">
              <a:latin typeface="Arial" charset="0"/>
              <a:ea typeface="ＭＳ Ｐゴシック" charset="0"/>
            </a:endParaRPr>
          </a:p>
        </p:txBody>
      </p:sp>
      <p:sp>
        <p:nvSpPr>
          <p:cNvPr id="39938" name="TextBox 2"/>
          <p:cNvSpPr>
            <a:spLocks/>
          </p:cNvSpPr>
          <p:nvPr/>
        </p:nvSpPr>
        <p:spPr bwMode="auto">
          <a:xfrm>
            <a:off x="326881" y="1012427"/>
            <a:ext cx="8556480" cy="4469035"/>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639" tIns="42452" rIns="81639" bIns="42452">
            <a:spAutoFit/>
          </a:bodyPr>
          <a:lstStyle/>
          <a:p>
            <a:pPr marL="77788" hangingPunct="0">
              <a:lnSpc>
                <a:spcPct val="93000"/>
              </a:lnSpc>
              <a:buClr>
                <a:srgbClr val="000000"/>
              </a:buClr>
              <a:buSzPct val="100000"/>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r>
              <a:rPr lang="en-US" sz="3200" dirty="0" smtClean="0">
                <a:solidFill>
                  <a:srgbClr val="000000"/>
                </a:solidFill>
                <a:latin typeface="Arial Narrow"/>
                <a:cs typeface="Arial Narrow"/>
              </a:rPr>
              <a:t>Proprietary technology limits technical development</a:t>
            </a:r>
          </a:p>
          <a:p>
            <a:pPr marL="1168400" lvl="2" indent="-355600" hangingPunct="0">
              <a:lnSpc>
                <a:spcPct val="93000"/>
              </a:lnSpc>
              <a:buClr>
                <a:srgbClr val="000000"/>
              </a:buClr>
              <a:buSzPct val="100000"/>
              <a:buAutoNum type="alphaLcPeriod"/>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r>
              <a:rPr lang="en-US" sz="2800" dirty="0" smtClean="0">
                <a:solidFill>
                  <a:srgbClr val="000000"/>
                </a:solidFill>
                <a:latin typeface="Arial Narrow"/>
                <a:cs typeface="Arial Narrow"/>
              </a:rPr>
              <a:t>ad hoc methods (expert systems, like NLP in 1988)</a:t>
            </a:r>
          </a:p>
          <a:p>
            <a:pPr marL="1270000" lvl="3" hangingPunct="0">
              <a:lnSpc>
                <a:spcPct val="93000"/>
              </a:lnSpc>
              <a:buClr>
                <a:srgbClr val="000000"/>
              </a:buClr>
              <a:buSzPct val="100000"/>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r>
              <a:rPr lang="en-US" sz="2800" i="1" dirty="0" smtClean="0">
                <a:solidFill>
                  <a:srgbClr val="000000"/>
                </a:solidFill>
                <a:latin typeface="Arial Narrow"/>
                <a:cs typeface="Arial Narrow"/>
              </a:rPr>
              <a:t>opening for newer technology, e.g. translation</a:t>
            </a:r>
          </a:p>
          <a:p>
            <a:pPr marL="1270000" lvl="3" hangingPunct="0">
              <a:lnSpc>
                <a:spcPct val="93000"/>
              </a:lnSpc>
              <a:buClr>
                <a:srgbClr val="000000"/>
              </a:buClr>
              <a:buSzPct val="100000"/>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endParaRPr lang="en-US" sz="2800" i="1" dirty="0" smtClean="0">
              <a:solidFill>
                <a:srgbClr val="000000"/>
              </a:solidFill>
              <a:latin typeface="Arial Narrow"/>
              <a:cs typeface="Arial Narrow"/>
            </a:endParaRPr>
          </a:p>
          <a:p>
            <a:pPr marL="1168400" lvl="2" indent="-355600" hangingPunct="0">
              <a:lnSpc>
                <a:spcPct val="93000"/>
              </a:lnSpc>
              <a:buClr>
                <a:srgbClr val="000000"/>
              </a:buClr>
              <a:buSzPct val="100000"/>
              <a:buAutoNum type="alphaLcPeriod"/>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r>
              <a:rPr lang="en-US" sz="2800" dirty="0" smtClean="0">
                <a:solidFill>
                  <a:srgbClr val="000000"/>
                </a:solidFill>
                <a:latin typeface="Arial Narrow"/>
                <a:cs typeface="Arial Narrow"/>
              </a:rPr>
              <a:t>no shared/accepted error labeling convention</a:t>
            </a:r>
          </a:p>
          <a:p>
            <a:pPr marL="1257300" lvl="3" indent="12700" hangingPunct="0">
              <a:lnSpc>
                <a:spcPct val="93000"/>
              </a:lnSpc>
              <a:buClr>
                <a:srgbClr val="000000"/>
              </a:buClr>
              <a:buSzPct val="100000"/>
              <a:tabLst>
                <a:tab pos="0" algn="l"/>
                <a:tab pos="414338" algn="l"/>
                <a:tab pos="828675" algn="l"/>
                <a:tab pos="1346200" algn="l"/>
                <a:tab pos="1657350" algn="l"/>
                <a:tab pos="2073275" algn="l"/>
                <a:tab pos="2486025" algn="l"/>
                <a:tab pos="2901950" algn="l"/>
                <a:tab pos="3316288" algn="l"/>
                <a:tab pos="3732213" algn="l"/>
                <a:tab pos="4146550" algn="l"/>
                <a:tab pos="4560888" algn="l"/>
                <a:tab pos="4975225" algn="l"/>
                <a:tab pos="5391150" algn="l"/>
                <a:tab pos="5803900" algn="l"/>
                <a:tab pos="6219825" algn="l"/>
                <a:tab pos="6634163" algn="l"/>
                <a:tab pos="7050088" algn="l"/>
                <a:tab pos="7464425" algn="l"/>
                <a:tab pos="7878763" algn="l"/>
                <a:tab pos="8293100" algn="l"/>
              </a:tabLst>
            </a:pPr>
            <a:r>
              <a:rPr lang="en-US" sz="2800" i="1" dirty="0" smtClean="0">
                <a:solidFill>
                  <a:srgbClr val="000000"/>
                </a:solidFill>
                <a:latin typeface="Arial Narrow"/>
                <a:cs typeface="Arial Narrow"/>
              </a:rPr>
              <a:t>start with minimal set; refine over time</a:t>
            </a:r>
          </a:p>
          <a:p>
            <a:pPr marL="1257300" lvl="3" indent="12700" hangingPunct="0">
              <a:lnSpc>
                <a:spcPct val="93000"/>
              </a:lnSpc>
              <a:buClr>
                <a:srgbClr val="000000"/>
              </a:buClr>
              <a:buSzPct val="100000"/>
              <a:tabLst>
                <a:tab pos="0" algn="l"/>
                <a:tab pos="414338" algn="l"/>
                <a:tab pos="828675" algn="l"/>
                <a:tab pos="1346200" algn="l"/>
                <a:tab pos="1657350" algn="l"/>
                <a:tab pos="2073275" algn="l"/>
                <a:tab pos="2486025" algn="l"/>
                <a:tab pos="2901950" algn="l"/>
                <a:tab pos="3316288" algn="l"/>
                <a:tab pos="3732213" algn="l"/>
                <a:tab pos="4146550" algn="l"/>
                <a:tab pos="4560888" algn="l"/>
                <a:tab pos="4975225" algn="l"/>
                <a:tab pos="5391150" algn="l"/>
                <a:tab pos="5803900" algn="l"/>
                <a:tab pos="6219825" algn="l"/>
                <a:tab pos="6634163" algn="l"/>
                <a:tab pos="7050088" algn="l"/>
                <a:tab pos="7464425" algn="l"/>
                <a:tab pos="7878763" algn="l"/>
                <a:tab pos="8293100" algn="l"/>
              </a:tabLst>
            </a:pPr>
            <a:endParaRPr lang="en-US" sz="2800" i="1" dirty="0" smtClean="0">
              <a:solidFill>
                <a:srgbClr val="000000"/>
              </a:solidFill>
              <a:latin typeface="Arial Narrow"/>
              <a:cs typeface="Arial Narrow"/>
            </a:endParaRPr>
          </a:p>
          <a:p>
            <a:pPr marL="1168400" lvl="2" indent="-355600" hangingPunct="0">
              <a:lnSpc>
                <a:spcPct val="93000"/>
              </a:lnSpc>
              <a:buClr>
                <a:srgbClr val="000000"/>
              </a:buClr>
              <a:buSzPct val="100000"/>
              <a:buAutoNum type="alphaLcPeriod"/>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r>
              <a:rPr lang="en-US" sz="2800" dirty="0" smtClean="0">
                <a:solidFill>
                  <a:srgbClr val="000000"/>
                </a:solidFill>
                <a:latin typeface="Arial Narrow"/>
                <a:cs typeface="Arial Narrow"/>
              </a:rPr>
              <a:t>limited data resources</a:t>
            </a:r>
          </a:p>
          <a:p>
            <a:pPr marL="1257300" lvl="1" hangingPunct="0">
              <a:lnSpc>
                <a:spcPct val="93000"/>
              </a:lnSpc>
              <a:buClr>
                <a:srgbClr val="000000"/>
              </a:buClr>
              <a:buSzPct val="100000"/>
              <a:tabLst>
                <a:tab pos="414338" algn="l"/>
                <a:tab pos="828675" algn="l"/>
                <a:tab pos="1241425" algn="l"/>
                <a:tab pos="1657350" algn="l"/>
                <a:tab pos="2073275" algn="l"/>
                <a:tab pos="2486025" algn="l"/>
                <a:tab pos="2901950" algn="l"/>
                <a:tab pos="3316288" algn="l"/>
                <a:tab pos="3732213" algn="l"/>
                <a:tab pos="4146550" algn="l"/>
                <a:tab pos="4560888" algn="l"/>
                <a:tab pos="4975225" algn="l"/>
                <a:tab pos="5391150" algn="l"/>
                <a:tab pos="5803900" algn="l"/>
                <a:tab pos="6219825" algn="l"/>
                <a:tab pos="6634163" algn="l"/>
                <a:tab pos="7050088" algn="l"/>
                <a:tab pos="7464425" algn="l"/>
                <a:tab pos="7878763" algn="l"/>
                <a:tab pos="8293100" algn="l"/>
              </a:tabLst>
            </a:pPr>
            <a:r>
              <a:rPr lang="en-US" sz="2800" i="1" dirty="0" smtClean="0">
                <a:solidFill>
                  <a:srgbClr val="000000"/>
                </a:solidFill>
                <a:latin typeface="Arial Narrow"/>
                <a:cs typeface="Arial Narrow"/>
              </a:rPr>
              <a:t>field a system that teachers can use and find useful;</a:t>
            </a:r>
            <a:br>
              <a:rPr lang="en-US" sz="2800" i="1" dirty="0" smtClean="0">
                <a:solidFill>
                  <a:srgbClr val="000000"/>
                </a:solidFill>
                <a:latin typeface="Arial Narrow"/>
                <a:cs typeface="Arial Narrow"/>
              </a:rPr>
            </a:br>
            <a:r>
              <a:rPr lang="en-US" sz="2800" i="1" dirty="0" smtClean="0">
                <a:solidFill>
                  <a:srgbClr val="000000"/>
                </a:solidFill>
                <a:latin typeface="Arial Narrow"/>
                <a:cs typeface="Arial Narrow"/>
              </a:rPr>
              <a:t>build a database from it. </a:t>
            </a:r>
          </a:p>
          <a:p>
            <a:pPr marL="90488" lvl="1" hangingPunct="0">
              <a:lnSpc>
                <a:spcPct val="93000"/>
              </a:lnSpc>
              <a:buClr>
                <a:srgbClr val="000000"/>
              </a:buClr>
              <a:buSzPct val="100000"/>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endParaRPr lang="en-US" sz="2200" i="1" dirty="0" smtClean="0">
              <a:solidFill>
                <a:srgbClr val="000000"/>
              </a:solidFill>
            </a:endParaRPr>
          </a:p>
        </p:txBody>
      </p:sp>
    </p:spTree>
    <p:extLst>
      <p:ext uri="{BB962C8B-B14F-4D97-AF65-F5344CB8AC3E}">
        <p14:creationId xmlns:p14="http://schemas.microsoft.com/office/powerpoint/2010/main" val="1921555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txBox="1">
            <a:spLocks noGrp="1"/>
          </p:cNvSpPr>
          <p:nvPr>
            <p:ph type="title" idx="4294967295"/>
          </p:nvPr>
        </p:nvSpPr>
        <p:spPr>
          <a:xfrm>
            <a:off x="456480" y="98185"/>
            <a:ext cx="8225280" cy="769441"/>
          </a:xfrm>
        </p:spPr>
        <p:txBody>
          <a:bodyPr>
            <a:spAutoFit/>
          </a:bodyPr>
          <a:lstStyle/>
          <a:p>
            <a:pPr eaLnBrk="1"/>
            <a:r>
              <a:rPr lang="en-US" dirty="0" smtClean="0">
                <a:latin typeface="Arial" charset="0"/>
                <a:ea typeface="ＭＳ Ｐゴシック" charset="0"/>
              </a:rPr>
              <a:t>Reflections on Essay Feedback</a:t>
            </a:r>
            <a:endParaRPr dirty="0">
              <a:latin typeface="Arial" charset="0"/>
              <a:ea typeface="ＭＳ Ｐゴシック" charset="0"/>
            </a:endParaRPr>
          </a:p>
        </p:txBody>
      </p:sp>
      <p:sp>
        <p:nvSpPr>
          <p:cNvPr id="39938" name="TextBox 2"/>
          <p:cNvSpPr>
            <a:spLocks/>
          </p:cNvSpPr>
          <p:nvPr/>
        </p:nvSpPr>
        <p:spPr bwMode="auto">
          <a:xfrm>
            <a:off x="326881" y="1012427"/>
            <a:ext cx="8556480" cy="3817165"/>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639" tIns="42452" rIns="81639" bIns="42452">
            <a:spAutoFit/>
          </a:bodyPr>
          <a:lstStyle/>
          <a:p>
            <a:pPr hangingPunct="0">
              <a:buClr>
                <a:srgbClr val="000000"/>
              </a:buClr>
              <a:buSzPct val="100000"/>
              <a:buAutoNum type="arabicPeriod"/>
              <a:tabLst>
                <a:tab pos="414338" algn="l"/>
                <a:tab pos="828675" algn="l"/>
                <a:tab pos="1241425" algn="l"/>
                <a:tab pos="1657350" algn="l"/>
                <a:tab pos="2073275" algn="l"/>
                <a:tab pos="2486025" algn="l"/>
                <a:tab pos="2901950" algn="l"/>
                <a:tab pos="3316288" algn="l"/>
                <a:tab pos="3732213" algn="l"/>
                <a:tab pos="4146550" algn="l"/>
                <a:tab pos="4560888" algn="l"/>
                <a:tab pos="4975225" algn="l"/>
                <a:tab pos="5391150" algn="l"/>
                <a:tab pos="5803900" algn="l"/>
                <a:tab pos="6219825" algn="l"/>
                <a:tab pos="6634163" algn="l"/>
                <a:tab pos="7050088" algn="l"/>
                <a:tab pos="7464425" algn="l"/>
                <a:tab pos="7878763" algn="l"/>
                <a:tab pos="8293100" algn="l"/>
              </a:tabLst>
            </a:pPr>
            <a:r>
              <a:rPr lang="en-US" sz="3200" dirty="0" smtClean="0">
                <a:solidFill>
                  <a:srgbClr val="000000"/>
                </a:solidFill>
                <a:latin typeface="Arial Narrow"/>
                <a:cs typeface="Arial Narrow"/>
              </a:rPr>
              <a:t> Developers have accepted precision-like evaluation.</a:t>
            </a:r>
          </a:p>
          <a:p>
            <a:pPr hangingPunct="0">
              <a:buClr>
                <a:srgbClr val="000000"/>
              </a:buClr>
              <a:buSzPct val="100000"/>
              <a:buAutoNum type="arabicPeriod"/>
              <a:tabLst>
                <a:tab pos="414338" algn="l"/>
                <a:tab pos="828675" algn="l"/>
                <a:tab pos="1241425" algn="l"/>
                <a:tab pos="1657350" algn="l"/>
                <a:tab pos="2073275" algn="l"/>
                <a:tab pos="2486025" algn="l"/>
                <a:tab pos="2901950" algn="l"/>
                <a:tab pos="3316288" algn="l"/>
                <a:tab pos="3732213" algn="l"/>
                <a:tab pos="4146550" algn="l"/>
                <a:tab pos="4560888" algn="l"/>
                <a:tab pos="4975225" algn="l"/>
                <a:tab pos="5391150" algn="l"/>
                <a:tab pos="5803900" algn="l"/>
                <a:tab pos="6219825" algn="l"/>
                <a:tab pos="6634163" algn="l"/>
                <a:tab pos="7050088" algn="l"/>
                <a:tab pos="7464425" algn="l"/>
                <a:tab pos="7878763" algn="l"/>
                <a:tab pos="8293100" algn="l"/>
              </a:tabLst>
            </a:pPr>
            <a:r>
              <a:rPr lang="en-US" sz="3200" dirty="0" smtClean="0">
                <a:solidFill>
                  <a:srgbClr val="000000"/>
                </a:solidFill>
                <a:latin typeface="Arial Narrow"/>
                <a:cs typeface="Arial Narrow"/>
              </a:rPr>
              <a:t> Teachers react to both false positive &amp; false negative.</a:t>
            </a:r>
          </a:p>
          <a:p>
            <a:pPr hangingPunct="0">
              <a:buClr>
                <a:srgbClr val="000000"/>
              </a:buClr>
              <a:buSzPct val="100000"/>
              <a:buAutoNum type="arabicPeriod"/>
              <a:tabLst>
                <a:tab pos="414338" algn="l"/>
                <a:tab pos="828675" algn="l"/>
                <a:tab pos="1241425" algn="l"/>
                <a:tab pos="1657350" algn="l"/>
                <a:tab pos="2073275" algn="l"/>
                <a:tab pos="2486025" algn="l"/>
                <a:tab pos="2901950" algn="l"/>
                <a:tab pos="3316288" algn="l"/>
                <a:tab pos="3732213" algn="l"/>
                <a:tab pos="4146550" algn="l"/>
                <a:tab pos="4560888" algn="l"/>
                <a:tab pos="4975225" algn="l"/>
                <a:tab pos="5391150" algn="l"/>
                <a:tab pos="5803900" algn="l"/>
                <a:tab pos="6219825" algn="l"/>
                <a:tab pos="6634163" algn="l"/>
                <a:tab pos="7050088" algn="l"/>
                <a:tab pos="7464425" algn="l"/>
                <a:tab pos="7878763" algn="l"/>
                <a:tab pos="8293100" algn="l"/>
              </a:tabLst>
            </a:pPr>
            <a:r>
              <a:rPr lang="en-US" sz="3200" dirty="0" smtClean="0">
                <a:solidFill>
                  <a:srgbClr val="000000"/>
                </a:solidFill>
                <a:latin typeface="Arial Narrow"/>
                <a:cs typeface="Arial Narrow"/>
              </a:rPr>
              <a:t> Suggest 15 </a:t>
            </a:r>
            <a:r>
              <a:rPr lang="en-US" sz="3200" dirty="0">
                <a:solidFill>
                  <a:srgbClr val="0000FF"/>
                </a:solidFill>
                <a:latin typeface="Arial Narrow"/>
                <a:cs typeface="Arial Narrow"/>
              </a:rPr>
              <a:t>re-</a:t>
            </a:r>
            <a:r>
              <a:rPr lang="en-US" sz="3200" dirty="0" smtClean="0">
                <a:solidFill>
                  <a:srgbClr val="0000FF"/>
                </a:solidFill>
                <a:latin typeface="Arial Narrow"/>
                <a:cs typeface="Arial Narrow"/>
              </a:rPr>
              <a:t>writes; </a:t>
            </a:r>
            <a:r>
              <a:rPr lang="en-US" sz="3200" dirty="0" smtClean="0">
                <a:solidFill>
                  <a:srgbClr val="000000"/>
                </a:solidFill>
                <a:latin typeface="Arial Narrow"/>
                <a:cs typeface="Arial Narrow"/>
              </a:rPr>
              <a:t>add </a:t>
            </a:r>
            <a:r>
              <a:rPr lang="en-US" sz="3200" dirty="0" smtClean="0">
                <a:solidFill>
                  <a:srgbClr val="0000FF"/>
                </a:solidFill>
                <a:latin typeface="Arial Narrow"/>
                <a:cs typeface="Arial Narrow"/>
              </a:rPr>
              <a:t>150 bits</a:t>
            </a:r>
            <a:r>
              <a:rPr lang="en-US" sz="3200" dirty="0" smtClean="0">
                <a:solidFill>
                  <a:srgbClr val="000000"/>
                </a:solidFill>
                <a:latin typeface="Arial Narrow"/>
                <a:cs typeface="Arial Narrow"/>
              </a:rPr>
              <a:t>:  </a:t>
            </a:r>
            <a:r>
              <a:rPr lang="en-US" sz="3200" dirty="0">
                <a:solidFill>
                  <a:srgbClr val="000000"/>
                </a:solidFill>
                <a:latin typeface="Arial Narrow"/>
                <a:cs typeface="Arial Narrow"/>
              </a:rPr>
              <a:t>sum = </a:t>
            </a:r>
            <a:r>
              <a:rPr lang="en-US" sz="3200" b="1" dirty="0" smtClean="0">
                <a:solidFill>
                  <a:srgbClr val="0000FF"/>
                </a:solidFill>
                <a:latin typeface="Arial Narrow"/>
                <a:cs typeface="Arial Narrow"/>
              </a:rPr>
              <a:t>230 bits</a:t>
            </a:r>
            <a:endParaRPr lang="en-US" sz="3200" b="1" dirty="0" smtClean="0">
              <a:latin typeface="Arial Narrow"/>
              <a:cs typeface="Arial Narrow"/>
            </a:endParaRPr>
          </a:p>
          <a:p>
            <a:pPr hangingPunct="0">
              <a:buClr>
                <a:srgbClr val="000000"/>
              </a:buClr>
              <a:buSzPct val="100000"/>
              <a:buFontTx/>
              <a:buAutoNum type="arabicPeriod"/>
              <a:tabLst>
                <a:tab pos="414338" algn="l"/>
                <a:tab pos="828675" algn="l"/>
                <a:tab pos="1241425" algn="l"/>
                <a:tab pos="1657350" algn="l"/>
                <a:tab pos="2073275" algn="l"/>
                <a:tab pos="2486025" algn="l"/>
                <a:tab pos="2901950" algn="l"/>
                <a:tab pos="3316288" algn="l"/>
                <a:tab pos="3732213" algn="l"/>
                <a:tab pos="4146550" algn="l"/>
                <a:tab pos="4560888" algn="l"/>
                <a:tab pos="4975225" algn="l"/>
                <a:tab pos="5391150" algn="l"/>
                <a:tab pos="5803900" algn="l"/>
                <a:tab pos="6219825" algn="l"/>
                <a:tab pos="6634163" algn="l"/>
                <a:tab pos="7050088" algn="l"/>
                <a:tab pos="7464425" algn="l"/>
                <a:tab pos="7878763" algn="l"/>
                <a:tab pos="8293100" algn="l"/>
              </a:tabLst>
            </a:pPr>
            <a:r>
              <a:rPr lang="en-US" sz="3200" dirty="0" smtClean="0">
                <a:latin typeface="Arial Narrow"/>
                <a:cs typeface="Arial Narrow"/>
              </a:rPr>
              <a:t> Prioritize by </a:t>
            </a:r>
            <a:r>
              <a:rPr lang="en-US" sz="3200" dirty="0" smtClean="0">
                <a:solidFill>
                  <a:srgbClr val="0000FF"/>
                </a:solidFill>
                <a:latin typeface="Arial Narrow"/>
                <a:cs typeface="Arial Narrow"/>
              </a:rPr>
              <a:t>severity;</a:t>
            </a:r>
            <a:r>
              <a:rPr lang="en-US" sz="3200" dirty="0" smtClean="0">
                <a:latin typeface="Arial Narrow"/>
                <a:cs typeface="Arial Narrow"/>
              </a:rPr>
              <a:t> add </a:t>
            </a:r>
            <a:r>
              <a:rPr lang="en-US" sz="3200" dirty="0" smtClean="0">
                <a:solidFill>
                  <a:srgbClr val="0000FF"/>
                </a:solidFill>
                <a:latin typeface="Arial Narrow"/>
                <a:cs typeface="Arial Narrow"/>
              </a:rPr>
              <a:t>40 bits</a:t>
            </a:r>
            <a:r>
              <a:rPr lang="en-US" sz="3200" dirty="0" smtClean="0">
                <a:latin typeface="Arial Narrow"/>
                <a:cs typeface="Arial Narrow"/>
              </a:rPr>
              <a:t>:</a:t>
            </a:r>
            <a:r>
              <a:rPr lang="en-US" sz="3200" dirty="0" smtClean="0">
                <a:solidFill>
                  <a:srgbClr val="000000"/>
                </a:solidFill>
                <a:latin typeface="Arial Narrow"/>
                <a:cs typeface="Arial Narrow"/>
              </a:rPr>
              <a:t>  sum </a:t>
            </a:r>
            <a:r>
              <a:rPr lang="en-US" sz="3200" dirty="0">
                <a:solidFill>
                  <a:srgbClr val="000000"/>
                </a:solidFill>
                <a:latin typeface="Arial Narrow"/>
                <a:cs typeface="Arial Narrow"/>
              </a:rPr>
              <a:t>= </a:t>
            </a:r>
            <a:r>
              <a:rPr lang="en-US" sz="3200" b="1" dirty="0" smtClean="0">
                <a:solidFill>
                  <a:srgbClr val="0000FF"/>
                </a:solidFill>
                <a:latin typeface="Arial Narrow"/>
                <a:cs typeface="Arial Narrow"/>
              </a:rPr>
              <a:t>270 bits</a:t>
            </a:r>
          </a:p>
          <a:p>
            <a:pPr marL="0" lvl="2" hangingPunct="0">
              <a:buClr>
                <a:srgbClr val="000000"/>
              </a:buClr>
              <a:buSzPct val="100000"/>
              <a:tabLst>
                <a:tab pos="414338" algn="l"/>
                <a:tab pos="828675" algn="l"/>
                <a:tab pos="1241425" algn="l"/>
                <a:tab pos="1657350" algn="l"/>
                <a:tab pos="2073275" algn="l"/>
                <a:tab pos="2486025" algn="l"/>
                <a:tab pos="2901950" algn="l"/>
                <a:tab pos="3316288" algn="l"/>
                <a:tab pos="3732213" algn="l"/>
                <a:tab pos="4146550" algn="l"/>
                <a:tab pos="4560888" algn="l"/>
                <a:tab pos="4975225" algn="l"/>
                <a:tab pos="5391150" algn="l"/>
                <a:tab pos="5803900" algn="l"/>
                <a:tab pos="6219825" algn="l"/>
                <a:tab pos="6634163" algn="l"/>
                <a:tab pos="7050088" algn="l"/>
                <a:tab pos="7464425" algn="l"/>
                <a:tab pos="7878763" algn="l"/>
                <a:tab pos="8293100" algn="l"/>
              </a:tabLst>
            </a:pPr>
            <a:endParaRPr lang="en-US" sz="3200" b="1" dirty="0">
              <a:solidFill>
                <a:srgbClr val="0000FF"/>
              </a:solidFill>
              <a:latin typeface="Arial Narrow"/>
              <a:cs typeface="Arial Narrow"/>
            </a:endParaRPr>
          </a:p>
          <a:p>
            <a:pPr marL="0" lvl="2" hangingPunct="0">
              <a:buClr>
                <a:srgbClr val="000000"/>
              </a:buClr>
              <a:buSzPct val="100000"/>
              <a:tabLst>
                <a:tab pos="414338" algn="l"/>
                <a:tab pos="828675" algn="l"/>
                <a:tab pos="1241425" algn="l"/>
                <a:tab pos="1657350" algn="l"/>
                <a:tab pos="2073275" algn="l"/>
                <a:tab pos="2486025" algn="l"/>
                <a:tab pos="2901950" algn="l"/>
                <a:tab pos="3316288" algn="l"/>
                <a:tab pos="3732213" algn="l"/>
                <a:tab pos="4146550" algn="l"/>
                <a:tab pos="4560888" algn="l"/>
                <a:tab pos="4975225" algn="l"/>
                <a:tab pos="5391150" algn="l"/>
                <a:tab pos="5803900" algn="l"/>
                <a:tab pos="6219825" algn="l"/>
                <a:tab pos="6634163" algn="l"/>
                <a:tab pos="7050088" algn="l"/>
                <a:tab pos="7464425" algn="l"/>
                <a:tab pos="7878763" algn="l"/>
                <a:tab pos="8293100" algn="l"/>
              </a:tabLst>
            </a:pPr>
            <a:r>
              <a:rPr lang="en-US" sz="3200" dirty="0" smtClean="0">
                <a:solidFill>
                  <a:srgbClr val="000000"/>
                </a:solidFill>
                <a:latin typeface="Arial Narrow"/>
                <a:cs typeface="Arial Narrow"/>
              </a:rPr>
              <a:t>Information product, per essay per iteration: </a:t>
            </a:r>
          </a:p>
          <a:p>
            <a:pPr hangingPunct="0">
              <a:lnSpc>
                <a:spcPct val="93000"/>
              </a:lnSpc>
              <a:buClr>
                <a:srgbClr val="000000"/>
              </a:buClr>
              <a:buSzPct val="100000"/>
              <a:tabLst>
                <a:tab pos="414338" algn="l"/>
                <a:tab pos="828675" algn="l"/>
                <a:tab pos="1241425" algn="l"/>
                <a:tab pos="1657350" algn="l"/>
                <a:tab pos="2073275" algn="l"/>
                <a:tab pos="2486025" algn="l"/>
                <a:tab pos="2901950" algn="l"/>
                <a:tab pos="3316288" algn="l"/>
                <a:tab pos="3732213" algn="l"/>
                <a:tab pos="4146550" algn="l"/>
                <a:tab pos="4560888" algn="l"/>
                <a:tab pos="4975225" algn="l"/>
                <a:tab pos="5391150" algn="l"/>
                <a:tab pos="5803900" algn="l"/>
                <a:tab pos="6219825" algn="l"/>
                <a:tab pos="6634163" algn="l"/>
                <a:tab pos="7050088" algn="l"/>
                <a:tab pos="7464425" algn="l"/>
                <a:tab pos="7878763" algn="l"/>
                <a:tab pos="8293100" algn="l"/>
              </a:tabLst>
            </a:pPr>
            <a:r>
              <a:rPr lang="en-US" sz="3200" b="1" dirty="0" smtClean="0">
                <a:solidFill>
                  <a:srgbClr val="0000FF"/>
                </a:solidFill>
                <a:latin typeface="Arial Narrow"/>
                <a:cs typeface="Arial Narrow"/>
              </a:rPr>
              <a:t>	</a:t>
            </a:r>
            <a:r>
              <a:rPr lang="en-US" sz="3200" b="1" dirty="0" smtClean="0">
                <a:solidFill>
                  <a:srgbClr val="000000"/>
                </a:solidFill>
                <a:latin typeface="Arial Narrow"/>
                <a:cs typeface="Arial Narrow"/>
              </a:rPr>
              <a:t>	</a:t>
            </a:r>
            <a:r>
              <a:rPr lang="en-US" sz="3200" dirty="0" smtClean="0">
                <a:solidFill>
                  <a:srgbClr val="000000"/>
                </a:solidFill>
                <a:latin typeface="Arial Narrow"/>
                <a:cs typeface="Arial Narrow"/>
              </a:rPr>
              <a:t>(full feedback) </a:t>
            </a:r>
            <a:r>
              <a:rPr lang="en-US" sz="3200" b="1" dirty="0" smtClean="0">
                <a:solidFill>
                  <a:srgbClr val="0000FF"/>
                </a:solidFill>
                <a:latin typeface="Arial Narrow"/>
                <a:cs typeface="Arial Narrow"/>
              </a:rPr>
              <a:t>270 bits &gt;&gt; </a:t>
            </a:r>
            <a:r>
              <a:rPr lang="en-US" sz="3200" dirty="0" smtClean="0">
                <a:solidFill>
                  <a:srgbClr val="000000"/>
                </a:solidFill>
                <a:latin typeface="Arial Narrow"/>
                <a:cs typeface="Arial Narrow"/>
              </a:rPr>
              <a:t>(scoring) </a:t>
            </a:r>
            <a:r>
              <a:rPr lang="en-US" sz="3200" b="1" dirty="0" smtClean="0">
                <a:solidFill>
                  <a:srgbClr val="0000FF"/>
                </a:solidFill>
                <a:latin typeface="Arial Narrow"/>
                <a:cs typeface="Arial Narrow"/>
              </a:rPr>
              <a:t>6 bits</a:t>
            </a:r>
            <a:endParaRPr lang="en-US" sz="3200" dirty="0">
              <a:latin typeface="Arial Narrow"/>
              <a:cs typeface="Arial Narrow"/>
            </a:endParaRPr>
          </a:p>
          <a:p>
            <a:pPr marL="79201" hangingPunct="0">
              <a:lnSpc>
                <a:spcPct val="93000"/>
              </a:lnSpc>
              <a:buClr>
                <a:srgbClr val="000000"/>
              </a:buClr>
              <a:buSzPct val="100000"/>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endParaRPr lang="en-US" sz="2200" dirty="0" smtClean="0">
              <a:solidFill>
                <a:srgbClr val="000000"/>
              </a:solidFill>
            </a:endParaRPr>
          </a:p>
        </p:txBody>
      </p:sp>
    </p:spTree>
    <p:extLst>
      <p:ext uri="{BB962C8B-B14F-4D97-AF65-F5344CB8AC3E}">
        <p14:creationId xmlns:p14="http://schemas.microsoft.com/office/powerpoint/2010/main" val="2567435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938">
                                            <p:txEl>
                                              <p:pRg st="0" end="0"/>
                                            </p:txEl>
                                          </p:spTgt>
                                        </p:tgtEl>
                                        <p:attrNameLst>
                                          <p:attrName>style.visibility</p:attrName>
                                        </p:attrNameLst>
                                      </p:cBhvr>
                                      <p:to>
                                        <p:strVal val="visible"/>
                                      </p:to>
                                    </p:set>
                                    <p:animEffect transition="in" filter="fade">
                                      <p:cBhvr>
                                        <p:cTn id="7" dur="500"/>
                                        <p:tgtEl>
                                          <p:spTgt spid="399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938">
                                            <p:txEl>
                                              <p:pRg st="1" end="1"/>
                                            </p:txEl>
                                          </p:spTgt>
                                        </p:tgtEl>
                                        <p:attrNameLst>
                                          <p:attrName>style.visibility</p:attrName>
                                        </p:attrNameLst>
                                      </p:cBhvr>
                                      <p:to>
                                        <p:strVal val="visible"/>
                                      </p:to>
                                    </p:set>
                                    <p:animEffect transition="in" filter="fade">
                                      <p:cBhvr>
                                        <p:cTn id="12" dur="500"/>
                                        <p:tgtEl>
                                          <p:spTgt spid="399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938">
                                            <p:txEl>
                                              <p:pRg st="2" end="2"/>
                                            </p:txEl>
                                          </p:spTgt>
                                        </p:tgtEl>
                                        <p:attrNameLst>
                                          <p:attrName>style.visibility</p:attrName>
                                        </p:attrNameLst>
                                      </p:cBhvr>
                                      <p:to>
                                        <p:strVal val="visible"/>
                                      </p:to>
                                    </p:set>
                                    <p:animEffect transition="in" filter="fade">
                                      <p:cBhvr>
                                        <p:cTn id="17" dur="500"/>
                                        <p:tgtEl>
                                          <p:spTgt spid="39938">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9938">
                                            <p:txEl>
                                              <p:pRg st="3" end="3"/>
                                            </p:txEl>
                                          </p:spTgt>
                                        </p:tgtEl>
                                        <p:attrNameLst>
                                          <p:attrName>style.visibility</p:attrName>
                                        </p:attrNameLst>
                                      </p:cBhvr>
                                      <p:to>
                                        <p:strVal val="visible"/>
                                      </p:to>
                                    </p:set>
                                    <p:animEffect transition="in" filter="fade">
                                      <p:cBhvr>
                                        <p:cTn id="20" dur="500"/>
                                        <p:tgtEl>
                                          <p:spTgt spid="39938">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9938">
                                            <p:txEl>
                                              <p:pRg st="5" end="5"/>
                                            </p:txEl>
                                          </p:spTgt>
                                        </p:tgtEl>
                                        <p:attrNameLst>
                                          <p:attrName>style.visibility</p:attrName>
                                        </p:attrNameLst>
                                      </p:cBhvr>
                                      <p:to>
                                        <p:strVal val="visible"/>
                                      </p:to>
                                    </p:set>
                                    <p:animEffect transition="in" filter="fade">
                                      <p:cBhvr>
                                        <p:cTn id="25" dur="500"/>
                                        <p:tgtEl>
                                          <p:spTgt spid="39938">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9938">
                                            <p:txEl>
                                              <p:pRg st="6" end="6"/>
                                            </p:txEl>
                                          </p:spTgt>
                                        </p:tgtEl>
                                        <p:attrNameLst>
                                          <p:attrName>style.visibility</p:attrName>
                                        </p:attrNameLst>
                                      </p:cBhvr>
                                      <p:to>
                                        <p:strVal val="visible"/>
                                      </p:to>
                                    </p:set>
                                    <p:animEffect transition="in" filter="fade">
                                      <p:cBhvr>
                                        <p:cTn id="28" dur="500"/>
                                        <p:tgtEl>
                                          <p:spTgt spid="3993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3919" y="2159000"/>
            <a:ext cx="4878387" cy="1692771"/>
          </a:xfrm>
          <a:prstGeom prst="rect">
            <a:avLst/>
          </a:prstGeom>
          <a:solidFill>
            <a:srgbClr val="FFFFFF"/>
          </a:solidFill>
          <a:ln>
            <a:solidFill>
              <a:srgbClr val="000090"/>
            </a:solidFill>
          </a:ln>
        </p:spPr>
        <p:txBody>
          <a:bodyPr wrap="square" rtlCol="0">
            <a:spAutoFit/>
          </a:bodyPr>
          <a:lstStyle/>
          <a:p>
            <a:pPr algn="ctr"/>
            <a:r>
              <a:rPr lang="en-US" sz="4400" dirty="0" smtClean="0"/>
              <a:t>Thank you.</a:t>
            </a:r>
          </a:p>
          <a:p>
            <a:pPr algn="ctr"/>
            <a:endParaRPr lang="en-US" sz="2000" dirty="0"/>
          </a:p>
          <a:p>
            <a:pPr algn="ctr"/>
            <a:r>
              <a:rPr lang="en-US" sz="2800" dirty="0" err="1" smtClean="0"/>
              <a:t>jared.bernstein</a:t>
            </a:r>
            <a:r>
              <a:rPr lang="en-US" sz="2800" dirty="0" smtClean="0"/>
              <a:t> at </a:t>
            </a:r>
            <a:r>
              <a:rPr lang="en-US" sz="2800" dirty="0" err="1" smtClean="0"/>
              <a:t>stanford.edu</a:t>
            </a:r>
            <a:endParaRPr lang="en-US" sz="2800" dirty="0" smtClean="0"/>
          </a:p>
          <a:p>
            <a:pPr algn="ctr"/>
            <a:endParaRPr lang="en-US" sz="1200" dirty="0"/>
          </a:p>
        </p:txBody>
      </p:sp>
    </p:spTree>
    <p:extLst>
      <p:ext uri="{BB962C8B-B14F-4D97-AF65-F5344CB8AC3E}">
        <p14:creationId xmlns:p14="http://schemas.microsoft.com/office/powerpoint/2010/main" val="191874996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txBox="1">
            <a:spLocks noGrp="1"/>
          </p:cNvSpPr>
          <p:nvPr>
            <p:ph type="title" idx="4294967295"/>
          </p:nvPr>
        </p:nvSpPr>
        <p:spPr>
          <a:xfrm>
            <a:off x="456481" y="320010"/>
            <a:ext cx="8228160" cy="646036"/>
          </a:xfrm>
        </p:spPr>
        <p:txBody>
          <a:bodyPr tIns="35268">
            <a:spAutoFit/>
          </a:bodyPr>
          <a:lstStyle/>
          <a:p>
            <a:pPr eaLnBrk="1">
              <a:lnSpc>
                <a:spcPct val="80000"/>
              </a:lnSpc>
            </a:pPr>
            <a:r>
              <a:rPr dirty="0" smtClean="0">
                <a:latin typeface="Arial" charset="0"/>
                <a:ea typeface="ＭＳ Ｐゴシック" charset="0"/>
              </a:rPr>
              <a:t>Com</a:t>
            </a:r>
            <a:r>
              <a:rPr lang="en-US" dirty="0" smtClean="0">
                <a:latin typeface="Arial" charset="0"/>
                <a:ea typeface="ＭＳ Ｐゴシック" charset="0"/>
              </a:rPr>
              <a:t>p</a:t>
            </a:r>
            <a:r>
              <a:rPr dirty="0" smtClean="0">
                <a:latin typeface="Arial" charset="0"/>
                <a:ea typeface="ＭＳ Ｐゴシック" charset="0"/>
              </a:rPr>
              <a:t>arison</a:t>
            </a:r>
            <a:r>
              <a:rPr lang="en-US" dirty="0" smtClean="0">
                <a:latin typeface="Arial" charset="0"/>
                <a:ea typeface="ＭＳ Ｐゴシック" charset="0"/>
              </a:rPr>
              <a:t> in Finite Time</a:t>
            </a:r>
            <a:endParaRPr dirty="0">
              <a:latin typeface="Arial" charset="0"/>
              <a:ea typeface="ＭＳ Ｐゴシック" charset="0"/>
            </a:endParaRPr>
          </a:p>
        </p:txBody>
      </p:sp>
      <p:sp>
        <p:nvSpPr>
          <p:cNvPr id="18434" name="TextBox 3"/>
          <p:cNvSpPr>
            <a:spLocks noChangeArrowheads="1"/>
          </p:cNvSpPr>
          <p:nvPr/>
        </p:nvSpPr>
        <p:spPr bwMode="auto">
          <a:xfrm>
            <a:off x="456481" y="1334248"/>
            <a:ext cx="8360640" cy="5500549"/>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17694720 60000 65536"/>
              <a:gd name="T9" fmla="*/ 0 60000 65536"/>
              <a:gd name="T10" fmla="*/ 5898240 60000 65536"/>
              <a:gd name="T11" fmla="*/ 1179648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639" tIns="42452" rIns="81639" bIns="42452">
            <a:spAutoFit/>
          </a:bodyPr>
          <a:lstStyle/>
          <a:p>
            <a:pPr hangingPunct="0">
              <a:lnSpc>
                <a:spcPct val="93000"/>
              </a:lnSpc>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r>
              <a:rPr lang="en-US" sz="3200" dirty="0" smtClean="0">
                <a:solidFill>
                  <a:srgbClr val="000000"/>
                </a:solidFill>
              </a:rPr>
              <a:t>Compare in-house </a:t>
            </a:r>
            <a:r>
              <a:rPr lang="en-US" sz="3200" u="sng" dirty="0" smtClean="0">
                <a:solidFill>
                  <a:srgbClr val="000000"/>
                </a:solidFill>
              </a:rPr>
              <a:t>QG</a:t>
            </a:r>
            <a:r>
              <a:rPr lang="en-US" sz="3200" dirty="0" smtClean="0">
                <a:solidFill>
                  <a:srgbClr val="000000"/>
                </a:solidFill>
              </a:rPr>
              <a:t> </a:t>
            </a:r>
            <a:r>
              <a:rPr lang="en-US" sz="3200" dirty="0">
                <a:solidFill>
                  <a:srgbClr val="000000"/>
                </a:solidFill>
              </a:rPr>
              <a:t>to </a:t>
            </a:r>
            <a:r>
              <a:rPr lang="en-US" sz="3200" dirty="0" smtClean="0">
                <a:solidFill>
                  <a:srgbClr val="000000"/>
                </a:solidFill>
              </a:rPr>
              <a:t>vendor’s </a:t>
            </a:r>
            <a:r>
              <a:rPr lang="en-US" sz="3200" u="sng" dirty="0" smtClean="0">
                <a:solidFill>
                  <a:srgbClr val="000000"/>
                </a:solidFill>
              </a:rPr>
              <a:t>FB</a:t>
            </a:r>
            <a:endParaRPr lang="en-US" sz="3200" dirty="0">
              <a:solidFill>
                <a:srgbClr val="000000"/>
              </a:solidFill>
            </a:endParaRPr>
          </a:p>
          <a:p>
            <a:pPr lvl="1" hangingPunct="0">
              <a:lnSpc>
                <a:spcPct val="93000"/>
              </a:lnSpc>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endParaRPr lang="en-US" sz="1200" dirty="0">
              <a:solidFill>
                <a:srgbClr val="000000"/>
              </a:solidFill>
            </a:endParaRPr>
          </a:p>
          <a:p>
            <a:pPr lvl="1" hangingPunct="0">
              <a:lnSpc>
                <a:spcPct val="93000"/>
              </a:lnSpc>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r>
              <a:rPr lang="en-US" sz="2400" dirty="0" smtClean="0">
                <a:solidFill>
                  <a:srgbClr val="000000"/>
                </a:solidFill>
              </a:rPr>
              <a:t>Texts </a:t>
            </a:r>
            <a:r>
              <a:rPr lang="en-US" sz="2400" dirty="0">
                <a:solidFill>
                  <a:srgbClr val="000000"/>
                </a:solidFill>
              </a:rPr>
              <a:t>from grades 7</a:t>
            </a:r>
            <a:r>
              <a:rPr lang="en-US" sz="2400" dirty="0" smtClean="0">
                <a:solidFill>
                  <a:srgbClr val="000000"/>
                </a:solidFill>
              </a:rPr>
              <a:t>-</a:t>
            </a:r>
            <a:r>
              <a:rPr lang="en-US" sz="2400" dirty="0">
                <a:solidFill>
                  <a:srgbClr val="000000"/>
                </a:solidFill>
              </a:rPr>
              <a:t>9</a:t>
            </a:r>
            <a:r>
              <a:rPr lang="en-US" sz="2400" dirty="0" smtClean="0">
                <a:solidFill>
                  <a:srgbClr val="000000"/>
                </a:solidFill>
              </a:rPr>
              <a:t>.</a:t>
            </a:r>
            <a:endParaRPr lang="en-US" sz="2400" dirty="0">
              <a:solidFill>
                <a:srgbClr val="000000"/>
              </a:solidFill>
            </a:endParaRPr>
          </a:p>
          <a:p>
            <a:pPr lvl="1" hangingPunct="0">
              <a:lnSpc>
                <a:spcPct val="93000"/>
              </a:lnSpc>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r>
              <a:rPr lang="en-US" sz="2400" dirty="0" smtClean="0">
                <a:solidFill>
                  <a:srgbClr val="000000"/>
                </a:solidFill>
              </a:rPr>
              <a:t>24 </a:t>
            </a:r>
            <a:r>
              <a:rPr lang="en-US" sz="2400" dirty="0">
                <a:solidFill>
                  <a:srgbClr val="000000"/>
                </a:solidFill>
              </a:rPr>
              <a:t>random essays from random points in the correction cycle.</a:t>
            </a:r>
          </a:p>
          <a:p>
            <a:pPr hangingPunct="0">
              <a:lnSpc>
                <a:spcPct val="93000"/>
              </a:lnSpc>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endParaRPr lang="en-US" sz="1400" dirty="0">
              <a:solidFill>
                <a:srgbClr val="000000"/>
              </a:solidFill>
            </a:endParaRPr>
          </a:p>
          <a:p>
            <a:pPr hangingPunct="0">
              <a:lnSpc>
                <a:spcPct val="93000"/>
              </a:lnSpc>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r>
              <a:rPr lang="en-US" sz="3200" dirty="0">
                <a:solidFill>
                  <a:srgbClr val="000000"/>
                </a:solidFill>
              </a:rPr>
              <a:t>Error </a:t>
            </a:r>
            <a:r>
              <a:rPr lang="en-US" sz="3200" dirty="0" smtClean="0">
                <a:solidFill>
                  <a:srgbClr val="000000"/>
                </a:solidFill>
              </a:rPr>
              <a:t>Focus: Grammar Checker function</a:t>
            </a:r>
            <a:endParaRPr lang="en-US" sz="3200" dirty="0">
              <a:solidFill>
                <a:srgbClr val="000000"/>
              </a:solidFill>
            </a:endParaRPr>
          </a:p>
          <a:p>
            <a:pPr lvl="1" hangingPunct="0">
              <a:lnSpc>
                <a:spcPct val="93000"/>
              </a:lnSpc>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r>
              <a:rPr lang="en-US" sz="2400" dirty="0" smtClean="0">
                <a:solidFill>
                  <a:srgbClr val="000000"/>
                </a:solidFill>
              </a:rPr>
              <a:t>Within</a:t>
            </a:r>
            <a:r>
              <a:rPr lang="en-US" sz="2400" dirty="0">
                <a:solidFill>
                  <a:srgbClr val="000000"/>
                </a:solidFill>
              </a:rPr>
              <a:t>-Sentence grammar, usage, conventions, spelling …</a:t>
            </a:r>
          </a:p>
          <a:p>
            <a:pPr lvl="1" hangingPunct="0">
              <a:lnSpc>
                <a:spcPct val="93000"/>
              </a:lnSpc>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r>
              <a:rPr lang="en-US" sz="2400" dirty="0">
                <a:solidFill>
                  <a:srgbClr val="000000"/>
                </a:solidFill>
              </a:rPr>
              <a:t> </a:t>
            </a:r>
            <a:r>
              <a:rPr lang="en-US" sz="2400" u="sng" dirty="0" smtClean="0">
                <a:solidFill>
                  <a:srgbClr val="000000"/>
                </a:solidFill>
              </a:rPr>
              <a:t>Not</a:t>
            </a:r>
            <a:r>
              <a:rPr lang="en-US" sz="2400" dirty="0" smtClean="0">
                <a:solidFill>
                  <a:srgbClr val="000000"/>
                </a:solidFill>
              </a:rPr>
              <a:t> </a:t>
            </a:r>
            <a:r>
              <a:rPr lang="en-US" sz="2400" dirty="0">
                <a:solidFill>
                  <a:srgbClr val="000000"/>
                </a:solidFill>
              </a:rPr>
              <a:t>problems in meaning, style, coherence, flow, etc.</a:t>
            </a:r>
          </a:p>
          <a:p>
            <a:pPr hangingPunct="0">
              <a:lnSpc>
                <a:spcPct val="93000"/>
              </a:lnSpc>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endParaRPr lang="en-US" sz="1600" dirty="0">
              <a:solidFill>
                <a:srgbClr val="000000"/>
              </a:solidFill>
            </a:endParaRPr>
          </a:p>
          <a:p>
            <a:pPr hangingPunct="0">
              <a:lnSpc>
                <a:spcPct val="93000"/>
              </a:lnSpc>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r>
              <a:rPr lang="en-US" sz="3200" dirty="0" smtClean="0">
                <a:solidFill>
                  <a:srgbClr val="000000"/>
                </a:solidFill>
              </a:rPr>
              <a:t>1. Which </a:t>
            </a:r>
            <a:r>
              <a:rPr lang="en-US" sz="3200" dirty="0">
                <a:solidFill>
                  <a:srgbClr val="000000"/>
                </a:solidFill>
              </a:rPr>
              <a:t>engine </a:t>
            </a:r>
            <a:r>
              <a:rPr lang="en-US" sz="3200" dirty="0" smtClean="0">
                <a:solidFill>
                  <a:srgbClr val="000000"/>
                </a:solidFill>
              </a:rPr>
              <a:t>(QG </a:t>
            </a:r>
            <a:r>
              <a:rPr lang="en-US" sz="3200" dirty="0">
                <a:solidFill>
                  <a:srgbClr val="000000"/>
                </a:solidFill>
              </a:rPr>
              <a:t>~ </a:t>
            </a:r>
            <a:r>
              <a:rPr lang="en-US" sz="3200" dirty="0" smtClean="0">
                <a:solidFill>
                  <a:srgbClr val="000000"/>
                </a:solidFill>
              </a:rPr>
              <a:t>FB) </a:t>
            </a:r>
            <a:r>
              <a:rPr lang="en-US" sz="3200" dirty="0">
                <a:solidFill>
                  <a:srgbClr val="000000"/>
                </a:solidFill>
              </a:rPr>
              <a:t>is more accurate?</a:t>
            </a:r>
          </a:p>
          <a:p>
            <a:pPr hangingPunct="0">
              <a:lnSpc>
                <a:spcPct val="93000"/>
              </a:lnSpc>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r>
              <a:rPr lang="en-US" sz="3200" dirty="0" smtClean="0">
                <a:solidFill>
                  <a:srgbClr val="000000"/>
                </a:solidFill>
              </a:rPr>
              <a:t>2. How </a:t>
            </a:r>
            <a:r>
              <a:rPr lang="en-US" sz="3200" dirty="0">
                <a:solidFill>
                  <a:srgbClr val="000000"/>
                </a:solidFill>
              </a:rPr>
              <a:t>large and/or significant is the difference?</a:t>
            </a:r>
          </a:p>
          <a:p>
            <a:pPr hangingPunct="0">
              <a:lnSpc>
                <a:spcPct val="93000"/>
              </a:lnSpc>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endParaRPr lang="en-US" sz="2800" dirty="0">
              <a:solidFill>
                <a:srgbClr val="000000"/>
              </a:solidFill>
            </a:endParaRPr>
          </a:p>
          <a:p>
            <a:pPr hangingPunct="0">
              <a:lnSpc>
                <a:spcPct val="93000"/>
              </a:lnSpc>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r>
              <a:rPr lang="en-US" sz="2800" dirty="0">
                <a:solidFill>
                  <a:srgbClr val="000000"/>
                </a:solidFill>
              </a:rPr>
              <a:t> </a:t>
            </a:r>
          </a:p>
          <a:p>
            <a:pPr hangingPunct="0">
              <a:lnSpc>
                <a:spcPct val="93000"/>
              </a:lnSpc>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endParaRPr lang="en-US" sz="2800" dirty="0">
              <a:solidFill>
                <a:srgbClr val="000000"/>
              </a:solidFill>
            </a:endParaRPr>
          </a:p>
          <a:p>
            <a:pPr hangingPunct="0">
              <a:lnSpc>
                <a:spcPct val="93000"/>
              </a:lnSpc>
              <a:tabLst>
                <a:tab pos="0" algn="l"/>
                <a:tab pos="414726" algn="l"/>
                <a:tab pos="829452" algn="l"/>
                <a:tab pos="1242739" algn="l"/>
                <a:tab pos="1658904" algn="l"/>
                <a:tab pos="2073631" algn="l"/>
                <a:tab pos="2486917" algn="l"/>
                <a:tab pos="2903083" algn="l"/>
                <a:tab pos="3317809" algn="l"/>
                <a:tab pos="3732535" algn="l"/>
                <a:tab pos="4147261" algn="l"/>
                <a:tab pos="4561987" algn="l"/>
                <a:tab pos="4975274" algn="l"/>
                <a:tab pos="5391440" algn="l"/>
                <a:tab pos="5804726" algn="l"/>
                <a:tab pos="6220892" algn="l"/>
                <a:tab pos="6635618" algn="l"/>
                <a:tab pos="7050344" algn="l"/>
                <a:tab pos="7465070" algn="l"/>
                <a:tab pos="7879796" algn="l"/>
                <a:tab pos="8294522" algn="l"/>
              </a:tabLst>
            </a:pPr>
            <a:endParaRPr lang="en-US" sz="2800" dirty="0">
              <a:solidFill>
                <a:srgbClr val="000000"/>
              </a:solidFill>
            </a:endParaRPr>
          </a:p>
        </p:txBody>
      </p:sp>
    </p:spTree>
    <p:extLst>
      <p:ext uri="{BB962C8B-B14F-4D97-AF65-F5344CB8AC3E}">
        <p14:creationId xmlns:p14="http://schemas.microsoft.com/office/powerpoint/2010/main" val="3193946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34">
                                            <p:txEl>
                                              <p:pRg st="5" end="5"/>
                                            </p:txEl>
                                          </p:spTgt>
                                        </p:tgtEl>
                                        <p:attrNameLst>
                                          <p:attrName>style.visibility</p:attrName>
                                        </p:attrNameLst>
                                      </p:cBhvr>
                                      <p:to>
                                        <p:strVal val="visible"/>
                                      </p:to>
                                    </p:set>
                                    <p:animEffect transition="in" filter="fade">
                                      <p:cBhvr>
                                        <p:cTn id="7" dur="500"/>
                                        <p:tgtEl>
                                          <p:spTgt spid="18434">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434">
                                            <p:txEl>
                                              <p:pRg st="6" end="6"/>
                                            </p:txEl>
                                          </p:spTgt>
                                        </p:tgtEl>
                                        <p:attrNameLst>
                                          <p:attrName>style.visibility</p:attrName>
                                        </p:attrNameLst>
                                      </p:cBhvr>
                                      <p:to>
                                        <p:strVal val="visible"/>
                                      </p:to>
                                    </p:set>
                                    <p:animEffect transition="in" filter="fade">
                                      <p:cBhvr>
                                        <p:cTn id="10" dur="500"/>
                                        <p:tgtEl>
                                          <p:spTgt spid="18434">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8434">
                                            <p:txEl>
                                              <p:pRg st="7" end="7"/>
                                            </p:txEl>
                                          </p:spTgt>
                                        </p:tgtEl>
                                        <p:attrNameLst>
                                          <p:attrName>style.visibility</p:attrName>
                                        </p:attrNameLst>
                                      </p:cBhvr>
                                      <p:to>
                                        <p:strVal val="visible"/>
                                      </p:to>
                                    </p:set>
                                    <p:animEffect transition="in" filter="fade">
                                      <p:cBhvr>
                                        <p:cTn id="13" dur="500"/>
                                        <p:tgtEl>
                                          <p:spTgt spid="18434">
                                            <p:txEl>
                                              <p:pRg st="7" end="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8434">
                                            <p:txEl>
                                              <p:pRg st="9" end="9"/>
                                            </p:txEl>
                                          </p:spTgt>
                                        </p:tgtEl>
                                        <p:attrNameLst>
                                          <p:attrName>style.visibility</p:attrName>
                                        </p:attrNameLst>
                                      </p:cBhvr>
                                      <p:to>
                                        <p:strVal val="visible"/>
                                      </p:to>
                                    </p:set>
                                    <p:animEffect transition="in" filter="fade">
                                      <p:cBhvr>
                                        <p:cTn id="18" dur="500"/>
                                        <p:tgtEl>
                                          <p:spTgt spid="18434">
                                            <p:txEl>
                                              <p:pRg st="9" end="9"/>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8434">
                                            <p:txEl>
                                              <p:pRg st="10" end="10"/>
                                            </p:txEl>
                                          </p:spTgt>
                                        </p:tgtEl>
                                        <p:attrNameLst>
                                          <p:attrName>style.visibility</p:attrName>
                                        </p:attrNameLst>
                                      </p:cBhvr>
                                      <p:to>
                                        <p:strVal val="visible"/>
                                      </p:to>
                                    </p:set>
                                    <p:animEffect transition="in" filter="fade">
                                      <p:cBhvr>
                                        <p:cTn id="21" dur="500"/>
                                        <p:tgtEl>
                                          <p:spTgt spid="1843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456480" y="29880"/>
            <a:ext cx="8226720" cy="1225080"/>
          </a:xfrm>
          <a:prstGeom prst="rect">
            <a:avLst/>
          </a:prstGeom>
          <a:noFill/>
        </p:spPr>
        <p:txBody>
          <a:bodyPr lIns="90000" tIns="35280" rIns="90000" bIns="45000" anchor="ctr"/>
          <a:lstStyle/>
          <a:p>
            <a:pPr algn="ctr">
              <a:lnSpc>
                <a:spcPct val="80000"/>
              </a:lnSpc>
            </a:pPr>
            <a:r>
              <a:rPr lang="en-US" sz="4400" dirty="0">
                <a:solidFill>
                  <a:srgbClr val="000000"/>
                </a:solidFill>
                <a:latin typeface="Arial"/>
                <a:ea typeface="ＭＳ Ｐゴシック"/>
              </a:rPr>
              <a:t>Prior Work (Essay Scoring)</a:t>
            </a:r>
            <a:endParaRPr dirty="0"/>
          </a:p>
        </p:txBody>
      </p:sp>
      <p:sp>
        <p:nvSpPr>
          <p:cNvPr id="140" name="CustomShape 2"/>
          <p:cNvSpPr/>
          <p:nvPr/>
        </p:nvSpPr>
        <p:spPr>
          <a:xfrm>
            <a:off x="456480" y="1468800"/>
            <a:ext cx="8359199" cy="4531494"/>
          </a:xfrm>
          <a:prstGeom prst="rect">
            <a:avLst/>
          </a:prstGeom>
          <a:noFill/>
        </p:spPr>
        <p:txBody>
          <a:bodyPr lIns="81720" tIns="42480" rIns="81720" bIns="42480"/>
          <a:lstStyle/>
          <a:p>
            <a:pPr>
              <a:lnSpc>
                <a:spcPct val="93000"/>
              </a:lnSpc>
            </a:pPr>
            <a:r>
              <a:rPr lang="en-US" sz="3200" dirty="0">
                <a:solidFill>
                  <a:srgbClr val="000000"/>
                </a:solidFill>
                <a:latin typeface="Arial Narrow"/>
                <a:cs typeface="Arial Narrow"/>
              </a:rPr>
              <a:t>Most </a:t>
            </a:r>
            <a:r>
              <a:rPr lang="en-US" sz="3200" dirty="0" smtClean="0">
                <a:solidFill>
                  <a:srgbClr val="000000"/>
                </a:solidFill>
                <a:latin typeface="Arial Narrow"/>
                <a:cs typeface="Arial Narrow"/>
              </a:rPr>
              <a:t>work has been on </a:t>
            </a:r>
            <a:r>
              <a:rPr lang="en-US" sz="3200" b="1" dirty="0">
                <a:solidFill>
                  <a:srgbClr val="0000FF"/>
                </a:solidFill>
                <a:latin typeface="Arial Narrow"/>
                <a:cs typeface="Arial Narrow"/>
              </a:rPr>
              <a:t>scoring</a:t>
            </a:r>
            <a:r>
              <a:rPr lang="en-US" sz="3200" dirty="0">
                <a:solidFill>
                  <a:srgbClr val="000000"/>
                </a:solidFill>
                <a:latin typeface="Arial Narrow"/>
                <a:cs typeface="Arial Narrow"/>
              </a:rPr>
              <a:t> </a:t>
            </a:r>
            <a:r>
              <a:rPr lang="en-US" sz="3200" dirty="0" smtClean="0">
                <a:solidFill>
                  <a:srgbClr val="000000"/>
                </a:solidFill>
                <a:latin typeface="Arial Narrow"/>
                <a:cs typeface="Arial Narrow"/>
              </a:rPr>
              <a:t/>
            </a:r>
            <a:br>
              <a:rPr lang="en-US" sz="3200" dirty="0" smtClean="0">
                <a:solidFill>
                  <a:srgbClr val="000000"/>
                </a:solidFill>
                <a:latin typeface="Arial Narrow"/>
                <a:cs typeface="Arial Narrow"/>
              </a:rPr>
            </a:br>
            <a:r>
              <a:rPr lang="en-US" sz="2400" dirty="0">
                <a:solidFill>
                  <a:srgbClr val="000000"/>
                </a:solidFill>
                <a:latin typeface="Arial Narrow"/>
                <a:cs typeface="Arial Narrow"/>
              </a:rPr>
              <a:t>	</a:t>
            </a:r>
            <a:r>
              <a:rPr lang="en-US" sz="2400" dirty="0" smtClean="0">
                <a:solidFill>
                  <a:srgbClr val="000000"/>
                </a:solidFill>
                <a:latin typeface="Arial Narrow"/>
                <a:cs typeface="Arial Narrow"/>
              </a:rPr>
              <a:t>	Project </a:t>
            </a:r>
            <a:r>
              <a:rPr lang="en-US" sz="2400" dirty="0">
                <a:solidFill>
                  <a:srgbClr val="000000"/>
                </a:solidFill>
                <a:latin typeface="Arial Narrow"/>
                <a:cs typeface="Arial Narrow"/>
              </a:rPr>
              <a:t>Essay Grade (PEG)	 	</a:t>
            </a:r>
            <a:r>
              <a:rPr lang="en-US" sz="2400" b="1" dirty="0" smtClean="0">
                <a:solidFill>
                  <a:srgbClr val="0744FF"/>
                </a:solidFill>
                <a:latin typeface="Arial Narrow"/>
                <a:cs typeface="Arial Narrow"/>
              </a:rPr>
              <a:t>Page</a:t>
            </a:r>
            <a:r>
              <a:rPr lang="en-US" sz="2400" dirty="0" smtClean="0">
                <a:solidFill>
                  <a:srgbClr val="000000"/>
                </a:solidFill>
                <a:latin typeface="Arial Narrow"/>
                <a:cs typeface="Arial Narrow"/>
              </a:rPr>
              <a:t>	</a:t>
            </a:r>
            <a:r>
              <a:rPr lang="en-US" sz="2400" dirty="0">
                <a:solidFill>
                  <a:srgbClr val="000000"/>
                </a:solidFill>
                <a:latin typeface="Arial Narrow"/>
                <a:cs typeface="Arial Narrow"/>
              </a:rPr>
              <a:t>	</a:t>
            </a:r>
            <a:r>
              <a:rPr lang="en-US" sz="2400" dirty="0" smtClean="0">
                <a:solidFill>
                  <a:srgbClr val="000000"/>
                </a:solidFill>
                <a:latin typeface="Arial Narrow"/>
                <a:cs typeface="Arial Narrow"/>
              </a:rPr>
              <a:t>			1966</a:t>
            </a:r>
            <a:endParaRPr sz="2400" dirty="0">
              <a:latin typeface="Arial Narrow"/>
              <a:cs typeface="Arial Narrow"/>
            </a:endParaRPr>
          </a:p>
          <a:p>
            <a:pPr>
              <a:lnSpc>
                <a:spcPct val="93000"/>
              </a:lnSpc>
            </a:pPr>
            <a:r>
              <a:rPr lang="en-US" sz="2400" dirty="0">
                <a:solidFill>
                  <a:srgbClr val="000000"/>
                </a:solidFill>
                <a:latin typeface="Arial Narrow"/>
                <a:cs typeface="Arial Narrow"/>
              </a:rPr>
              <a:t>	</a:t>
            </a:r>
            <a:r>
              <a:rPr lang="en-US" sz="2400" dirty="0" smtClean="0">
                <a:solidFill>
                  <a:srgbClr val="000000"/>
                </a:solidFill>
                <a:latin typeface="Arial Narrow"/>
                <a:cs typeface="Arial Narrow"/>
              </a:rPr>
              <a:t>	LSA at </a:t>
            </a:r>
            <a:r>
              <a:rPr lang="en-US" sz="2400" dirty="0" err="1" smtClean="0">
                <a:solidFill>
                  <a:srgbClr val="000000"/>
                </a:solidFill>
                <a:latin typeface="Arial Narrow"/>
                <a:cs typeface="Arial Narrow"/>
              </a:rPr>
              <a:t>U.Colorado</a:t>
            </a:r>
            <a:r>
              <a:rPr lang="en-US" sz="2400" dirty="0" smtClean="0">
                <a:solidFill>
                  <a:srgbClr val="000000"/>
                </a:solidFill>
                <a:latin typeface="Arial Narrow"/>
                <a:cs typeface="Arial Narrow"/>
              </a:rPr>
              <a:t> &amp; Pearson</a:t>
            </a:r>
            <a:r>
              <a:rPr lang="en-US" sz="2400" dirty="0">
                <a:solidFill>
                  <a:srgbClr val="000000"/>
                </a:solidFill>
                <a:latin typeface="Arial Narrow"/>
                <a:cs typeface="Arial Narrow"/>
              </a:rPr>
              <a:t>	</a:t>
            </a:r>
            <a:r>
              <a:rPr lang="en-US" sz="2400" b="1" dirty="0" smtClean="0">
                <a:solidFill>
                  <a:srgbClr val="0744FF"/>
                </a:solidFill>
                <a:latin typeface="Arial Narrow"/>
                <a:cs typeface="Arial Narrow"/>
              </a:rPr>
              <a:t>Foltz, </a:t>
            </a:r>
            <a:r>
              <a:rPr lang="en-US" sz="2400" b="1" dirty="0" err="1" smtClean="0">
                <a:solidFill>
                  <a:srgbClr val="0744FF"/>
                </a:solidFill>
                <a:latin typeface="Arial Narrow"/>
                <a:cs typeface="Arial Narrow"/>
              </a:rPr>
              <a:t>Landauer</a:t>
            </a:r>
            <a:r>
              <a:rPr lang="en-US" sz="2400" b="1" dirty="0" smtClean="0">
                <a:solidFill>
                  <a:srgbClr val="0744FF"/>
                </a:solidFill>
                <a:latin typeface="Arial Narrow"/>
                <a:cs typeface="Arial Narrow"/>
              </a:rPr>
              <a:t> et </a:t>
            </a:r>
            <a:r>
              <a:rPr lang="en-US" sz="2400" b="1" dirty="0">
                <a:solidFill>
                  <a:srgbClr val="0744FF"/>
                </a:solidFill>
                <a:latin typeface="Arial Narrow"/>
                <a:cs typeface="Arial Narrow"/>
              </a:rPr>
              <a:t>al </a:t>
            </a:r>
            <a:r>
              <a:rPr lang="en-US" sz="2400" dirty="0">
                <a:solidFill>
                  <a:srgbClr val="000000"/>
                </a:solidFill>
                <a:latin typeface="Arial Narrow"/>
                <a:cs typeface="Arial Narrow"/>
              </a:rPr>
              <a:t>	1998</a:t>
            </a:r>
            <a:endParaRPr sz="2400" dirty="0">
              <a:latin typeface="Arial Narrow"/>
              <a:cs typeface="Arial Narrow"/>
            </a:endParaRPr>
          </a:p>
          <a:p>
            <a:pPr>
              <a:lnSpc>
                <a:spcPct val="93000"/>
              </a:lnSpc>
            </a:pPr>
            <a:r>
              <a:rPr lang="en-US" sz="2400" dirty="0">
                <a:solidFill>
                  <a:srgbClr val="000000"/>
                </a:solidFill>
                <a:latin typeface="Arial Narrow"/>
                <a:cs typeface="Arial Narrow"/>
              </a:rPr>
              <a:t>	</a:t>
            </a:r>
            <a:r>
              <a:rPr lang="en-US" sz="2400" dirty="0" smtClean="0">
                <a:solidFill>
                  <a:srgbClr val="000000"/>
                </a:solidFill>
                <a:latin typeface="Arial Narrow"/>
                <a:cs typeface="Arial Narrow"/>
              </a:rPr>
              <a:t>	ETS</a:t>
            </a:r>
            <a:r>
              <a:rPr lang="en-US" sz="2400" dirty="0">
                <a:solidFill>
                  <a:srgbClr val="000000"/>
                </a:solidFill>
                <a:latin typeface="Arial Narrow"/>
                <a:cs typeface="Arial Narrow"/>
              </a:rPr>
              <a:t>				</a:t>
            </a:r>
            <a:r>
              <a:rPr lang="en-US" sz="2400" dirty="0" smtClean="0">
                <a:solidFill>
                  <a:srgbClr val="000000"/>
                </a:solidFill>
                <a:latin typeface="Arial Narrow"/>
                <a:cs typeface="Arial Narrow"/>
              </a:rPr>
              <a:t> </a:t>
            </a:r>
            <a:r>
              <a:rPr lang="en-US" sz="2400" dirty="0">
                <a:solidFill>
                  <a:srgbClr val="000000"/>
                </a:solidFill>
                <a:latin typeface="Arial Narrow"/>
                <a:cs typeface="Arial Narrow"/>
              </a:rPr>
              <a:t>			</a:t>
            </a:r>
            <a:r>
              <a:rPr lang="en-US" sz="2400" b="1" dirty="0" smtClean="0">
                <a:solidFill>
                  <a:srgbClr val="0744FF"/>
                </a:solidFill>
                <a:latin typeface="Arial Narrow"/>
                <a:cs typeface="Arial Narrow"/>
              </a:rPr>
              <a:t>Burstein </a:t>
            </a:r>
            <a:r>
              <a:rPr lang="en-US" sz="2400" b="1" dirty="0">
                <a:solidFill>
                  <a:srgbClr val="0744FF"/>
                </a:solidFill>
                <a:latin typeface="Arial Narrow"/>
                <a:cs typeface="Arial Narrow"/>
              </a:rPr>
              <a:t>et al </a:t>
            </a:r>
            <a:r>
              <a:rPr lang="en-US" sz="2400" dirty="0">
                <a:solidFill>
                  <a:srgbClr val="000000"/>
                </a:solidFill>
                <a:latin typeface="Arial Narrow"/>
                <a:cs typeface="Arial Narrow"/>
              </a:rPr>
              <a:t>	</a:t>
            </a:r>
            <a:r>
              <a:rPr lang="en-US" sz="2400" dirty="0" smtClean="0">
                <a:solidFill>
                  <a:srgbClr val="000000"/>
                </a:solidFill>
                <a:latin typeface="Arial Narrow"/>
                <a:cs typeface="Arial Narrow"/>
              </a:rPr>
              <a:t>		1998</a:t>
            </a:r>
            <a:endParaRPr lang="en-US" sz="2400" dirty="0">
              <a:latin typeface="Arial Narrow"/>
              <a:cs typeface="Arial Narrow"/>
            </a:endParaRPr>
          </a:p>
          <a:p>
            <a:pPr>
              <a:lnSpc>
                <a:spcPct val="93000"/>
              </a:lnSpc>
            </a:pPr>
            <a:endParaRPr lang="en-US" sz="1600" dirty="0" smtClean="0">
              <a:solidFill>
                <a:srgbClr val="000000"/>
              </a:solidFill>
              <a:latin typeface="Arial Narrow"/>
              <a:cs typeface="Arial Narrow"/>
            </a:endParaRPr>
          </a:p>
          <a:p>
            <a:pPr>
              <a:lnSpc>
                <a:spcPct val="93000"/>
              </a:lnSpc>
            </a:pPr>
            <a:r>
              <a:rPr lang="en-US" sz="2800" dirty="0" smtClean="0">
                <a:solidFill>
                  <a:srgbClr val="000000"/>
                </a:solidFill>
                <a:latin typeface="Arial Narrow"/>
                <a:cs typeface="Arial Narrow"/>
              </a:rPr>
              <a:t>Early</a:t>
            </a:r>
            <a:r>
              <a:rPr lang="en-US" sz="2800" b="1" dirty="0" smtClean="0">
                <a:solidFill>
                  <a:srgbClr val="000000"/>
                </a:solidFill>
                <a:latin typeface="Arial Narrow"/>
                <a:cs typeface="Arial Narrow"/>
              </a:rPr>
              <a:t> </a:t>
            </a:r>
            <a:r>
              <a:rPr lang="en-US" sz="3200" b="1" dirty="0" smtClean="0">
                <a:latin typeface="Arial Narrow"/>
                <a:cs typeface="Arial Narrow"/>
              </a:rPr>
              <a:t>evaluation</a:t>
            </a:r>
            <a:r>
              <a:rPr lang="en-US" sz="3200" b="1" dirty="0" smtClean="0">
                <a:solidFill>
                  <a:srgbClr val="000000"/>
                </a:solidFill>
                <a:latin typeface="Arial Narrow"/>
                <a:cs typeface="Arial Narrow"/>
              </a:rPr>
              <a:t>/</a:t>
            </a:r>
            <a:r>
              <a:rPr lang="en-US" sz="3200" b="1" dirty="0" smtClean="0">
                <a:solidFill>
                  <a:srgbClr val="0000FF"/>
                </a:solidFill>
                <a:latin typeface="Arial Narrow"/>
                <a:cs typeface="Arial Narrow"/>
              </a:rPr>
              <a:t>feedback</a:t>
            </a:r>
            <a:r>
              <a:rPr lang="en-US" sz="3200" dirty="0" smtClean="0">
                <a:solidFill>
                  <a:srgbClr val="000000"/>
                </a:solidFill>
                <a:latin typeface="Arial Narrow"/>
                <a:cs typeface="Arial Narrow"/>
              </a:rPr>
              <a:t> for </a:t>
            </a:r>
            <a:r>
              <a:rPr lang="en-US" sz="3200" dirty="0">
                <a:solidFill>
                  <a:srgbClr val="000000"/>
                </a:solidFill>
                <a:latin typeface="Arial Narrow"/>
                <a:cs typeface="Arial Narrow"/>
              </a:rPr>
              <a:t>editing </a:t>
            </a:r>
            <a:r>
              <a:rPr lang="en-US" sz="3200" dirty="0" smtClean="0">
                <a:solidFill>
                  <a:srgbClr val="000000"/>
                </a:solidFill>
                <a:latin typeface="Arial Narrow"/>
                <a:cs typeface="Arial Narrow"/>
              </a:rPr>
              <a:t>&amp; </a:t>
            </a:r>
            <a:r>
              <a:rPr lang="en-US" sz="3200" dirty="0">
                <a:solidFill>
                  <a:srgbClr val="000000"/>
                </a:solidFill>
                <a:latin typeface="Arial Narrow"/>
                <a:cs typeface="Arial Narrow"/>
              </a:rPr>
              <a:t>proof-</a:t>
            </a:r>
            <a:r>
              <a:rPr lang="en-US" sz="3200" dirty="0" smtClean="0">
                <a:solidFill>
                  <a:srgbClr val="000000"/>
                </a:solidFill>
                <a:latin typeface="Arial Narrow"/>
                <a:cs typeface="Arial Narrow"/>
              </a:rPr>
              <a:t>reading</a:t>
            </a:r>
          </a:p>
          <a:p>
            <a:pPr lvl="1">
              <a:lnSpc>
                <a:spcPct val="93000"/>
              </a:lnSpc>
            </a:pPr>
            <a:r>
              <a:rPr lang="en-US" sz="2400" dirty="0" smtClean="0">
                <a:solidFill>
                  <a:srgbClr val="000000"/>
                </a:solidFill>
                <a:latin typeface="Arial Narrow"/>
                <a:cs typeface="Arial Narrow"/>
              </a:rPr>
              <a:t>	The Writer’s </a:t>
            </a:r>
            <a:r>
              <a:rPr lang="en-US" sz="2400" dirty="0">
                <a:solidFill>
                  <a:srgbClr val="000000"/>
                </a:solidFill>
                <a:latin typeface="Arial Narrow"/>
                <a:cs typeface="Arial Narrow"/>
              </a:rPr>
              <a:t>Workbench			</a:t>
            </a:r>
            <a:r>
              <a:rPr lang="en-US" sz="2400" b="1" dirty="0" smtClean="0">
                <a:solidFill>
                  <a:srgbClr val="0744FF"/>
                </a:solidFill>
                <a:latin typeface="Arial Narrow"/>
                <a:cs typeface="Arial Narrow"/>
              </a:rPr>
              <a:t>MacDonald</a:t>
            </a:r>
            <a:r>
              <a:rPr lang="en-US" sz="2400" dirty="0">
                <a:solidFill>
                  <a:srgbClr val="000000"/>
                </a:solidFill>
                <a:latin typeface="Arial Narrow"/>
                <a:cs typeface="Arial Narrow"/>
              </a:rPr>
              <a:t>	</a:t>
            </a:r>
            <a:r>
              <a:rPr lang="en-US" sz="2400" dirty="0" smtClean="0">
                <a:solidFill>
                  <a:srgbClr val="000000"/>
                </a:solidFill>
                <a:latin typeface="Arial Narrow"/>
                <a:cs typeface="Arial Narrow"/>
              </a:rPr>
              <a:t>		</a:t>
            </a:r>
            <a:r>
              <a:rPr lang="en-US" sz="2400" dirty="0">
                <a:solidFill>
                  <a:srgbClr val="000000"/>
                </a:solidFill>
                <a:latin typeface="Arial Narrow"/>
                <a:cs typeface="Arial Narrow"/>
              </a:rPr>
              <a:t>	</a:t>
            </a:r>
            <a:r>
              <a:rPr lang="en-US" sz="2400" dirty="0" smtClean="0">
                <a:solidFill>
                  <a:srgbClr val="000000"/>
                </a:solidFill>
                <a:latin typeface="Arial Narrow"/>
                <a:cs typeface="Arial Narrow"/>
              </a:rPr>
              <a:t>1982</a:t>
            </a:r>
            <a:endParaRPr lang="en-US" sz="2400" dirty="0">
              <a:latin typeface="Arial Narrow"/>
              <a:cs typeface="Arial Narrow"/>
            </a:endParaRPr>
          </a:p>
          <a:p>
            <a:pPr>
              <a:lnSpc>
                <a:spcPct val="93000"/>
              </a:lnSpc>
            </a:pPr>
            <a:endParaRPr lang="en-US" sz="1600" dirty="0" smtClean="0">
              <a:latin typeface="Arial Narrow"/>
              <a:cs typeface="Arial Narrow"/>
            </a:endParaRPr>
          </a:p>
          <a:p>
            <a:pPr>
              <a:lnSpc>
                <a:spcPct val="93000"/>
              </a:lnSpc>
            </a:pPr>
            <a:r>
              <a:rPr lang="en-US" sz="2800" b="1" dirty="0" smtClean="0">
                <a:solidFill>
                  <a:srgbClr val="000000"/>
                </a:solidFill>
                <a:latin typeface="Arial Narrow"/>
                <a:cs typeface="Arial Narrow"/>
              </a:rPr>
              <a:t>Scoring:  </a:t>
            </a:r>
            <a:r>
              <a:rPr lang="en-US" sz="2800" dirty="0" smtClean="0">
                <a:solidFill>
                  <a:srgbClr val="000000"/>
                </a:solidFill>
                <a:latin typeface="Arial Narrow"/>
                <a:cs typeface="Arial Narrow"/>
              </a:rPr>
              <a:t>correlation </a:t>
            </a:r>
            <a:r>
              <a:rPr lang="en-US" sz="2800" dirty="0">
                <a:solidFill>
                  <a:srgbClr val="000000"/>
                </a:solidFill>
                <a:latin typeface="Arial Narrow"/>
                <a:cs typeface="Arial Narrow"/>
              </a:rPr>
              <a:t>with human expert ~ 0.87-</a:t>
            </a:r>
            <a:r>
              <a:rPr lang="en-US" sz="2800" dirty="0" smtClean="0">
                <a:solidFill>
                  <a:srgbClr val="000000"/>
                </a:solidFill>
                <a:latin typeface="Arial Narrow"/>
                <a:cs typeface="Arial Narrow"/>
              </a:rPr>
              <a:t>0.95</a:t>
            </a:r>
          </a:p>
          <a:p>
            <a:pPr>
              <a:lnSpc>
                <a:spcPct val="93000"/>
              </a:lnSpc>
            </a:pPr>
            <a:r>
              <a:rPr lang="en-US" sz="2800" b="1" dirty="0" smtClean="0">
                <a:solidFill>
                  <a:srgbClr val="000000"/>
                </a:solidFill>
                <a:latin typeface="Arial Narrow"/>
                <a:cs typeface="Arial Narrow"/>
              </a:rPr>
              <a:t>Feedback: </a:t>
            </a:r>
            <a:r>
              <a:rPr lang="en-US" sz="2800" dirty="0" smtClean="0">
                <a:solidFill>
                  <a:srgbClr val="000000"/>
                </a:solidFill>
                <a:latin typeface="Arial Narrow"/>
                <a:cs typeface="Arial Narrow"/>
              </a:rPr>
              <a:t>proprietary expert systems; performance unknown</a:t>
            </a:r>
            <a:endParaRPr sz="2800" dirty="0">
              <a:latin typeface="Arial Narrow"/>
              <a:cs typeface="Arial Narrow"/>
            </a:endParaRPr>
          </a:p>
        </p:txBody>
      </p:sp>
    </p:spTree>
    <p:extLst>
      <p:ext uri="{BB962C8B-B14F-4D97-AF65-F5344CB8AC3E}">
        <p14:creationId xmlns:p14="http://schemas.microsoft.com/office/powerpoint/2010/main" val="11300908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0">
                                            <p:txEl>
                                              <p:pRg st="4" end="4"/>
                                            </p:txEl>
                                          </p:spTgt>
                                        </p:tgtEl>
                                        <p:attrNameLst>
                                          <p:attrName>style.visibility</p:attrName>
                                        </p:attrNameLst>
                                      </p:cBhvr>
                                      <p:to>
                                        <p:strVal val="visible"/>
                                      </p:to>
                                    </p:set>
                                    <p:animEffect transition="in" filter="fade">
                                      <p:cBhvr>
                                        <p:cTn id="7" dur="500"/>
                                        <p:tgtEl>
                                          <p:spTgt spid="140">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0">
                                            <p:txEl>
                                              <p:pRg st="5" end="5"/>
                                            </p:txEl>
                                          </p:spTgt>
                                        </p:tgtEl>
                                        <p:attrNameLst>
                                          <p:attrName>style.visibility</p:attrName>
                                        </p:attrNameLst>
                                      </p:cBhvr>
                                      <p:to>
                                        <p:strVal val="visible"/>
                                      </p:to>
                                    </p:set>
                                    <p:animEffect transition="in" filter="fade">
                                      <p:cBhvr>
                                        <p:cTn id="10" dur="500"/>
                                        <p:tgtEl>
                                          <p:spTgt spid="140">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0">
                                            <p:txEl>
                                              <p:pRg st="7" end="7"/>
                                            </p:txEl>
                                          </p:spTgt>
                                        </p:tgtEl>
                                        <p:attrNameLst>
                                          <p:attrName>style.visibility</p:attrName>
                                        </p:attrNameLst>
                                      </p:cBhvr>
                                      <p:to>
                                        <p:strVal val="visible"/>
                                      </p:to>
                                    </p:set>
                                    <p:animEffect transition="in" filter="fade">
                                      <p:cBhvr>
                                        <p:cTn id="15" dur="500"/>
                                        <p:tgtEl>
                                          <p:spTgt spid="140">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40">
                                            <p:txEl>
                                              <p:pRg st="8" end="8"/>
                                            </p:txEl>
                                          </p:spTgt>
                                        </p:tgtEl>
                                        <p:attrNameLst>
                                          <p:attrName>style.visibility</p:attrName>
                                        </p:attrNameLst>
                                      </p:cBhvr>
                                      <p:to>
                                        <p:strVal val="visible"/>
                                      </p:to>
                                    </p:set>
                                    <p:animEffect transition="in" filter="fade">
                                      <p:cBhvr>
                                        <p:cTn id="18" dur="500"/>
                                        <p:tgtEl>
                                          <p:spTgt spid="14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0000"/>
                </a:solidFill>
                <a:ea typeface="ＭＳ Ｐゴシック"/>
              </a:rPr>
              <a:t>Technical </a:t>
            </a:r>
            <a:r>
              <a:rPr lang="en-US" dirty="0" smtClean="0">
                <a:solidFill>
                  <a:srgbClr val="000000"/>
                </a:solidFill>
                <a:ea typeface="ＭＳ Ｐゴシック"/>
              </a:rPr>
              <a:t>Problem</a:t>
            </a:r>
            <a:endParaRPr lang="en-US" dirty="0"/>
          </a:p>
        </p:txBody>
      </p:sp>
      <p:sp>
        <p:nvSpPr>
          <p:cNvPr id="3" name="Content Placeholder 2"/>
          <p:cNvSpPr>
            <a:spLocks noGrp="1"/>
          </p:cNvSpPr>
          <p:nvPr>
            <p:ph idx="1"/>
          </p:nvPr>
        </p:nvSpPr>
        <p:spPr/>
        <p:txBody>
          <a:bodyPr>
            <a:normAutofit fontScale="92500" lnSpcReduction="10000"/>
          </a:bodyPr>
          <a:lstStyle/>
          <a:p>
            <a:pPr>
              <a:lnSpc>
                <a:spcPct val="93000"/>
              </a:lnSpc>
            </a:pPr>
            <a:r>
              <a:rPr lang="en-US" sz="3800" dirty="0">
                <a:solidFill>
                  <a:srgbClr val="000000"/>
                </a:solidFill>
              </a:rPr>
              <a:t>Essay </a:t>
            </a:r>
            <a:r>
              <a:rPr lang="en-US" sz="3800" dirty="0" smtClean="0">
                <a:solidFill>
                  <a:srgbClr val="0000FF"/>
                </a:solidFill>
              </a:rPr>
              <a:t>scoring</a:t>
            </a:r>
            <a:r>
              <a:rPr lang="en-US" sz="3800" dirty="0" smtClean="0">
                <a:solidFill>
                  <a:srgbClr val="000000"/>
                </a:solidFill>
              </a:rPr>
              <a:t> is simpler than </a:t>
            </a:r>
            <a:r>
              <a:rPr lang="en-US" sz="3800" dirty="0">
                <a:solidFill>
                  <a:srgbClr val="000000"/>
                </a:solidFill>
              </a:rPr>
              <a:t>essay </a:t>
            </a:r>
            <a:r>
              <a:rPr lang="en-US" sz="3800" dirty="0" smtClean="0">
                <a:solidFill>
                  <a:srgbClr val="0000FF"/>
                </a:solidFill>
              </a:rPr>
              <a:t>feedback</a:t>
            </a:r>
            <a:r>
              <a:rPr lang="en-US" dirty="0" smtClean="0">
                <a:solidFill>
                  <a:srgbClr val="000000"/>
                </a:solidFill>
              </a:rPr>
              <a:t>;</a:t>
            </a:r>
          </a:p>
          <a:p>
            <a:pPr>
              <a:lnSpc>
                <a:spcPct val="93000"/>
              </a:lnSpc>
            </a:pPr>
            <a:endParaRPr lang="en-US" sz="1400" dirty="0">
              <a:solidFill>
                <a:srgbClr val="000000"/>
              </a:solidFill>
            </a:endParaRPr>
          </a:p>
          <a:p>
            <a:pPr>
              <a:lnSpc>
                <a:spcPct val="93000"/>
              </a:lnSpc>
            </a:pPr>
            <a:r>
              <a:rPr lang="en-US" sz="3800" dirty="0" smtClean="0">
                <a:solidFill>
                  <a:srgbClr val="000000"/>
                </a:solidFill>
              </a:rPr>
              <a:t>Scoring (form &amp; content, A</a:t>
            </a:r>
            <a:r>
              <a:rPr lang="en-US" sz="3800" dirty="0">
                <a:solidFill>
                  <a:srgbClr val="000000"/>
                </a:solidFill>
              </a:rPr>
              <a:t>-F or 0-10):  </a:t>
            </a:r>
            <a:r>
              <a:rPr lang="en-US" sz="3800" b="1" dirty="0">
                <a:solidFill>
                  <a:srgbClr val="0000FF"/>
                </a:solidFill>
              </a:rPr>
              <a:t>4-5 bits</a:t>
            </a:r>
            <a:r>
              <a:rPr lang="en-US" sz="3800" b="1" dirty="0">
                <a:solidFill>
                  <a:srgbClr val="000000"/>
                </a:solidFill>
              </a:rPr>
              <a:t> </a:t>
            </a:r>
          </a:p>
          <a:p>
            <a:pPr lvl="1">
              <a:lnSpc>
                <a:spcPct val="93000"/>
              </a:lnSpc>
            </a:pPr>
            <a:r>
              <a:rPr lang="en-US" sz="3300" dirty="0" smtClean="0">
                <a:solidFill>
                  <a:srgbClr val="000000"/>
                </a:solidFill>
              </a:rPr>
              <a:t>But teachers </a:t>
            </a:r>
            <a:r>
              <a:rPr lang="en-US" sz="3300" dirty="0">
                <a:solidFill>
                  <a:srgbClr val="000000"/>
                </a:solidFill>
              </a:rPr>
              <a:t>like to provide constructive feedback</a:t>
            </a:r>
            <a:r>
              <a:rPr lang="en-US" sz="3300" dirty="0" smtClean="0">
                <a:solidFill>
                  <a:srgbClr val="000000"/>
                </a:solidFill>
              </a:rPr>
              <a:t>;</a:t>
            </a:r>
          </a:p>
          <a:p>
            <a:pPr>
              <a:lnSpc>
                <a:spcPct val="93000"/>
              </a:lnSpc>
            </a:pPr>
            <a:endParaRPr lang="en-US" sz="1200" dirty="0"/>
          </a:p>
          <a:p>
            <a:pPr>
              <a:lnSpc>
                <a:spcPct val="93000"/>
              </a:lnSpc>
            </a:pPr>
            <a:r>
              <a:rPr lang="en-US" sz="3800" dirty="0" smtClean="0">
                <a:solidFill>
                  <a:srgbClr val="000000"/>
                </a:solidFill>
              </a:rPr>
              <a:t>Feedback </a:t>
            </a:r>
            <a:r>
              <a:rPr lang="en-US" sz="3800" dirty="0">
                <a:solidFill>
                  <a:srgbClr val="000000"/>
                </a:solidFill>
              </a:rPr>
              <a:t>(</a:t>
            </a:r>
            <a:r>
              <a:rPr lang="en-US" sz="3800" dirty="0" smtClean="0"/>
              <a:t>location &amp; </a:t>
            </a:r>
            <a:r>
              <a:rPr lang="en-US" sz="3800" dirty="0"/>
              <a:t>error-type </a:t>
            </a:r>
            <a:r>
              <a:rPr lang="en-US" sz="3800" dirty="0" smtClean="0"/>
              <a:t>labeling)</a:t>
            </a:r>
            <a:endParaRPr lang="en-US" dirty="0"/>
          </a:p>
          <a:p>
            <a:pPr lvl="1">
              <a:lnSpc>
                <a:spcPct val="93000"/>
              </a:lnSpc>
            </a:pPr>
            <a:r>
              <a:rPr lang="en-US" sz="3300" dirty="0" smtClean="0">
                <a:solidFill>
                  <a:srgbClr val="000000"/>
                </a:solidFill>
              </a:rPr>
              <a:t>300 </a:t>
            </a:r>
            <a:r>
              <a:rPr lang="en-US" sz="3300" dirty="0">
                <a:solidFill>
                  <a:srgbClr val="000000"/>
                </a:solidFill>
              </a:rPr>
              <a:t>word essay may require </a:t>
            </a:r>
            <a:r>
              <a:rPr lang="en-US" sz="3800" b="1" dirty="0" smtClean="0">
                <a:solidFill>
                  <a:srgbClr val="0744FF"/>
                </a:solidFill>
              </a:rPr>
              <a:t>80-90 bits</a:t>
            </a:r>
            <a:endParaRPr lang="en-US" sz="3300" dirty="0"/>
          </a:p>
          <a:p>
            <a:pPr lvl="2">
              <a:lnSpc>
                <a:spcPct val="93000"/>
              </a:lnSpc>
            </a:pPr>
            <a:r>
              <a:rPr lang="en-US" sz="2900" dirty="0">
                <a:solidFill>
                  <a:srgbClr val="000000"/>
                </a:solidFill>
              </a:rPr>
              <a:t>	~ 60 phrases</a:t>
            </a:r>
            <a:endParaRPr lang="en-US" sz="2900" dirty="0"/>
          </a:p>
          <a:p>
            <a:pPr lvl="2">
              <a:lnSpc>
                <a:spcPct val="93000"/>
              </a:lnSpc>
            </a:pPr>
            <a:r>
              <a:rPr lang="en-US" sz="2900" dirty="0">
                <a:solidFill>
                  <a:srgbClr val="000000"/>
                </a:solidFill>
              </a:rPr>
              <a:t>	75% chance to be correct</a:t>
            </a:r>
            <a:endParaRPr lang="en-US" sz="2900" dirty="0"/>
          </a:p>
          <a:p>
            <a:pPr lvl="2">
              <a:lnSpc>
                <a:spcPct val="93000"/>
              </a:lnSpc>
            </a:pPr>
            <a:r>
              <a:rPr lang="en-US" sz="2900" dirty="0">
                <a:solidFill>
                  <a:srgbClr val="000000"/>
                </a:solidFill>
              </a:rPr>
              <a:t>	6 </a:t>
            </a:r>
            <a:r>
              <a:rPr lang="en-US" sz="2900" dirty="0" err="1">
                <a:solidFill>
                  <a:srgbClr val="000000"/>
                </a:solidFill>
              </a:rPr>
              <a:t>equi</a:t>
            </a:r>
            <a:r>
              <a:rPr lang="en-US" sz="2900" dirty="0">
                <a:solidFill>
                  <a:srgbClr val="000000"/>
                </a:solidFill>
              </a:rPr>
              <a:t>-probable incorrect labels</a:t>
            </a:r>
            <a:r>
              <a:rPr lang="en-US" sz="2900" dirty="0" smtClean="0">
                <a:solidFill>
                  <a:srgbClr val="000000"/>
                </a:solidFill>
              </a:rPr>
              <a:t>.</a:t>
            </a:r>
          </a:p>
          <a:p>
            <a:pPr>
              <a:lnSpc>
                <a:spcPct val="93000"/>
              </a:lnSpc>
            </a:pPr>
            <a:endParaRPr lang="en-US" sz="1200" dirty="0"/>
          </a:p>
          <a:p>
            <a:endParaRPr lang="en-US" dirty="0"/>
          </a:p>
        </p:txBody>
      </p:sp>
    </p:spTree>
    <p:extLst>
      <p:ext uri="{BB962C8B-B14F-4D97-AF65-F5344CB8AC3E}">
        <p14:creationId xmlns:p14="http://schemas.microsoft.com/office/powerpoint/2010/main" val="42867789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txBox="1">
            <a:spLocks noGrp="1"/>
          </p:cNvSpPr>
          <p:nvPr>
            <p:ph type="title" idx="4294967295"/>
          </p:nvPr>
        </p:nvSpPr>
        <p:spPr>
          <a:xfrm>
            <a:off x="456481" y="222080"/>
            <a:ext cx="8228160" cy="646036"/>
          </a:xfrm>
        </p:spPr>
        <p:txBody>
          <a:bodyPr tIns="35268">
            <a:spAutoFit/>
          </a:bodyPr>
          <a:lstStyle/>
          <a:p>
            <a:pPr eaLnBrk="1">
              <a:lnSpc>
                <a:spcPct val="80000"/>
              </a:lnSpc>
            </a:pPr>
            <a:r>
              <a:rPr dirty="0">
                <a:latin typeface="Arial" charset="0"/>
                <a:ea typeface="ＭＳ Ｐゴシック" charset="0"/>
              </a:rPr>
              <a:t>Sample Material </a:t>
            </a:r>
            <a:r>
              <a:rPr sz="2200" dirty="0">
                <a:latin typeface="Arial" charset="0"/>
                <a:ea typeface="ＭＳ Ｐゴシック" charset="0"/>
              </a:rPr>
              <a:t>(w/ Microsoft error marking)</a:t>
            </a:r>
          </a:p>
        </p:txBody>
      </p:sp>
      <p:pic>
        <p:nvPicPr>
          <p:cNvPr id="21506"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1680" y="881373"/>
            <a:ext cx="7968960" cy="1980208"/>
          </a:xfrm>
          <a:prstGeom prst="rect">
            <a:avLst/>
          </a:prstGeom>
          <a:noFill/>
          <a:ln w="9360">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21507"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1680" y="2865901"/>
            <a:ext cx="7968960" cy="3159692"/>
          </a:xfrm>
          <a:prstGeom prst="rect">
            <a:avLst/>
          </a:prstGeom>
          <a:noFill/>
          <a:ln w="9360">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8407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507"/>
                                        </p:tgtEl>
                                        <p:attrNameLst>
                                          <p:attrName>style.visibility</p:attrName>
                                        </p:attrNameLst>
                                      </p:cBhvr>
                                      <p:to>
                                        <p:strVal val="visible"/>
                                      </p:to>
                                    </p:set>
                                    <p:animEffect transition="in" filter="fade">
                                      <p:cBhvr>
                                        <p:cTn id="7" dur="500"/>
                                        <p:tgtEl>
                                          <p:spTgt spid="21507"/>
                                        </p:tgtEl>
                                      </p:cBhvr>
                                    </p:animEffect>
                                  </p:childTnLst>
                                </p:cTn>
                              </p:par>
                              <p:par>
                                <p:cTn id="8" presetID="10" presetClass="exit" presetSubtype="0" fill="hold" nodeType="withEffect">
                                  <p:stCondLst>
                                    <p:cond delay="0"/>
                                  </p:stCondLst>
                                  <p:childTnLst>
                                    <p:animEffect transition="out" filter="fade">
                                      <p:cBhvr>
                                        <p:cTn id="9" dur="500"/>
                                        <p:tgtEl>
                                          <p:spTgt spid="21506"/>
                                        </p:tgtEl>
                                      </p:cBhvr>
                                    </p:animEffect>
                                    <p:set>
                                      <p:cBhvr>
                                        <p:cTn id="10" dur="1" fill="hold">
                                          <p:stCondLst>
                                            <p:cond delay="499"/>
                                          </p:stCondLst>
                                        </p:cTn>
                                        <p:tgtEl>
                                          <p:spTgt spid="2150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15"/>
            <a:ext cx="8229600" cy="1030528"/>
          </a:xfrm>
        </p:spPr>
        <p:txBody>
          <a:bodyPr/>
          <a:lstStyle/>
          <a:p>
            <a:r>
              <a:rPr lang="en-US" dirty="0" smtClean="0"/>
              <a:t>QG Example</a:t>
            </a:r>
            <a:endParaRPr lang="en-US" dirty="0"/>
          </a:p>
        </p:txBody>
      </p:sp>
      <p:pic>
        <p:nvPicPr>
          <p:cNvPr id="3" name="Picture 2" descr="QG Essay6sta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366" y="895319"/>
            <a:ext cx="7762861" cy="5397037"/>
          </a:xfrm>
          <a:prstGeom prst="rect">
            <a:avLst/>
          </a:prstGeom>
          <a:ln w="19050" cmpd="sng">
            <a:solidFill>
              <a:srgbClr val="000090"/>
            </a:solidFill>
          </a:ln>
        </p:spPr>
      </p:pic>
      <p:sp>
        <p:nvSpPr>
          <p:cNvPr id="4" name="TextBox 3"/>
          <p:cNvSpPr txBox="1"/>
          <p:nvPr/>
        </p:nvSpPr>
        <p:spPr>
          <a:xfrm>
            <a:off x="457200" y="4230253"/>
            <a:ext cx="8527144" cy="2062103"/>
          </a:xfrm>
          <a:prstGeom prst="rect">
            <a:avLst/>
          </a:prstGeom>
          <a:solidFill>
            <a:srgbClr val="F2F2F2"/>
          </a:solidFill>
          <a:ln>
            <a:solidFill>
              <a:srgbClr val="000090"/>
            </a:solidFill>
          </a:ln>
        </p:spPr>
        <p:txBody>
          <a:bodyPr wrap="square" rtlCol="0">
            <a:spAutoFit/>
          </a:bodyPr>
          <a:lstStyle/>
          <a:p>
            <a:r>
              <a:rPr lang="en-US" sz="1600" b="1" i="1" dirty="0" smtClean="0">
                <a:solidFill>
                  <a:schemeClr val="accent3">
                    <a:lumMod val="50000"/>
                  </a:schemeClr>
                </a:solidFill>
              </a:rPr>
              <a:t>1</a:t>
            </a:r>
            <a:r>
              <a:rPr lang="en-US" sz="1600" b="1" i="1" dirty="0">
                <a:solidFill>
                  <a:schemeClr val="accent3">
                    <a:lumMod val="50000"/>
                  </a:schemeClr>
                </a:solidFill>
              </a:rPr>
              <a:t>: Check whether you meant to use "threw" here. A verb such </a:t>
            </a:r>
            <a:r>
              <a:rPr lang="en-US" sz="1600" b="1" i="1" dirty="0" smtClean="0">
                <a:solidFill>
                  <a:schemeClr val="accent3">
                    <a:lumMod val="50000"/>
                  </a:schemeClr>
                </a:solidFill>
              </a:rPr>
              <a:t>as "</a:t>
            </a:r>
            <a:r>
              <a:rPr lang="en-US" sz="1600" b="1" i="1" dirty="0">
                <a:solidFill>
                  <a:schemeClr val="accent3">
                    <a:lumMod val="50000"/>
                  </a:schemeClr>
                </a:solidFill>
              </a:rPr>
              <a:t>threw" is usually in present-participle (-</a:t>
            </a:r>
            <a:r>
              <a:rPr lang="en-US" sz="1600" b="1" i="1" dirty="0" err="1">
                <a:solidFill>
                  <a:schemeClr val="accent3">
                    <a:lumMod val="50000"/>
                  </a:schemeClr>
                </a:solidFill>
              </a:rPr>
              <a:t>ing</a:t>
            </a:r>
            <a:r>
              <a:rPr lang="en-US" sz="1600" b="1" i="1" dirty="0">
                <a:solidFill>
                  <a:schemeClr val="accent3">
                    <a:lumMod val="50000"/>
                  </a:schemeClr>
                </a:solidFill>
              </a:rPr>
              <a:t>) form following a </a:t>
            </a:r>
            <a:r>
              <a:rPr lang="en-US" sz="1600" b="1" i="1" dirty="0" smtClean="0">
                <a:solidFill>
                  <a:schemeClr val="accent3">
                    <a:lumMod val="50000"/>
                  </a:schemeClr>
                </a:solidFill>
              </a:rPr>
              <a:t>verb such </a:t>
            </a:r>
            <a:r>
              <a:rPr lang="en-US" sz="1600" b="1" i="1" dirty="0">
                <a:solidFill>
                  <a:schemeClr val="accent3">
                    <a:lumMod val="50000"/>
                  </a:schemeClr>
                </a:solidFill>
              </a:rPr>
              <a:t>as "have to </a:t>
            </a:r>
            <a:r>
              <a:rPr lang="en-US" sz="1600" b="1" i="1" dirty="0" smtClean="0">
                <a:solidFill>
                  <a:schemeClr val="accent3">
                    <a:lumMod val="50000"/>
                  </a:schemeClr>
                </a:solidFill>
              </a:rPr>
              <a:t>go”</a:t>
            </a:r>
            <a:endParaRPr lang="en-US" sz="1600" b="1" i="1" dirty="0">
              <a:solidFill>
                <a:schemeClr val="accent3">
                  <a:lumMod val="50000"/>
                </a:schemeClr>
              </a:solidFill>
            </a:endParaRPr>
          </a:p>
          <a:p>
            <a:r>
              <a:rPr lang="en-US" sz="1600" b="1" i="1" dirty="0" smtClean="0">
                <a:solidFill>
                  <a:srgbClr val="0A1EA5"/>
                </a:solidFill>
              </a:rPr>
              <a:t>        2</a:t>
            </a:r>
            <a:r>
              <a:rPr lang="en-US" sz="1600" b="1" i="1" dirty="0">
                <a:solidFill>
                  <a:srgbClr val="0A1EA5"/>
                </a:solidFill>
              </a:rPr>
              <a:t>: The phrase can be rewritten more clearly</a:t>
            </a:r>
            <a:r>
              <a:rPr lang="en-US" sz="1600" b="1" i="1" dirty="0" smtClean="0">
                <a:solidFill>
                  <a:srgbClr val="0A1EA5"/>
                </a:solidFill>
              </a:rPr>
              <a:t>.  " </a:t>
            </a:r>
            <a:r>
              <a:rPr lang="en-US" sz="1600" b="1" i="1" dirty="0">
                <a:solidFill>
                  <a:srgbClr val="0A1EA5"/>
                </a:solidFill>
              </a:rPr>
              <a:t>as of now"</a:t>
            </a:r>
          </a:p>
          <a:p>
            <a:r>
              <a:rPr lang="en-US" sz="1600" b="1" i="1" dirty="0">
                <a:solidFill>
                  <a:schemeClr val="accent3">
                    <a:lumMod val="50000"/>
                  </a:schemeClr>
                </a:solidFill>
              </a:rPr>
              <a:t>3: Consider using "then" here. "Then" refers to a point in time</a:t>
            </a:r>
            <a:r>
              <a:rPr lang="en-US" sz="1600" b="1" i="1" dirty="0" smtClean="0">
                <a:solidFill>
                  <a:schemeClr val="accent3">
                    <a:lumMod val="50000"/>
                  </a:schemeClr>
                </a:solidFill>
              </a:rPr>
              <a:t>.  "</a:t>
            </a:r>
            <a:r>
              <a:rPr lang="en-US" sz="1600" b="1" i="1" dirty="0">
                <a:solidFill>
                  <a:schemeClr val="accent3">
                    <a:lumMod val="50000"/>
                  </a:schemeClr>
                </a:solidFill>
              </a:rPr>
              <a:t>Than" refers to a </a:t>
            </a:r>
            <a:r>
              <a:rPr lang="en-US" sz="1600" b="1" i="1" dirty="0" smtClean="0">
                <a:solidFill>
                  <a:schemeClr val="accent3">
                    <a:lumMod val="50000"/>
                  </a:schemeClr>
                </a:solidFill>
              </a:rPr>
              <a:t>comparison.</a:t>
            </a:r>
            <a:endParaRPr lang="en-US" sz="1600" b="1" i="1" dirty="0">
              <a:solidFill>
                <a:schemeClr val="accent3">
                  <a:lumMod val="50000"/>
                </a:schemeClr>
              </a:solidFill>
            </a:endParaRPr>
          </a:p>
          <a:p>
            <a:pPr marL="541338" indent="-541338"/>
            <a:r>
              <a:rPr lang="en-US" sz="1600" b="1" i="1" dirty="0" smtClean="0">
                <a:solidFill>
                  <a:srgbClr val="0A1EA5"/>
                </a:solidFill>
              </a:rPr>
              <a:t>        4</a:t>
            </a:r>
            <a:r>
              <a:rPr lang="en-US" sz="1600" b="1" i="1" dirty="0">
                <a:solidFill>
                  <a:srgbClr val="0A1EA5"/>
                </a:solidFill>
              </a:rPr>
              <a:t>: Check whether you intended to use "cares" here. A </a:t>
            </a:r>
            <a:r>
              <a:rPr lang="en-US" sz="1600" b="1" i="1" dirty="0" smtClean="0">
                <a:solidFill>
                  <a:srgbClr val="0A1EA5"/>
                </a:solidFill>
              </a:rPr>
              <a:t>singular </a:t>
            </a:r>
            <a:r>
              <a:rPr lang="en-US" sz="1600" b="1" i="1" dirty="0">
                <a:solidFill>
                  <a:srgbClr val="0A1EA5"/>
                </a:solidFill>
              </a:rPr>
              <a:t>determiner such as "that" is not usually used to modify a </a:t>
            </a:r>
            <a:r>
              <a:rPr lang="en-US" sz="1600" b="1" i="1" dirty="0" smtClean="0">
                <a:solidFill>
                  <a:srgbClr val="0A1EA5"/>
                </a:solidFill>
              </a:rPr>
              <a:t>plural noun </a:t>
            </a:r>
            <a:r>
              <a:rPr lang="en-US" sz="1600" b="1" i="1" dirty="0">
                <a:solidFill>
                  <a:srgbClr val="0A1EA5"/>
                </a:solidFill>
              </a:rPr>
              <a:t>such as "</a:t>
            </a:r>
            <a:r>
              <a:rPr lang="en-US" sz="1600" b="1" i="1" dirty="0" smtClean="0">
                <a:solidFill>
                  <a:srgbClr val="0A1EA5"/>
                </a:solidFill>
              </a:rPr>
              <a:t>cares” " </a:t>
            </a:r>
            <a:r>
              <a:rPr lang="en-US" sz="1600" b="1" i="1" dirty="0">
                <a:solidFill>
                  <a:srgbClr val="0A1EA5"/>
                </a:solidFill>
              </a:rPr>
              <a:t>that </a:t>
            </a:r>
            <a:r>
              <a:rPr lang="en-US" sz="1600" b="1" i="1" dirty="0" smtClean="0">
                <a:solidFill>
                  <a:srgbClr val="0A1EA5"/>
                </a:solidFill>
              </a:rPr>
              <a:t>cares”</a:t>
            </a:r>
            <a:endParaRPr lang="en-US" sz="1600" b="1" i="1" dirty="0">
              <a:solidFill>
                <a:srgbClr val="0A1EA5"/>
              </a:solidFill>
            </a:endParaRPr>
          </a:p>
          <a:p>
            <a:r>
              <a:rPr lang="en-US" sz="1600" b="1" i="1" dirty="0" smtClean="0">
                <a:solidFill>
                  <a:srgbClr val="4F6228"/>
                </a:solidFill>
              </a:rPr>
              <a:t>5</a:t>
            </a:r>
            <a:r>
              <a:rPr lang="en-US" sz="1600" b="1" i="1" dirty="0">
                <a:solidFill>
                  <a:srgbClr val="4F6228"/>
                </a:solidFill>
              </a:rPr>
              <a:t>: The phrase can be rewritten more clearly</a:t>
            </a:r>
            <a:r>
              <a:rPr lang="en-US" sz="1600" b="1" i="1" dirty="0" smtClean="0">
                <a:solidFill>
                  <a:srgbClr val="4F6228"/>
                </a:solidFill>
              </a:rPr>
              <a:t>.  " </a:t>
            </a:r>
            <a:r>
              <a:rPr lang="en-US" sz="1600" b="1" i="1" dirty="0">
                <a:solidFill>
                  <a:srgbClr val="4F6228"/>
                </a:solidFill>
              </a:rPr>
              <a:t>First of all"</a:t>
            </a:r>
          </a:p>
          <a:p>
            <a:r>
              <a:rPr lang="en-US" sz="1600" b="1" i="1" dirty="0" smtClean="0">
                <a:solidFill>
                  <a:srgbClr val="0A1EA5"/>
                </a:solidFill>
              </a:rPr>
              <a:t>        6</a:t>
            </a:r>
            <a:r>
              <a:rPr lang="en-US" sz="1600" b="1" i="1" dirty="0">
                <a:solidFill>
                  <a:srgbClr val="0A1EA5"/>
                </a:solidFill>
              </a:rPr>
              <a:t>: The verb "has" may not agree with the subject "only </a:t>
            </a:r>
            <a:r>
              <a:rPr lang="en-US" sz="1600" b="1" i="1" dirty="0" smtClean="0">
                <a:solidFill>
                  <a:srgbClr val="0A1EA5"/>
                </a:solidFill>
              </a:rPr>
              <a:t>reasons countries”.</a:t>
            </a:r>
            <a:endParaRPr lang="en-US" sz="1600" b="1" i="1" dirty="0">
              <a:solidFill>
                <a:srgbClr val="0A1EA5"/>
              </a:solidFill>
            </a:endParaRPr>
          </a:p>
        </p:txBody>
      </p:sp>
    </p:spTree>
    <p:extLst>
      <p:ext uri="{BB962C8B-B14F-4D97-AF65-F5344CB8AC3E}">
        <p14:creationId xmlns:p14="http://schemas.microsoft.com/office/powerpoint/2010/main" val="31138867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6506"/>
            <a:ext cx="8229600" cy="1143000"/>
          </a:xfrm>
        </p:spPr>
        <p:txBody>
          <a:bodyPr/>
          <a:lstStyle/>
          <a:p>
            <a:r>
              <a:rPr lang="en-US" dirty="0" smtClean="0"/>
              <a:t>FB Example</a:t>
            </a:r>
            <a:endParaRPr lang="en-US" dirty="0"/>
          </a:p>
        </p:txBody>
      </p:sp>
      <p:pic>
        <p:nvPicPr>
          <p:cNvPr id="4" name="Picture 3" descr="FB Essay6sta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28682"/>
            <a:ext cx="9144000" cy="4021322"/>
          </a:xfrm>
          <a:prstGeom prst="rect">
            <a:avLst/>
          </a:prstGeom>
        </p:spPr>
      </p:pic>
    </p:spTree>
    <p:extLst>
      <p:ext uri="{BB962C8B-B14F-4D97-AF65-F5344CB8AC3E}">
        <p14:creationId xmlns:p14="http://schemas.microsoft.com/office/powerpoint/2010/main" val="318579410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1193</TotalTime>
  <Words>1945</Words>
  <Application>Microsoft Macintosh PowerPoint</Application>
  <PresentationFormat>On-screen Show (4:3)</PresentationFormat>
  <Paragraphs>296</Paragraphs>
  <Slides>34</Slides>
  <Notes>21</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34</vt:i4>
      </vt:variant>
    </vt:vector>
  </HeadingPairs>
  <TitlesOfParts>
    <vt:vector size="35" baseType="lpstr">
      <vt:lpstr>Office Theme</vt:lpstr>
      <vt:lpstr>Benchmarks for  Text Correction Services</vt:lpstr>
      <vt:lpstr>A Request to Compare</vt:lpstr>
      <vt:lpstr>Application Context</vt:lpstr>
      <vt:lpstr>Comparison in Finite Time</vt:lpstr>
      <vt:lpstr>PowerPoint Presentation</vt:lpstr>
      <vt:lpstr>Technical Problem</vt:lpstr>
      <vt:lpstr>Sample Material (w/ Microsoft error marking)</vt:lpstr>
      <vt:lpstr>QG Example</vt:lpstr>
      <vt:lpstr>FB Example</vt:lpstr>
      <vt:lpstr>Situation Encountered</vt:lpstr>
      <vt:lpstr>PowerPoint Presentation</vt:lpstr>
      <vt:lpstr>PowerPoint Presentation</vt:lpstr>
      <vt:lpstr>Analysis at three levels</vt:lpstr>
      <vt:lpstr>PowerPoint Presentation</vt:lpstr>
      <vt:lpstr>Sample</vt:lpstr>
      <vt:lpstr>Exercise (optional)</vt:lpstr>
      <vt:lpstr>PowerPoint Presentation</vt:lpstr>
      <vt:lpstr>PowerPoint Presentation</vt:lpstr>
      <vt:lpstr>PowerPoint Presentation</vt:lpstr>
      <vt:lpstr>PowerPoint Presentation</vt:lpstr>
      <vt:lpstr>Effect Size</vt:lpstr>
      <vt:lpstr>PowerPoint Presentation</vt:lpstr>
      <vt:lpstr>Judgments</vt:lpstr>
      <vt:lpstr>Related COLING 2012 Paper</vt:lpstr>
      <vt:lpstr>Teachers: what do they do?</vt:lpstr>
      <vt:lpstr>Teacher-Graded Essay</vt:lpstr>
      <vt:lpstr>PowerPoint Presentation</vt:lpstr>
      <vt:lpstr>PowerPoint Presentation</vt:lpstr>
      <vt:lpstr>PowerPoint Presentation</vt:lpstr>
      <vt:lpstr>PowerPoint Presentation</vt:lpstr>
      <vt:lpstr>PowerPoint Presentation</vt:lpstr>
      <vt:lpstr>Tentative Conclusions</vt:lpstr>
      <vt:lpstr>Reflections on Essay Feedback</vt:lpstr>
      <vt:lpstr>PowerPoint Presentation</vt:lpstr>
    </vt:vector>
  </TitlesOfParts>
  <Company>Tasso Partners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Benchmarks for  Text Correction Services</dc:title>
  <dc:creator>Jared Bernstein</dc:creator>
  <cp:lastModifiedBy>Jared Bernstein</cp:lastModifiedBy>
  <cp:revision>139</cp:revision>
  <dcterms:created xsi:type="dcterms:W3CDTF">2014-06-19T05:38:58Z</dcterms:created>
  <dcterms:modified xsi:type="dcterms:W3CDTF">2014-11-02T10:20:37Z</dcterms:modified>
</cp:coreProperties>
</file>