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Shannon, By all of 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9a8bb83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c9a8bb83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Shannon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mobile.css: This stylesheet is applied only when the screen width is up to 480 pixels.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tablet.css: This stylesheet is applied for screen widths between 481 pixels and 768 pixels.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desktop.css: This stylesheet is applied for screen widths greater than or equal to 769 pixels.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d4d733b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d4d733b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c9a8bb83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c9a8bb83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5d4d733b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5d4d733b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c9a8bb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c9a8bb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Himmat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c9a8bb8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c9a8bb8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c9a8bb8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c9a8bb8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9a8bb83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c9a8bb8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d4d733b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5d4d733b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f15bc2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f15bc2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Himmat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3f15bc2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3f15bc2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Himmat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3f15bc2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3f15bc2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onduma/cs-146" TargetMode="External"/><Relationship Id="rId4" Type="http://schemas.openxmlformats.org/officeDocument/2006/relationships/hyperlink" Target="http://127.0.0.1:5500/" TargetMode="External"/><Relationship Id="rId5" Type="http://schemas.openxmlformats.org/officeDocument/2006/relationships/hyperlink" Target="https://marketplace.visualstudio.com/items?itemName=ritwickdey.LiveServ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aN_O-uzWwPzpPqRfiVjlh7qy6PnFVQaa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196625" y="-1223775"/>
            <a:ext cx="8711501" cy="64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/>
              <a:t>BROKESPLITTER.COM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 Dumalagan, Himmat Garcha, Michael Lamaze, Shannon Nicole Dinio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Use/Choices of CSS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&lt;meta name="viewport" content="width=device-width, initial-scale=1.0"&gt;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meta tag sets the viewport width to the device width and ensures that the initial scale is 1.0.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&lt;link rel="stylesheet" href="./styles/styles.css" /&gt;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&lt;link rel="stylesheet" href="./styles/mobile.css" media="screen and (max-width:480px)" /&gt;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&lt;link rel="stylesheet" href="./styles/tablet.css" media="screen and (min-width:481px) and (max-width:768px)" /&gt;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&lt;link rel="stylesheet" href="./styles/desktop.css" media="screen and (min-width: 769px)"/&gt;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stylesheets are linked to the HTML file, instead of having all the rules in a single file, we can put them in separate files and add media queries to &lt;link&gt;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4294967295" type="title"/>
          </p:nvPr>
        </p:nvSpPr>
        <p:spPr>
          <a:xfrm>
            <a:off x="2366350" y="1043050"/>
            <a:ext cx="1302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49" y="1473550"/>
            <a:ext cx="2858600" cy="3068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50" y="1937590"/>
            <a:ext cx="5729501" cy="1900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3"/>
          <p:cNvSpPr txBox="1"/>
          <p:nvPr>
            <p:ph idx="4294967295" type="title"/>
          </p:nvPr>
        </p:nvSpPr>
        <p:spPr>
          <a:xfrm>
            <a:off x="6195550" y="601100"/>
            <a:ext cx="2663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and Tablet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&amp; GitHub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 page - Shannon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 - Michael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Meal Split scripts- Ron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Percentage + Even Split </a:t>
            </a:r>
            <a:r>
              <a:rPr lang="en" sz="1600"/>
              <a:t>scripts </a:t>
            </a:r>
            <a:r>
              <a:rPr lang="en" sz="1600"/>
              <a:t>- Himmat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GitHub Link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Google Chrome</a:t>
            </a:r>
            <a:r>
              <a:rPr lang="en" sz="1600"/>
              <a:t> (Will not work as domain need to be </a:t>
            </a:r>
            <a:r>
              <a:rPr lang="en" sz="1600"/>
              <a:t>accessible</a:t>
            </a:r>
            <a:r>
              <a:rPr lang="en" sz="1600"/>
              <a:t> online)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Hosted on Live Server</a:t>
            </a:r>
            <a:r>
              <a:rPr lang="en" sz="1600"/>
              <a:t>(http://localhost:3000/)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our Website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splitting restaurant bills is a pain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split the bill evenly, percentage, or based on meal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1: $50 bill, split x ways among x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2: $400 bill, person X chips in 80%, person Y chips in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3: $100 bill, person X ordered a $60 dish, person Y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Dropdown to choose split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Dropdown to specify state (for taxes)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input textboxes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Tipping + Taxes included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615000" y="1429350"/>
            <a:ext cx="8217300" cy="3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Layout Slide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131450" y="1562275"/>
            <a:ext cx="688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Broke Splitter</a:t>
            </a:r>
            <a:endParaRPr b="1"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358900" y="2299325"/>
            <a:ext cx="1475400" cy="31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Split Type:</a:t>
            </a:r>
            <a:endParaRPr b="1"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358900" y="2752125"/>
            <a:ext cx="1475400" cy="318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</a:t>
            </a:r>
            <a:endParaRPr>
              <a:highlight>
                <a:schemeClr val="accent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358900" y="3071025"/>
            <a:ext cx="1475400" cy="31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By Meal</a:t>
            </a:r>
            <a:endParaRPr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358900" y="3389925"/>
            <a:ext cx="1475400" cy="31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By %</a:t>
            </a:r>
            <a:endParaRPr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309700" y="2299325"/>
            <a:ext cx="1475400" cy="31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endParaRPr b="1"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309700" y="2752125"/>
            <a:ext cx="1475400" cy="31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NJ</a:t>
            </a:r>
            <a:endParaRPr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5"/>
          <p:cNvSpPr/>
          <p:nvPr/>
        </p:nvSpPr>
        <p:spPr>
          <a:xfrm rot="10800000">
            <a:off x="6562801" y="2832077"/>
            <a:ext cx="146100" cy="159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834300" y="4107675"/>
            <a:ext cx="1475400" cy="31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Submit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5"/>
          <p:cNvSpPr/>
          <p:nvPr/>
        </p:nvSpPr>
        <p:spPr>
          <a:xfrm rot="10800000">
            <a:off x="3612001" y="2832077"/>
            <a:ext cx="146100" cy="159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Layout Slide Pt 2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15000" y="1429350"/>
            <a:ext cx="8217300" cy="3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131450" y="1494075"/>
            <a:ext cx="688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Broke Splitter</a:t>
            </a:r>
            <a:endParaRPr b="1"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760100" y="2556500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Item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131450" y="2495388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Burger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853575" y="2092113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Price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131450" y="2085463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Item Name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853575" y="2495388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131450" y="3311800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Sub-Total: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131450" y="2903600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Hot Dog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853575" y="2903600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853575" y="3311800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131450" y="371782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131450" y="440622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Grand Total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131450" y="406202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853575" y="406202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$0.99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853575" y="440622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$15.99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853575" y="371782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$0.00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760100" y="3445725"/>
            <a:ext cx="1611900" cy="272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Submit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575700" y="2092113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Person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575700" y="2495388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760100" y="209212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Person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6"/>
          <p:cNvSpPr/>
          <p:nvPr/>
        </p:nvSpPr>
        <p:spPr>
          <a:xfrm rot="10800000">
            <a:off x="5976176" y="2554414"/>
            <a:ext cx="146100" cy="159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575700" y="2903600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6"/>
          <p:cNvSpPr/>
          <p:nvPr/>
        </p:nvSpPr>
        <p:spPr>
          <a:xfrm rot="10800000">
            <a:off x="5976176" y="2960152"/>
            <a:ext cx="146100" cy="159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760100" y="3020875"/>
            <a:ext cx="1611900" cy="2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Tip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122" name="Google Shape;122;p17" title="2023-12-11 17-54-4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526" y="456388"/>
            <a:ext cx="5640950" cy="42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Uses/Choices of HTML elements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&lt;button&gt;: creates a javascript variable which in our case adds a new element </a:t>
            </a:r>
            <a:r>
              <a:rPr lang="en" sz="1600">
                <a:solidFill>
                  <a:srgbClr val="000000"/>
                </a:solidFill>
              </a:rPr>
              <a:t>which</a:t>
            </a:r>
            <a:r>
              <a:rPr lang="en" sz="1600">
                <a:solidFill>
                  <a:srgbClr val="000000"/>
                </a:solidFill>
              </a:rPr>
              <a:t> in our case adds either, a new person, item, new cost, etc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&lt;table&gt;: Creates data sheet which all elements and </a:t>
            </a:r>
            <a:r>
              <a:rPr lang="en" sz="1600">
                <a:solidFill>
                  <a:srgbClr val="000000"/>
                </a:solidFill>
              </a:rPr>
              <a:t>their</a:t>
            </a:r>
            <a:r>
              <a:rPr lang="en" sz="1600">
                <a:solidFill>
                  <a:srgbClr val="000000"/>
                </a:solidFill>
              </a:rPr>
              <a:t> values are stored and displayed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&lt;input&gt; id=“” name=“” type=“”: creates the drop down menu for the buttons and sets there attributes so that the button and table know what to run.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&lt;select&gt;: used to create a drop-down list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Diagram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87495" y="813525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&lt;html&gt;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248945" y="1674226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6125" y="1674226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6125" y="2783627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&lt;title&gt;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3" name="Google Shape;143;p20"/>
          <p:cNvCxnSpPr>
            <a:stCxn id="141" idx="2"/>
            <a:endCxn id="142" idx="0"/>
          </p:cNvCxnSpPr>
          <p:nvPr/>
        </p:nvCxnSpPr>
        <p:spPr>
          <a:xfrm flipH="1" rot="-5400000">
            <a:off x="256125" y="2424676"/>
            <a:ext cx="71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/>
          <p:nvPr/>
        </p:nvSpPr>
        <p:spPr>
          <a:xfrm>
            <a:off x="7990972" y="2783642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&lt;image&gt;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6711203" y="2783615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&lt;button&gt;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433734" y="2783615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&lt;table&gt;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156274" y="2783615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&lt;input&gt;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8" name="Google Shape;148;p20"/>
          <p:cNvCxnSpPr>
            <a:stCxn id="140" idx="2"/>
            <a:endCxn id="144" idx="0"/>
          </p:cNvCxnSpPr>
          <p:nvPr/>
        </p:nvCxnSpPr>
        <p:spPr>
          <a:xfrm flipH="1" rot="-5400000">
            <a:off x="7299695" y="1553926"/>
            <a:ext cx="717300" cy="1742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>
            <a:stCxn id="139" idx="2"/>
            <a:endCxn id="141" idx="0"/>
          </p:cNvCxnSpPr>
          <p:nvPr/>
        </p:nvCxnSpPr>
        <p:spPr>
          <a:xfrm rot="5400000">
            <a:off x="2335845" y="-515775"/>
            <a:ext cx="468600" cy="391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>
            <a:stCxn id="139" idx="2"/>
            <a:endCxn id="140" idx="0"/>
          </p:cNvCxnSpPr>
          <p:nvPr/>
        </p:nvCxnSpPr>
        <p:spPr>
          <a:xfrm flipH="1" rot="-5400000">
            <a:off x="5422245" y="309225"/>
            <a:ext cx="468600" cy="2261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>
            <a:stCxn id="140" idx="2"/>
            <a:endCxn id="147" idx="0"/>
          </p:cNvCxnSpPr>
          <p:nvPr/>
        </p:nvCxnSpPr>
        <p:spPr>
          <a:xfrm rot="5400000">
            <a:off x="5382245" y="1378576"/>
            <a:ext cx="717300" cy="2092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140" idx="2"/>
            <a:endCxn id="145" idx="0"/>
          </p:cNvCxnSpPr>
          <p:nvPr/>
        </p:nvCxnSpPr>
        <p:spPr>
          <a:xfrm flipH="1" rot="-5400000">
            <a:off x="6659795" y="2193826"/>
            <a:ext cx="717300" cy="462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>
            <a:stCxn id="140" idx="2"/>
            <a:endCxn id="146" idx="0"/>
          </p:cNvCxnSpPr>
          <p:nvPr/>
        </p:nvCxnSpPr>
        <p:spPr>
          <a:xfrm rot="5400000">
            <a:off x="6021095" y="2017426"/>
            <a:ext cx="717300" cy="815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/>
          <p:nvPr/>
        </p:nvSpPr>
        <p:spPr>
          <a:xfrm>
            <a:off x="1627463" y="2783615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&lt;h1&gt;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627474" y="3465372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&lt;header&gt;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6" name="Google Shape;156;p20"/>
          <p:cNvCxnSpPr>
            <a:stCxn id="140" idx="2"/>
            <a:endCxn id="154" idx="0"/>
          </p:cNvCxnSpPr>
          <p:nvPr/>
        </p:nvCxnSpPr>
        <p:spPr>
          <a:xfrm rot="5400000">
            <a:off x="4117895" y="114226"/>
            <a:ext cx="717300" cy="4621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>
            <a:stCxn id="154" idx="2"/>
            <a:endCxn id="155" idx="0"/>
          </p:cNvCxnSpPr>
          <p:nvPr/>
        </p:nvCxnSpPr>
        <p:spPr>
          <a:xfrm flipH="1" rot="-5400000">
            <a:off x="2021213" y="3320315"/>
            <a:ext cx="289800" cy="6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/>
          <p:nvPr/>
        </p:nvSpPr>
        <p:spPr>
          <a:xfrm>
            <a:off x="2891860" y="2783642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156285" y="4506496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&lt;text&gt;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0" name="Google Shape;160;p20"/>
          <p:cNvCxnSpPr>
            <a:stCxn id="158" idx="2"/>
            <a:endCxn id="159" idx="0"/>
          </p:cNvCxnSpPr>
          <p:nvPr/>
        </p:nvCxnSpPr>
        <p:spPr>
          <a:xfrm flipH="1" rot="-5400000">
            <a:off x="3397060" y="3208892"/>
            <a:ext cx="1330800" cy="1264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55" idx="2"/>
            <a:endCxn id="159" idx="0"/>
          </p:cNvCxnSpPr>
          <p:nvPr/>
        </p:nvCxnSpPr>
        <p:spPr>
          <a:xfrm flipH="1" rot="-5400000">
            <a:off x="3105724" y="2917572"/>
            <a:ext cx="648900" cy="2528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47" idx="2"/>
            <a:endCxn id="159" idx="0"/>
          </p:cNvCxnSpPr>
          <p:nvPr/>
        </p:nvCxnSpPr>
        <p:spPr>
          <a:xfrm flipH="1" rot="-5400000">
            <a:off x="4029524" y="3840815"/>
            <a:ext cx="13308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45" idx="2"/>
            <a:endCxn id="164" idx="0"/>
          </p:cNvCxnSpPr>
          <p:nvPr/>
        </p:nvCxnSpPr>
        <p:spPr>
          <a:xfrm flipH="1" rot="-5400000">
            <a:off x="7104953" y="3320315"/>
            <a:ext cx="289800" cy="6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40" idx="2"/>
            <a:endCxn id="158" idx="0"/>
          </p:cNvCxnSpPr>
          <p:nvPr/>
        </p:nvCxnSpPr>
        <p:spPr>
          <a:xfrm rot="5400000">
            <a:off x="4750145" y="746476"/>
            <a:ext cx="717300" cy="3357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0"/>
          <p:cNvSpPr/>
          <p:nvPr/>
        </p:nvSpPr>
        <p:spPr>
          <a:xfrm>
            <a:off x="6711211" y="4506492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&lt;link text&gt;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711200" y="3465375"/>
            <a:ext cx="1076700" cy="3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&lt;attribute&gt;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7" name="Google Shape;167;p20"/>
          <p:cNvCxnSpPr>
            <a:stCxn id="146" idx="2"/>
            <a:endCxn id="159" idx="0"/>
          </p:cNvCxnSpPr>
          <p:nvPr/>
        </p:nvCxnSpPr>
        <p:spPr>
          <a:xfrm rot="5400000">
            <a:off x="4667984" y="3202415"/>
            <a:ext cx="1330800" cy="1277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>
            <a:stCxn id="164" idx="2"/>
            <a:endCxn id="166" idx="0"/>
          </p:cNvCxnSpPr>
          <p:nvPr/>
        </p:nvCxnSpPr>
        <p:spPr>
          <a:xfrm flipH="1" rot="-5400000">
            <a:off x="6925400" y="4181625"/>
            <a:ext cx="648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Use/Choices of JS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468825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formatting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Buttons that show/hide elements on the page when clicked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Buttons that add/delete additional rows to tables</a:t>
            </a:r>
            <a:endParaRPr sz="1600"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5" y="2571750"/>
            <a:ext cx="3630780" cy="23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b="14668" l="7736" r="6683" t="0"/>
          <a:stretch/>
        </p:blipFill>
        <p:spPr>
          <a:xfrm>
            <a:off x="3766100" y="2505900"/>
            <a:ext cx="5210299" cy="2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1E9B46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