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Global </a:t>
            </a:r>
            <a:r>
              <a:rPr lang="pt-BR" b="1" i="1" dirty="0" err="1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Aluminium</a:t>
            </a:r>
            <a:endParaRPr lang="pt-BR" b="1" i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Comic Sans MS" panose="030F0702030302020204" pitchFamily="66" charset="0"/>
              </a:rPr>
              <a:t>Somos uma empresa e cooperativa que atua no ramo de coleta e reaproveitamento de alumínio.</a:t>
            </a:r>
            <a:endParaRPr lang="pt-B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2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Histórico </a:t>
            </a:r>
            <a:r>
              <a:rPr lang="pt-BR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</a:t>
            </a:r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 Empresa</a:t>
            </a:r>
            <a:endParaRPr lang="pt-BR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Comic Sans MS" panose="030F0702030302020204" pitchFamily="66" charset="0"/>
              </a:rPr>
              <a:t>Surgiu da necessidade de aumentar renda, de vida a crise económica que vivemos, somos 7 pessoas, no dia 28/08/2018 nos juntamos e resolvemos botar nosso plano em pratica. 	Somos uma empresa e cooperativa que atua no ramo de coleta e reaproveitamento de alumino. O nosso dever é coletar todos os tipos de alumínio assim ajudando a natureza. Somos a empresa “Global </a:t>
            </a:r>
            <a:r>
              <a:rPr lang="pt-BR" dirty="0" err="1" smtClean="0">
                <a:latin typeface="Comic Sans MS" panose="030F0702030302020204" pitchFamily="66" charset="0"/>
              </a:rPr>
              <a:t>aluminium</a:t>
            </a:r>
            <a:r>
              <a:rPr lang="pt-BR" dirty="0" smtClean="0">
                <a:latin typeface="Comic Sans MS" panose="030F0702030302020204" pitchFamily="66" charset="0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26100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Aspectos de Atividade</a:t>
            </a:r>
            <a:endParaRPr lang="pt-BR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Comic Sans MS" panose="030F0702030302020204" pitchFamily="66" charset="0"/>
              </a:rPr>
              <a:t>Iremos usar propagandas de conscientização, também iriamos entrar em contato com grandes empresas como : Industriais automobilísticas, aeronáutica, mecânicas, entre outras, nos comunicar através de site, e-mails, panfletos, carros de som, redes sociais, lojas e telefones.</a:t>
            </a:r>
            <a:endParaRPr lang="pt-B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843157" y="402671"/>
            <a:ext cx="6176569" cy="45719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pt-BR" smtClean="0"/>
              <a:t>PLANO DE NEGÓCIOS</a:t>
            </a:r>
            <a:endParaRPr lang="pt-BR" dirty="0"/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050873"/>
              </p:ext>
            </p:extLst>
          </p:nvPr>
        </p:nvGraphicFramePr>
        <p:xfrm>
          <a:off x="159390" y="488964"/>
          <a:ext cx="11859009" cy="7071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2723">
                  <a:extLst>
                    <a:ext uri="{9D8B030D-6E8A-4147-A177-3AD203B41FA5}"/>
                  </a:extLst>
                </a:gridCol>
                <a:gridCol w="3070231">
                  <a:extLst>
                    <a:ext uri="{9D8B030D-6E8A-4147-A177-3AD203B41FA5}"/>
                  </a:extLst>
                </a:gridCol>
                <a:gridCol w="44450"/>
                <a:gridCol w="3134027">
                  <a:extLst>
                    <a:ext uri="{9D8B030D-6E8A-4147-A177-3AD203B41FA5}"/>
                  </a:extLst>
                </a:gridCol>
                <a:gridCol w="2437578">
                  <a:extLst>
                    <a:ext uri="{9D8B030D-6E8A-4147-A177-3AD203B41FA5}"/>
                  </a:extLst>
                </a:gridCol>
              </a:tblGrid>
              <a:tr h="2801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 smtClean="0">
                          <a:effectLst/>
                        </a:rPr>
                        <a:t>IDENTIFICAÇÃO </a:t>
                      </a:r>
                      <a:r>
                        <a:rPr lang="pt-BR" sz="2000" b="0" u="none" strike="noStrike" dirty="0">
                          <a:effectLst/>
                        </a:rPr>
                        <a:t>DA EMPRESA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801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801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Razão ou Denominação Social</a:t>
                      </a:r>
                      <a:r>
                        <a:rPr lang="pt-BR" sz="2000" b="0" u="none" strike="noStrike" dirty="0" smtClean="0">
                          <a:effectLst/>
                        </a:rPr>
                        <a:t>: Global </a:t>
                      </a:r>
                      <a:r>
                        <a:rPr lang="pt-BR" sz="2000" b="0" u="none" strike="noStrike" dirty="0" err="1" smtClean="0">
                          <a:effectLst/>
                        </a:rPr>
                        <a:t>Aluminium</a:t>
                      </a:r>
                      <a:r>
                        <a:rPr lang="pt-BR" sz="2000" b="0" u="none" strike="noStrike" dirty="0" smtClean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3315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Nome Fantasia</a:t>
                      </a:r>
                      <a:r>
                        <a:rPr lang="pt-BR" sz="2000" b="0" u="none" strike="noStrike" dirty="0" smtClean="0">
                          <a:effectLst/>
                        </a:rPr>
                        <a:t>: Coleta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 reaproveitamento e reciclagem de </a:t>
                      </a:r>
                      <a:r>
                        <a:rPr lang="pt-BR" sz="2000" b="0" u="none" strike="noStrike" baseline="0" dirty="0" err="1" smtClean="0">
                          <a:effectLst/>
                        </a:rPr>
                        <a:t>aluminío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3315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Ramo de </a:t>
                      </a:r>
                      <a:r>
                        <a:rPr lang="pt-BR" sz="2000" b="0" u="none" strike="noStrike" dirty="0" smtClean="0">
                          <a:effectLst/>
                        </a:rPr>
                        <a:t>Atividade: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 Indústria e comercio. </a:t>
                      </a:r>
                    </a:p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CNPJ</a:t>
                      </a:r>
                      <a:r>
                        <a:rPr lang="pt-BR" sz="2000" b="0" u="none" strike="noStrike" dirty="0" smtClean="0">
                          <a:effectLst/>
                        </a:rPr>
                        <a:t>: 99 999 999 – 99.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3315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Porte da Empresa</a:t>
                      </a:r>
                      <a:r>
                        <a:rPr lang="pt-BR" sz="2000" b="0" u="none" strike="noStrike" dirty="0" smtClean="0">
                          <a:effectLst/>
                        </a:rPr>
                        <a:t>: Micro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 – pequena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49483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Capital Social - Em _____/_____/_____    </a:t>
                      </a:r>
                      <a:endParaRPr lang="pt-BR" sz="2000" b="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pt-BR" sz="2000" b="0" u="none" strike="noStrike" dirty="0" smtClean="0">
                          <a:effectLst/>
                        </a:rPr>
                        <a:t>Valor</a:t>
                      </a:r>
                      <a:r>
                        <a:rPr lang="pt-BR" sz="2000" b="0" u="none" strike="noStrike" dirty="0">
                          <a:effectLst/>
                        </a:rPr>
                        <a:t>: R</a:t>
                      </a:r>
                      <a:r>
                        <a:rPr lang="pt-BR" sz="2000" b="0" u="none" strike="noStrike" dirty="0" smtClean="0">
                          <a:effectLst/>
                        </a:rPr>
                        <a:t>$ 500.000,00 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 gridSpan="3"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Localização</a:t>
                      </a:r>
                      <a:r>
                        <a:rPr lang="pt-BR" sz="2000" b="0" u="none" strike="noStrike" dirty="0" smtClean="0">
                          <a:effectLst/>
                        </a:rPr>
                        <a:t>: Centro da cidade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, </a:t>
                      </a:r>
                      <a:r>
                        <a:rPr lang="pt-BR" sz="2000" b="0" u="none" strike="noStrike" baseline="0" dirty="0" err="1" smtClean="0">
                          <a:effectLst/>
                        </a:rPr>
                        <a:t>rj</a:t>
                      </a:r>
                      <a:r>
                        <a:rPr lang="pt-BR" sz="2000" b="0" u="none" strike="noStrike" baseline="0" dirty="0" smtClean="0">
                          <a:effectLst/>
                        </a:rPr>
                        <a:t> / Madureira.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>
                          <a:effectLst/>
                        </a:rPr>
                        <a:t> 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>
                          <a:effectLst/>
                        </a:rPr>
                        <a:t> 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28014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  <a:tr h="15789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19917" y="1074094"/>
            <a:ext cx="93201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Missao</a:t>
            </a:r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: </a:t>
            </a:r>
            <a:r>
              <a:rPr lang="pt-BR" dirty="0" smtClean="0">
                <a:latin typeface="Comic Sans MS" panose="030F0702030302020204" pitchFamily="66" charset="0"/>
              </a:rPr>
              <a:t>Colher e reciclar o alimento o alumino e assim estaremos contribuindo com o meio ambiente e faturando com esses produtos recolhidos.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Visão : </a:t>
            </a:r>
            <a:r>
              <a:rPr lang="pt-BR" dirty="0" smtClean="0">
                <a:latin typeface="Comic Sans MS" panose="030F0702030302020204" pitchFamily="66" charset="0"/>
              </a:rPr>
              <a:t>Ser uma empresa de referência  no </a:t>
            </a:r>
            <a:r>
              <a:rPr lang="pt-BR" dirty="0" err="1" smtClean="0">
                <a:latin typeface="Comic Sans MS" panose="030F0702030302020204" pitchFamily="66" charset="0"/>
              </a:rPr>
              <a:t>densenvolvimento</a:t>
            </a:r>
            <a:r>
              <a:rPr lang="pt-BR" dirty="0" smtClean="0">
                <a:latin typeface="Comic Sans MS" panose="030F0702030302020204" pitchFamily="66" charset="0"/>
              </a:rPr>
              <a:t> sustentável, na quantidade de serviço segurança dos empregados e clientes.</a:t>
            </a:r>
          </a:p>
          <a:p>
            <a:endParaRPr lang="pt-B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Valores : </a:t>
            </a:r>
            <a:r>
              <a:rPr lang="pt-BR" dirty="0" smtClean="0">
                <a:latin typeface="Comic Sans MS" panose="030F0702030302020204" pitchFamily="66" charset="0"/>
              </a:rPr>
              <a:t>Respeitar o meio ambiente, e o bem estar dos colaboradores e clientes, levando qualidade, segurança, conscientização da contribuição para o meio ambiente, para que possamos ter uma qualidade melhor.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Recursos Humanos</a:t>
            </a:r>
            <a:endParaRPr lang="pt-BR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945948"/>
              </p:ext>
            </p:extLst>
          </p:nvPr>
        </p:nvGraphicFramePr>
        <p:xfrm>
          <a:off x="1295400" y="2557463"/>
          <a:ext cx="9601200" cy="200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Quantidade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Atribuiçoes</a:t>
                      </a:r>
                      <a:endParaRPr lang="pt-BR" dirty="0"/>
                    </a:p>
                  </a:txBody>
                  <a:tcPr/>
                </a:tc>
              </a:tr>
              <a:tr h="52335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Analise de Mercado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Publico Alvo 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94254" y="1057383"/>
            <a:ext cx="9601200" cy="1303338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SWOT/FOFA</a:t>
            </a:r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1899851" y="1982961"/>
            <a:ext cx="8590005" cy="2996288"/>
          </a:xfrm>
          <a:prstGeom prst="leftRightRibbon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1899851" y="3286299"/>
            <a:ext cx="8590005" cy="2996288"/>
          </a:xfrm>
          <a:prstGeom prst="leftRightRibbon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609370" y="4245923"/>
            <a:ext cx="726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877297" y="3040307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W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714366" y="2578642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70272" y="4707588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2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5498" y="1676178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Pontos Fortes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01282" y="173714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	</a:t>
            </a:r>
            <a:r>
              <a:rPr lang="pt-BR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Pontos Fracos :</a:t>
            </a:r>
            <a:endParaRPr lang="pt-BR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91761" y="456601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Oportunidades :</a:t>
            </a:r>
            <a:endParaRPr lang="pt-BR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70961" y="456601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Ameaças : </a:t>
            </a:r>
            <a:endParaRPr lang="pt-BR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51783" y="3347437"/>
            <a:ext cx="2149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pt-BR" sz="5400" b="1" cap="none" spc="0" dirty="0" smtClean="0">
                <a:ln w="0"/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SWOT</a:t>
            </a:r>
            <a:endParaRPr lang="pt-BR" sz="5400" b="1" cap="none" spc="0" dirty="0">
              <a:ln w="0"/>
              <a:solidFill>
                <a:srgbClr val="00206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3887" y="2157254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Comic Sans MS" panose="030F0702030302020204" pitchFamily="66" charset="0"/>
                <a:ea typeface="Kozuka Gothic Pro B" panose="020B0800000000000000" pitchFamily="34" charset="-128"/>
              </a:rPr>
              <a:t>Tirar alumínios da rua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Comic Sans MS" panose="030F0702030302020204" pitchFamily="66" charset="0"/>
                <a:ea typeface="Kozuka Gothic Pro B" panose="020B0800000000000000" pitchFamily="34" charset="-128"/>
              </a:rPr>
              <a:t>Atendimento </a:t>
            </a:r>
            <a:r>
              <a:rPr lang="pt-BR" dirty="0" smtClean="0">
                <a:latin typeface="Comic Sans MS" panose="030F0702030302020204" pitchFamily="66" charset="0"/>
                <a:ea typeface="Kozuka Gothic Pro B" panose="020B0800000000000000" pitchFamily="34" charset="-128"/>
              </a:rPr>
              <a:t>Rápido </a:t>
            </a:r>
            <a:r>
              <a:rPr lang="pt-BR" dirty="0">
                <a:latin typeface="Comic Sans MS" panose="030F0702030302020204" pitchFamily="66" charset="0"/>
                <a:ea typeface="Kozuka Gothic Pro B" panose="020B0800000000000000" pitchFamily="34" charset="-128"/>
              </a:rPr>
              <a:t>ao cliente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Melhorar o meio ambiente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70961" y="215725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Pontos de vendas virtuais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Falta de comunicações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3887" y="5231759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Vagas de emprego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Uso digital sobre a empresa (Mundo virtual)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03833" y="5231759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Comic Sans MS" panose="030F0702030302020204" pitchFamily="66" charset="0"/>
              </a:rPr>
              <a:t>Pessoas sem experiência no trabalho como mexer </a:t>
            </a:r>
          </a:p>
          <a:p>
            <a:r>
              <a:rPr lang="pt-BR" dirty="0" smtClean="0">
                <a:latin typeface="Comic Sans MS" panose="030F0702030302020204" pitchFamily="66" charset="0"/>
              </a:rPr>
              <a:t>nas maquinas, nas finanças ou nas coletas</a:t>
            </a:r>
            <a:endParaRPr lang="pt-B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323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Kozuka Gothic Pr6N B</vt:lpstr>
      <vt:lpstr>Kozuka Gothic Pro B</vt:lpstr>
      <vt:lpstr>Arial</vt:lpstr>
      <vt:lpstr>Calibri</vt:lpstr>
      <vt:lpstr>Comic Sans MS</vt:lpstr>
      <vt:lpstr>Garamond</vt:lpstr>
      <vt:lpstr>Times New Roman</vt:lpstr>
      <vt:lpstr>Wingdings</vt:lpstr>
      <vt:lpstr>Orgânico</vt:lpstr>
      <vt:lpstr>Global Aluminium</vt:lpstr>
      <vt:lpstr>Histórico da Empresa</vt:lpstr>
      <vt:lpstr>Aspectos de Atividade</vt:lpstr>
      <vt:lpstr>Apresentação do PowerPoint</vt:lpstr>
      <vt:lpstr>Apresentação do PowerPoint</vt:lpstr>
      <vt:lpstr>Recursos Humanos</vt:lpstr>
      <vt:lpstr>Analise de Mercado </vt:lpstr>
      <vt:lpstr>Análise SWOT/FOFA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Aluminium</dc:title>
  <dc:creator>Informática Básica 2018.2</dc:creator>
  <cp:lastModifiedBy>Informática Básica 2018.2</cp:lastModifiedBy>
  <cp:revision>17</cp:revision>
  <dcterms:created xsi:type="dcterms:W3CDTF">2018-09-11T11:40:22Z</dcterms:created>
  <dcterms:modified xsi:type="dcterms:W3CDTF">2018-09-18T12:26:24Z</dcterms:modified>
</cp:coreProperties>
</file>