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7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8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930" y="-180023"/>
            <a:ext cx="12818075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30" y="789135"/>
            <a:ext cx="699682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6" y="5602084"/>
            <a:ext cx="576481" cy="575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95" y="6177866"/>
            <a:ext cx="736892" cy="660692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709732" y="5214268"/>
            <a:ext cx="10515600" cy="96359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(21)966660896</a:t>
            </a:r>
            <a:endParaRPr lang="pt-BR" sz="2800" b="1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8706944" y="6250483"/>
            <a:ext cx="3485056" cy="469099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Floresbella027@gmail.com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(21)966660896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10</cp:revision>
  <dcterms:created xsi:type="dcterms:W3CDTF">2018-10-24T17:03:29Z</dcterms:created>
  <dcterms:modified xsi:type="dcterms:W3CDTF">2018-10-24T19:52:30Z</dcterms:modified>
</cp:coreProperties>
</file>