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5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70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27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23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5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09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8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5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9DEA-E43F-43C3-8B38-F7C6718BCA66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759AF-11FC-4FFB-81B3-9BC74FA67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4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930" y="-180023"/>
            <a:ext cx="12818075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30" y="789135"/>
            <a:ext cx="6996825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06" y="5602084"/>
            <a:ext cx="576481" cy="5757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95" y="6177866"/>
            <a:ext cx="736892" cy="660692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709732" y="5214268"/>
            <a:ext cx="10515600" cy="96359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(21)966660896</a:t>
            </a:r>
            <a:endParaRPr lang="pt-BR" sz="2800" b="1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8706944" y="6250483"/>
            <a:ext cx="3485056" cy="469099"/>
          </a:xfrm>
        </p:spPr>
        <p:txBody>
          <a:bodyPr>
            <a:normAutofit fontScale="925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Floresbella027@gmail.com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(21)966660896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Informática Básica 2018.2</dc:creator>
  <cp:lastModifiedBy>Informática Básica 2018.2</cp:lastModifiedBy>
  <cp:revision>10</cp:revision>
  <dcterms:created xsi:type="dcterms:W3CDTF">2018-10-24T17:03:29Z</dcterms:created>
  <dcterms:modified xsi:type="dcterms:W3CDTF">2018-10-24T19:52:41Z</dcterms:modified>
</cp:coreProperties>
</file>