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4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6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7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46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6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8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010B-4997-4E8D-A7F1-B67BC8492EE4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F593-6F9D-4AF2-B596-05E95CBFE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8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6162" y="189470"/>
            <a:ext cx="9144000" cy="86561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Ações no PDV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78" y="1627120"/>
            <a:ext cx="3333749" cy="129591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6932" y="3033402"/>
            <a:ext cx="393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Ambiente climatizado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Boa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Climatização sonora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173" y="2809413"/>
            <a:ext cx="3395275" cy="129591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892493" y="1055087"/>
            <a:ext cx="3558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Aplicativo para treinos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Redes sociais da Fort Fit</a:t>
            </a:r>
            <a:endParaRPr lang="pt-BR" dirty="0"/>
          </a:p>
          <a:p>
            <a:r>
              <a:rPr lang="pt-BR" dirty="0" smtClean="0"/>
              <a:t>Instagram; </a:t>
            </a:r>
          </a:p>
          <a:p>
            <a:r>
              <a:rPr lang="pt-BR" dirty="0" smtClean="0"/>
              <a:t>Twitter;</a:t>
            </a:r>
          </a:p>
          <a:p>
            <a:r>
              <a:rPr lang="pt-BR" dirty="0" smtClean="0"/>
              <a:t> Pág. do Facebook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09" y="4349578"/>
            <a:ext cx="1910636" cy="238485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108103" y="4909752"/>
            <a:ext cx="302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Planos Promocionais:</a:t>
            </a:r>
          </a:p>
          <a:p>
            <a:r>
              <a:rPr lang="pt-BR" dirty="0" smtClean="0"/>
              <a:t>Plano Idosos</a:t>
            </a:r>
          </a:p>
          <a:p>
            <a:r>
              <a:rPr lang="pt-BR" dirty="0" smtClean="0"/>
              <a:t>(Aeróbica + Natação + Zumba)</a:t>
            </a:r>
          </a:p>
          <a:p>
            <a:endParaRPr lang="pt-BR" dirty="0"/>
          </a:p>
          <a:p>
            <a:r>
              <a:rPr lang="pt-BR" dirty="0" smtClean="0"/>
              <a:t>Plano Jovens </a:t>
            </a:r>
          </a:p>
          <a:p>
            <a:r>
              <a:rPr lang="pt-BR" dirty="0" smtClean="0"/>
              <a:t>(Cross Fit + Jiu Jitsu)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Ações no PDV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Ações no PDV</dc:title>
  <dc:creator>Informática Básica 2018.2</dc:creator>
  <cp:lastModifiedBy>Informática Básica 2018.2</cp:lastModifiedBy>
  <cp:revision>4</cp:revision>
  <dcterms:created xsi:type="dcterms:W3CDTF">2018-11-22T13:18:05Z</dcterms:created>
  <dcterms:modified xsi:type="dcterms:W3CDTF">2018-11-22T13:38:21Z</dcterms:modified>
</cp:coreProperties>
</file>