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70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2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5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09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8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5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930" y="-180023"/>
            <a:ext cx="12818075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30" y="789135"/>
            <a:ext cx="6996825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 Básica 2018.2</dc:creator>
  <cp:lastModifiedBy>Informática Básica 2018.2</cp:lastModifiedBy>
  <cp:revision>7</cp:revision>
  <dcterms:created xsi:type="dcterms:W3CDTF">2018-10-24T17:03:29Z</dcterms:created>
  <dcterms:modified xsi:type="dcterms:W3CDTF">2018-10-24T19:07:13Z</dcterms:modified>
</cp:coreProperties>
</file>