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3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6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1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CDD3-63A4-44D5-A522-1F85D52EED48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93EA-799B-478C-8F3C-2CCB3B32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4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02298"/>
              </p:ext>
            </p:extLst>
          </p:nvPr>
        </p:nvGraphicFramePr>
        <p:xfrm>
          <a:off x="2032000" y="719666"/>
          <a:ext cx="8128000" cy="643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Mês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1°</a:t>
                      </a:r>
                      <a:r>
                        <a:rPr lang="pt-BR" baseline="0" dirty="0" smtClean="0"/>
                        <a:t>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2°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3°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4° Semana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Janeiro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Treinamento com os funcionários.</a:t>
                      </a:r>
                    </a:p>
                    <a:p>
                      <a:r>
                        <a:rPr lang="pt-BR" sz="1200" baseline="0" dirty="0" smtClean="0"/>
                        <a:t>Do dia 2 ao dia 6 as 7:00 horas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Divulgação da loja nas rendes sociais. </a:t>
                      </a:r>
                    </a:p>
                    <a:p>
                      <a:r>
                        <a:rPr lang="pt-BR" sz="1200" dirty="0" smtClean="0"/>
                        <a:t>Do</a:t>
                      </a:r>
                      <a:r>
                        <a:rPr lang="pt-BR" sz="1200" baseline="0" dirty="0" smtClean="0"/>
                        <a:t> dia 7 ao dia 12.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</a:t>
                      </a:r>
                      <a:r>
                        <a:rPr lang="pt-BR" sz="1200" baseline="0" dirty="0" smtClean="0"/>
                        <a:t>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</a:t>
                      </a:r>
                    </a:p>
                    <a:p>
                      <a:r>
                        <a:rPr lang="pt-BR" sz="1200" dirty="0" smtClean="0"/>
                        <a:t>De</a:t>
                      </a:r>
                      <a:r>
                        <a:rPr lang="pt-BR" sz="1200" baseline="0" dirty="0" smtClean="0"/>
                        <a:t> 27 ao dia 31.</a:t>
                      </a:r>
                    </a:p>
                    <a:p>
                      <a:r>
                        <a:rPr lang="pt-BR" sz="1200" baseline="0" dirty="0" smtClean="0"/>
                        <a:t>C</a:t>
                      </a:r>
                      <a:r>
                        <a:rPr lang="pt-BR" sz="1200" dirty="0" smtClean="0"/>
                        <a:t>onferência</a:t>
                      </a:r>
                      <a:r>
                        <a:rPr lang="pt-BR" sz="1200" baseline="0" dirty="0" smtClean="0"/>
                        <a:t> dos caixas</a:t>
                      </a:r>
                    </a:p>
                    <a:p>
                      <a:r>
                        <a:rPr lang="pt-BR" sz="1200" baseline="0" dirty="0" smtClean="0"/>
                        <a:t>Dia 30 as 20:00 horas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Fevereiro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Pedido de novas flores</a:t>
                      </a:r>
                    </a:p>
                    <a:p>
                      <a:r>
                        <a:rPr lang="pt-BR" sz="1200" dirty="0" smtClean="0"/>
                        <a:t>Do</a:t>
                      </a:r>
                      <a:r>
                        <a:rPr lang="pt-BR" sz="1200" baseline="0" dirty="0" smtClean="0"/>
                        <a:t> dia 1 ao dia 2 as 8:00 horas</a:t>
                      </a:r>
                      <a:r>
                        <a:rPr lang="pt-BR" sz="1200" dirty="0" smtClean="0"/>
                        <a:t>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Propaganda</a:t>
                      </a:r>
                      <a:r>
                        <a:rPr lang="pt-BR" sz="1200" baseline="0" dirty="0" smtClean="0"/>
                        <a:t> da loja</a:t>
                      </a:r>
                    </a:p>
                    <a:p>
                      <a:r>
                        <a:rPr lang="pt-BR" sz="1200" baseline="0" dirty="0" smtClean="0"/>
                        <a:t>Do dia 3 ao dia 9.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Conferência e fechamento dos caixas</a:t>
                      </a:r>
                    </a:p>
                    <a:p>
                      <a:r>
                        <a:rPr lang="pt-BR" sz="1200" dirty="0" smtClean="0"/>
                        <a:t>Dia</a:t>
                      </a:r>
                      <a:r>
                        <a:rPr lang="pt-BR" sz="1200" baseline="0" dirty="0" smtClean="0"/>
                        <a:t> 28 as 20:00 horas</a:t>
                      </a:r>
                      <a:r>
                        <a:rPr lang="pt-BR" sz="1200" dirty="0" smtClean="0"/>
                        <a:t> 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Março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Fechamento</a:t>
                      </a:r>
                      <a:r>
                        <a:rPr lang="pt-BR" sz="1200" baseline="0" dirty="0" smtClean="0"/>
                        <a:t> de caixa</a:t>
                      </a:r>
                    </a:p>
                    <a:p>
                      <a:r>
                        <a:rPr lang="pt-BR" sz="1200" baseline="0" dirty="0" smtClean="0"/>
                        <a:t>Dia 31 as 20:00 horas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Abril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</a:t>
                      </a:r>
                      <a:r>
                        <a:rPr lang="pt-BR" sz="1200" baseline="0" dirty="0" smtClean="0"/>
                        <a:t>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Promoção da Semana Santa</a:t>
                      </a:r>
                      <a:r>
                        <a:rPr lang="pt-BR" sz="1200" baseline="0" dirty="0" smtClean="0"/>
                        <a:t> </a:t>
                      </a:r>
                    </a:p>
                    <a:p>
                      <a:r>
                        <a:rPr lang="pt-BR" sz="1200" dirty="0" smtClean="0"/>
                        <a:t>Do</a:t>
                      </a:r>
                      <a:r>
                        <a:rPr lang="pt-BR" sz="1200" baseline="0" dirty="0" smtClean="0"/>
                        <a:t> dia 14 ao dia 20.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Promoção</a:t>
                      </a:r>
                      <a:r>
                        <a:rPr lang="pt-BR" sz="1200" baseline="0" dirty="0" smtClean="0"/>
                        <a:t> de Pascoa</a:t>
                      </a:r>
                    </a:p>
                    <a:p>
                      <a:r>
                        <a:rPr lang="pt-BR" sz="1200" baseline="0" dirty="0" smtClean="0"/>
                        <a:t>Do dia 15 ao dia 30.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Maio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Promoção</a:t>
                      </a:r>
                      <a:r>
                        <a:rPr lang="pt-BR" sz="1200" baseline="0" dirty="0" smtClean="0"/>
                        <a:t> do dia das mães </a:t>
                      </a:r>
                    </a:p>
                    <a:p>
                      <a:r>
                        <a:rPr lang="pt-BR" sz="1200" baseline="0" dirty="0" smtClean="0"/>
                        <a:t>Do dia 19 ao dia 25.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Conferência</a:t>
                      </a:r>
                      <a:r>
                        <a:rPr lang="pt-BR" sz="1200" baseline="0" dirty="0" smtClean="0"/>
                        <a:t> dos caixas</a:t>
                      </a:r>
                    </a:p>
                    <a:p>
                      <a:r>
                        <a:rPr lang="pt-BR" sz="1200" baseline="0" dirty="0" smtClean="0"/>
                        <a:t>Dia 31 as </a:t>
                      </a:r>
                      <a:r>
                        <a:rPr lang="pt-BR" sz="1200" baseline="0" smtClean="0"/>
                        <a:t>20:00 horas.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Junho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Festa</a:t>
                      </a:r>
                      <a:r>
                        <a:rPr lang="pt-BR" sz="1200" baseline="0" dirty="0" smtClean="0"/>
                        <a:t> dos casais </a:t>
                      </a:r>
                    </a:p>
                    <a:p>
                      <a:r>
                        <a:rPr lang="pt-BR" sz="1200" baseline="0" dirty="0" smtClean="0"/>
                        <a:t>Dia 12 as 13:00 horas </a:t>
                      </a:r>
                    </a:p>
                    <a:p>
                      <a:r>
                        <a:rPr lang="pt-BR" sz="1200" baseline="0" dirty="0" smtClean="0"/>
                        <a:t>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Vendas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Conferência</a:t>
                      </a:r>
                      <a:r>
                        <a:rPr lang="pt-BR" sz="1200" baseline="0" dirty="0" smtClean="0"/>
                        <a:t> dos caixas</a:t>
                      </a:r>
                    </a:p>
                    <a:p>
                      <a:r>
                        <a:rPr lang="pt-BR" sz="1200" baseline="0" dirty="0" smtClean="0"/>
                        <a:t>Dia 30 as 20:00 horas.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Julho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Agosto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Setembro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Outubro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Novembro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smtClean="0"/>
                        <a:t>Dezembro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3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5</cp:revision>
  <dcterms:created xsi:type="dcterms:W3CDTF">2018-10-31T19:17:41Z</dcterms:created>
  <dcterms:modified xsi:type="dcterms:W3CDTF">2018-10-31T19:50:47Z</dcterms:modified>
</cp:coreProperties>
</file>