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7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8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5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0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9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A578-946F-4AEE-8EF2-3A479C0152EE}" type="datetimeFigureOut">
              <a:rPr lang="pt-BR" smtClean="0"/>
              <a:t>16/10/2018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8C37-0D8A-4921-995F-7D1B388DB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WARLLEY </a:t>
            </a:r>
            <a:br>
              <a:rPr lang="pt-BR" dirty="0" smtClean="0"/>
            </a:br>
            <a:r>
              <a:rPr lang="pt-BR" dirty="0" smtClean="0"/>
              <a:t>E SEU RAM </a:t>
            </a:r>
            <a:r>
              <a:rPr lang="pt-BR" dirty="0" err="1" smtClean="0"/>
              <a:t>RAM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TODO COMEÇOU QUANDO ELE RESOLVEU DAR O CU , DAI ELE NUNCA MAIS FOI O MÊS O E GEMIA COMO UM MOTOR VELHO DE MOTO . </a:t>
            </a:r>
          </a:p>
          <a:p>
            <a:r>
              <a:rPr lang="pt-BR" dirty="0" smtClean="0"/>
              <a:t>RAM </a:t>
            </a:r>
            <a:r>
              <a:rPr lang="pt-BR" dirty="0" err="1" smtClean="0"/>
              <a:t>RAM</a:t>
            </a:r>
            <a:r>
              <a:rPr lang="pt-BR" dirty="0" smtClean="0"/>
              <a:t> </a:t>
            </a:r>
            <a:r>
              <a:rPr lang="pt-BR" dirty="0" err="1" smtClean="0"/>
              <a:t>RAM</a:t>
            </a:r>
            <a:r>
              <a:rPr lang="pt-BR" dirty="0" smtClean="0"/>
              <a:t> ERA O SOM QUE ELE FAZIA . SE TORNOU UM HABITO COSNTANTE E SUA MARCA REGISTRA . WARLLEY SEU RAM </a:t>
            </a:r>
            <a:r>
              <a:rPr lang="pt-BR" dirty="0" err="1" smtClean="0"/>
              <a:t>RAM</a:t>
            </a:r>
            <a:r>
              <a:rPr lang="pt-BR" dirty="0" smtClean="0"/>
              <a:t> E UM LEGADO !!!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556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 WARLLEY  E SEU RAM RAM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WARLLEY  E SEU RAM RAM</dc:title>
  <dc:creator>Informática Básica 2018.2</dc:creator>
  <cp:lastModifiedBy>Informática Básica 2018.2</cp:lastModifiedBy>
  <cp:revision>2</cp:revision>
  <dcterms:created xsi:type="dcterms:W3CDTF">2018-10-16T19:28:03Z</dcterms:created>
  <dcterms:modified xsi:type="dcterms:W3CDTF">2018-10-16T19:36:23Z</dcterms:modified>
</cp:coreProperties>
</file>