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4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6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2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52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6999-F676-433F-88CC-67476344AD1A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69BB-E20D-4AA7-950C-E91BC3814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605197" y="1800956"/>
          <a:ext cx="6981605" cy="4400676"/>
        </p:xfrm>
        <a:graphic>
          <a:graphicData uri="http://schemas.openxmlformats.org/drawingml/2006/table">
            <a:tbl>
              <a:tblPr/>
              <a:tblGrid>
                <a:gridCol w="1598917"/>
                <a:gridCol w="1271188"/>
                <a:gridCol w="1271188"/>
                <a:gridCol w="1291051"/>
                <a:gridCol w="1549261"/>
              </a:tblGrid>
              <a:tr h="2085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Parcerias chave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Atividades chave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Oferta de valor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Relacionamento  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Segmentos de clientes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PEÇAS DECORATIVAS COM A REUTILIZAÇÃO DE PRODUTOS DESCARTÁVEIS.</a:t>
                      </a:r>
                    </a:p>
                  </a:txBody>
                  <a:tcPr marL="7448" marR="7448" marT="7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PROPORCIONAR OS NOSSOS CLIENTES UM CONFORTO VISUAL E ECONÔMICO ATRAVÉS DA INOVAÇÃO E SUSTENTABILIDADE </a:t>
                      </a:r>
                    </a:p>
                  </a:txBody>
                  <a:tcPr marL="7448" marR="7448" marT="7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E- MAIL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76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 TELEFONE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MULHERES;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106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PESSOAL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25 à 50 ANOS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COLETA DE ENTULHOS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CHAT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CLASSE B E CLASSE C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631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FERRO VELHO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GOSTAM DE OBJETOS DOMESTICOS  INOVADORES.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93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LOJAS DE METARIAIS DE CONSTRUÇÃO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554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Recursos chaves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INTELECTUAL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Canais 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- INOVADOR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- CRIATIVO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LOJA FÍSICA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HUMANO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SITE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- AMBOS OS SEXOS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REDE SOCIAIS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FÍSICO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- LOJA E GALPÃO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FINANCEIRO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- SÓCIOS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7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Estrutura de custos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Fontes de receita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12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&gt;LUZ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VENDAS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TELEFONE 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ALUGUEL </a:t>
                      </a:r>
                    </a:p>
                  </a:txBody>
                  <a:tcPr marL="7448" marR="7448" marT="744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INTERNET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SERVIÇOS GERAIS</a:t>
                      </a:r>
                    </a:p>
                  </a:txBody>
                  <a:tcPr marL="7448" marR="7448" marT="744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8" marR="7448" marT="74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554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ÁGUA</a:t>
                      </a:r>
                    </a:p>
                  </a:txBody>
                  <a:tcPr marL="7448" marR="7448" marT="74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8" marR="7448" marT="744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3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1</cp:revision>
  <dcterms:created xsi:type="dcterms:W3CDTF">2018-08-22T14:22:19Z</dcterms:created>
  <dcterms:modified xsi:type="dcterms:W3CDTF">2018-08-22T14:23:54Z</dcterms:modified>
</cp:coreProperties>
</file>