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19853"/>
              </p:ext>
            </p:extLst>
          </p:nvPr>
        </p:nvGraphicFramePr>
        <p:xfrm>
          <a:off x="2031999" y="518983"/>
          <a:ext cx="5217297" cy="29226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7364"/>
                <a:gridCol w="2599933"/>
              </a:tblGrid>
              <a:tr h="60068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Segmentação</a:t>
                      </a:r>
                      <a:r>
                        <a:rPr lang="pt-BR" baseline="0" dirty="0" smtClean="0"/>
                        <a:t> Democrático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Segmentação Psicográfica</a:t>
                      </a:r>
                      <a:endParaRPr lang="pt-BR" dirty="0"/>
                    </a:p>
                  </a:txBody>
                  <a:tcPr/>
                </a:tc>
              </a:tr>
              <a:tr h="2282557">
                <a:tc>
                  <a:txBody>
                    <a:bodyPr/>
                    <a:lstStyle/>
                    <a:p>
                      <a:r>
                        <a:rPr lang="pt-BR" dirty="0" smtClean="0"/>
                        <a:t>*Nome; Janecleide </a:t>
                      </a:r>
                    </a:p>
                    <a:p>
                      <a:r>
                        <a:rPr lang="pt-BR" dirty="0" smtClean="0"/>
                        <a:t>*Idade:19 anos</a:t>
                      </a:r>
                    </a:p>
                    <a:p>
                      <a:r>
                        <a:rPr lang="pt-BR" dirty="0" smtClean="0"/>
                        <a:t>*Sexo:Feminino</a:t>
                      </a:r>
                    </a:p>
                    <a:p>
                      <a:r>
                        <a:rPr lang="pt-BR" dirty="0" smtClean="0"/>
                        <a:t>*Renda: R$560,00</a:t>
                      </a:r>
                    </a:p>
                    <a:p>
                      <a:r>
                        <a:rPr lang="pt-BR" dirty="0" smtClean="0"/>
                        <a:t>*Escolaridade:</a:t>
                      </a:r>
                      <a:r>
                        <a:rPr lang="pt-BR" baseline="0" dirty="0" smtClean="0"/>
                        <a:t> 2°ano Ensino médio</a:t>
                      </a:r>
                    </a:p>
                    <a:p>
                      <a:r>
                        <a:rPr lang="pt-BR" baseline="0" dirty="0" smtClean="0"/>
                        <a:t>*Função: Repositor de loja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*Personalidade:</a:t>
                      </a:r>
                      <a:r>
                        <a:rPr lang="pt-BR" baseline="0" dirty="0" smtClean="0"/>
                        <a:t> Gosta de Girassol.</a:t>
                      </a:r>
                    </a:p>
                    <a:p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*Estilo de vida: Não tem contato com flores.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63188"/>
              </p:ext>
            </p:extLst>
          </p:nvPr>
        </p:nvGraphicFramePr>
        <p:xfrm>
          <a:off x="2032000" y="3377513"/>
          <a:ext cx="5217297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8649"/>
                <a:gridCol w="2608648"/>
              </a:tblGrid>
              <a:tr h="527222">
                <a:tc>
                  <a:txBody>
                    <a:bodyPr/>
                    <a:lstStyle/>
                    <a:p>
                      <a:r>
                        <a:rPr lang="pt-BR" dirty="0" smtClean="0"/>
                        <a:t>Segmentação Geográfica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Segmentação comportamental</a:t>
                      </a:r>
                      <a:endParaRPr lang="pt-BR" dirty="0"/>
                    </a:p>
                  </a:txBody>
                  <a:tcPr/>
                </a:tc>
              </a:tr>
              <a:tr h="1986403">
                <a:tc>
                  <a:txBody>
                    <a:bodyPr/>
                    <a:lstStyle/>
                    <a:p>
                      <a:r>
                        <a:rPr lang="pt-BR" dirty="0" smtClean="0"/>
                        <a:t>*Região:</a:t>
                      </a:r>
                      <a:r>
                        <a:rPr lang="pt-BR" baseline="0" dirty="0" smtClean="0"/>
                        <a:t> Sudeste</a:t>
                      </a:r>
                    </a:p>
                    <a:p>
                      <a:r>
                        <a:rPr lang="pt-BR" baseline="0" dirty="0" smtClean="0"/>
                        <a:t>*cidade: RJ</a:t>
                      </a:r>
                    </a:p>
                    <a:p>
                      <a:r>
                        <a:rPr lang="pt-BR" baseline="0" dirty="0" smtClean="0"/>
                        <a:t>*Estado: RJ</a:t>
                      </a:r>
                    </a:p>
                    <a:p>
                      <a:r>
                        <a:rPr lang="pt-BR" baseline="0" dirty="0" smtClean="0"/>
                        <a:t>*Bairro: Inhaúma</a:t>
                      </a:r>
                    </a:p>
                    <a:p>
                      <a:r>
                        <a:rPr lang="pt-BR" baseline="0" dirty="0" smtClean="0"/>
                        <a:t>*País: Brasil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*Não tem costume de comprar flores.</a:t>
                      </a:r>
                    </a:p>
                    <a:p>
                      <a:r>
                        <a:rPr lang="pt-BR" dirty="0" smtClean="0"/>
                        <a:t>*Não compra e nem presenteia.</a:t>
                      </a:r>
                    </a:p>
                    <a:p>
                      <a:r>
                        <a:rPr lang="pt-BR" dirty="0" smtClean="0"/>
                        <a:t> 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Jenifer</a:t>
                      </a:r>
                      <a:r>
                        <a:rPr lang="pt-BR" baseline="0" dirty="0" smtClean="0"/>
                        <a:t> Fernandes 2017.9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3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</TotalTime>
  <Words>90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Informática Básica 2018.2</dc:creator>
  <cp:lastModifiedBy>Informática Básica 2018.2</cp:lastModifiedBy>
  <cp:revision>3</cp:revision>
  <dcterms:created xsi:type="dcterms:W3CDTF">2018-10-03T18:51:36Z</dcterms:created>
  <dcterms:modified xsi:type="dcterms:W3CDTF">2018-10-03T19:12:01Z</dcterms:modified>
</cp:coreProperties>
</file>