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3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5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9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1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65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9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585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47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3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57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4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9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3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85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51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67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60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8375DB-C179-4E5B-9D68-A24D4F573251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BA1491-60A7-4DB7-97AB-6D169E62B2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9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4282" y="296091"/>
            <a:ext cx="9036908" cy="1073492"/>
          </a:xfr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pt-BR" dirty="0" smtClean="0"/>
              <a:t>Perfil de um repositor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2811" y="1369584"/>
            <a:ext cx="3723502" cy="4678204"/>
          </a:xfrm>
          <a:solidFill>
            <a:schemeClr val="accent5"/>
          </a:solidFill>
        </p:spPr>
        <p:txBody>
          <a:bodyPr>
            <a:normAutofit fontScale="25000" lnSpcReduction="20000"/>
          </a:bodyPr>
          <a:lstStyle/>
          <a:p>
            <a:pPr algn="l"/>
            <a:r>
              <a:rPr lang="pt-BR" sz="11200" dirty="0" smtClean="0"/>
              <a:t>. Ser responsável</a:t>
            </a:r>
          </a:p>
          <a:p>
            <a:pPr algn="l"/>
            <a:r>
              <a:rPr lang="pt-BR" sz="11200" dirty="0" smtClean="0"/>
              <a:t>. pontual </a:t>
            </a:r>
          </a:p>
          <a:p>
            <a:pPr algn="l"/>
            <a:r>
              <a:rPr lang="pt-BR" sz="11200" dirty="0" smtClean="0"/>
              <a:t>. organizado</a:t>
            </a:r>
          </a:p>
          <a:p>
            <a:pPr algn="l"/>
            <a:r>
              <a:rPr lang="pt-BR" sz="11200" dirty="0" smtClean="0"/>
              <a:t>. ser </a:t>
            </a:r>
            <a:r>
              <a:rPr lang="pt-BR" sz="11200" dirty="0" err="1"/>
              <a:t>A</a:t>
            </a:r>
            <a:r>
              <a:rPr lang="pt-BR" sz="11200" dirty="0" err="1" smtClean="0"/>
              <a:t>gil</a:t>
            </a:r>
            <a:endParaRPr lang="pt-BR" sz="11200" dirty="0"/>
          </a:p>
          <a:p>
            <a:pPr algn="l"/>
            <a:r>
              <a:rPr lang="pt-BR" sz="11200" dirty="0" smtClean="0"/>
              <a:t>. cuidadoso</a:t>
            </a:r>
          </a:p>
          <a:p>
            <a:pPr algn="l"/>
            <a:r>
              <a:rPr lang="pt-BR" sz="11200" dirty="0" smtClean="0"/>
              <a:t> . ser comunicativo </a:t>
            </a:r>
          </a:p>
          <a:p>
            <a:pPr algn="l"/>
            <a:r>
              <a:rPr lang="pt-BR" sz="11200" dirty="0" smtClean="0"/>
              <a:t>. conhecer bem os produtos</a:t>
            </a:r>
          </a:p>
          <a:p>
            <a:pPr algn="l"/>
            <a:r>
              <a:rPr lang="pt-BR" sz="11200" dirty="0" smtClean="0"/>
              <a:t>. técnicas de exposição de mercadorias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128952" y="1369583"/>
            <a:ext cx="3912973" cy="4678204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pt-BR" sz="2800" dirty="0" smtClean="0"/>
              <a:t>.Sistema de PVPS ( primeiro que vence , primeiro que sai)</a:t>
            </a:r>
          </a:p>
          <a:p>
            <a:r>
              <a:rPr lang="pt-BR" sz="2800" dirty="0" smtClean="0"/>
              <a:t>.organizações por categorias</a:t>
            </a:r>
          </a:p>
          <a:p>
            <a:r>
              <a:rPr lang="pt-BR" sz="2800" dirty="0" smtClean="0"/>
              <a:t>.Reposições nas prateleiras, e movimentação de produto </a:t>
            </a:r>
          </a:p>
          <a:p>
            <a:r>
              <a:rPr lang="pt-BR" sz="2800" dirty="0" smtClean="0"/>
              <a:t>Categorias</a:t>
            </a:r>
            <a:r>
              <a:rPr lang="pt-BR" dirty="0" smtClean="0"/>
              <a:t>..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1565" y="600890"/>
            <a:ext cx="10669030" cy="108979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>      Caça palavras – Reposição de produto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1565" y="1364117"/>
            <a:ext cx="10669030" cy="4888637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pt-BR" sz="1200" b="1" i="1" dirty="0" smtClean="0"/>
              <a:t>Perdas e Avarias  -Avaria significa estrago, dano ou prejuízo, ocorrido em um equipamento, maquinário, carro e etc. Avaria é um substantivo que designa um estrago que sofreu algum bem material. Um exemplo de avaria é um dano que sofreu um navio ou uma mercadoria, entre o percurso de saída do porto e a chegada ao seu destino. </a:t>
            </a:r>
          </a:p>
          <a:p>
            <a:r>
              <a:rPr lang="pt-BR" sz="1200" b="1" i="1" dirty="0" smtClean="0"/>
              <a:t>Otimização -Otimizar significa tornar ótimo ou ideal. É extrair o melhor rendimento possível, no que concerne a qualquer área de atividade. Otimizar é proceder a otimização, ou seja, empregar técnicas para selecionar as melhores alternativas para se atingir os objetivos determinados.</a:t>
            </a:r>
          </a:p>
          <a:p>
            <a:r>
              <a:rPr lang="pt-BR" sz="1200" b="1" i="1" dirty="0" smtClean="0"/>
              <a:t>Código de barras  -Código de barras é uma representação gráfica de dados numéricos ou alfanuméricos. A decodificação dos dados é realizada por um tipo de scanner </a:t>
            </a:r>
          </a:p>
          <a:p>
            <a:r>
              <a:rPr lang="pt-BR" sz="1200" b="1" i="1" dirty="0" smtClean="0"/>
              <a:t>Plano grama -  é a representação gráfica ou desenhada do posicionamento de um produto, do seu sortimento ou da sua categoria em uma determinada gondola, prateleira, expositor e outros.</a:t>
            </a:r>
          </a:p>
          <a:p>
            <a:r>
              <a:rPr lang="pt-BR" sz="1200" b="1" i="1" dirty="0" smtClean="0"/>
              <a:t>Layout - Layout gráfico ou Projeto Gráfico tem como seus componentes a área de design ou formato de página e as margens, que tal como em todo o restante processo de design deve ser bem fundamentado pelo conteúdo do trabalho e pela perspectiva criativa.</a:t>
            </a:r>
          </a:p>
          <a:p>
            <a:r>
              <a:rPr lang="pt-BR" sz="1200" b="1" i="1" dirty="0" smtClean="0"/>
              <a:t>Repositor- Funcionário que vai repor os estoques nas prateleiras , arrumar a bagunça que os fregueses deixam , alinhar os produtos , organiza-los. Alguém pega um produto na prateleira e chega no caixa e não leva , ou nem chega no caixa e deixa em qualquer lugar do mercado ou loja , é o repositor que tem que guardar, 30.</a:t>
            </a:r>
          </a:p>
          <a:p>
            <a:r>
              <a:rPr lang="pt-BR" sz="1200" b="1" i="1" dirty="0" smtClean="0"/>
              <a:t>Reposição -restituição a uma condição ou estado anterior ou antigo. ato ou efeito de devolver</a:t>
            </a:r>
          </a:p>
          <a:p>
            <a:r>
              <a:rPr lang="pt-BR" sz="1200" b="1" i="1" dirty="0" smtClean="0"/>
              <a:t>Custo - No seu sentido mais geral, custo é o valor pago ao trabalho necessário para a produção de bens ou serviços. O conceito de custo é muitas vezes confundido com os conceitos de preço, despesa ou de desembolso financeiro. É comum dizer-se que, se um bem ou serviço tem um preço alto, esse bem ou serviço "custa" muito caro.</a:t>
            </a:r>
          </a:p>
          <a:p>
            <a:r>
              <a:rPr lang="pt-BR" sz="1200" b="1" i="1" dirty="0" smtClean="0"/>
              <a:t>Avarias -significa estrago, dano ou prejuízo, ocorrido em um equipamento, maquinário, carro e etc. Avaria é um substantivo que designa um estrago que sofreu algum bem material. Um exemplo de avaria é um dano que sofreu um navio ou uma mercadoria, entre o percurso de saída do porto e a chegada ao seu destino.</a:t>
            </a:r>
          </a:p>
          <a:p>
            <a:endParaRPr lang="pt-BR" sz="1200" b="1" i="1" dirty="0" smtClean="0"/>
          </a:p>
          <a:p>
            <a:endParaRPr lang="pt-BR" sz="1200" b="1" i="1" dirty="0" smtClean="0"/>
          </a:p>
          <a:p>
            <a:endParaRPr lang="pt-BR" sz="1200" b="1" i="1" dirty="0"/>
          </a:p>
        </p:txBody>
      </p:sp>
    </p:spTree>
    <p:extLst>
      <p:ext uri="{BB962C8B-B14F-4D97-AF65-F5344CB8AC3E}">
        <p14:creationId xmlns:p14="http://schemas.microsoft.com/office/powerpoint/2010/main" val="32864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1" y="1312480"/>
            <a:ext cx="3715265" cy="406086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004" y="3631710"/>
            <a:ext cx="5838825" cy="24466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169" y="877052"/>
            <a:ext cx="2636108" cy="23065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961" y="923109"/>
            <a:ext cx="2928552" cy="230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</TotalTime>
  <Words>499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Orgânico</vt:lpstr>
      <vt:lpstr>Perfil de um repositor </vt:lpstr>
      <vt:lpstr>      Caça palavras – Reposição de produto 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 de um repositor</dc:title>
  <dc:creator>Informática Básica 2018.2</dc:creator>
  <cp:lastModifiedBy>Informática Básica 2018.2</cp:lastModifiedBy>
  <cp:revision>12</cp:revision>
  <dcterms:created xsi:type="dcterms:W3CDTF">2019-01-08T16:07:56Z</dcterms:created>
  <dcterms:modified xsi:type="dcterms:W3CDTF">2019-01-08T18:22:40Z</dcterms:modified>
</cp:coreProperties>
</file>