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23451"/>
              </p:ext>
            </p:extLst>
          </p:nvPr>
        </p:nvGraphicFramePr>
        <p:xfrm>
          <a:off x="2032000" y="719666"/>
          <a:ext cx="8128000" cy="360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91296">
                <a:tc>
                  <a:txBody>
                    <a:bodyPr/>
                    <a:lstStyle/>
                    <a:p>
                      <a:r>
                        <a:rPr lang="pt-BR" dirty="0" smtClean="0"/>
                        <a:t>Perguntas</a:t>
                      </a:r>
                      <a:r>
                        <a:rPr lang="pt-BR" baseline="0" dirty="0" smtClean="0"/>
                        <a:t> Fechadas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Perguntas</a:t>
                      </a:r>
                      <a:r>
                        <a:rPr lang="pt-BR" baseline="0" dirty="0" smtClean="0"/>
                        <a:t> Abertas</a:t>
                      </a:r>
                      <a:endParaRPr lang="pt-BR" dirty="0"/>
                    </a:p>
                  </a:txBody>
                  <a:tcPr/>
                </a:tc>
              </a:tr>
              <a:tr h="2086805">
                <a:tc>
                  <a:txBody>
                    <a:bodyPr/>
                    <a:lstStyle/>
                    <a:p>
                      <a:r>
                        <a:rPr lang="pt-BR" dirty="0" smtClean="0"/>
                        <a:t>*Você gosta de</a:t>
                      </a:r>
                      <a:r>
                        <a:rPr lang="pt-BR" baseline="0" dirty="0" smtClean="0"/>
                        <a:t> ganhar kits?</a:t>
                      </a:r>
                    </a:p>
                    <a:p>
                      <a:r>
                        <a:rPr lang="pt-BR" baseline="0" dirty="0" smtClean="0"/>
                        <a:t>*Compra flores com frequência?</a:t>
                      </a:r>
                    </a:p>
                    <a:p>
                      <a:r>
                        <a:rPr lang="pt-BR" baseline="0" dirty="0" smtClean="0"/>
                        <a:t>*você presentearia alguém, com flores?</a:t>
                      </a:r>
                    </a:p>
                    <a:p>
                      <a:r>
                        <a:rPr lang="pt-BR" baseline="0" dirty="0" smtClean="0"/>
                        <a:t>*você compraria acessórios ?</a:t>
                      </a:r>
                    </a:p>
                    <a:p>
                      <a:r>
                        <a:rPr lang="pt-BR" baseline="0" dirty="0" smtClean="0"/>
                        <a:t>*Compraria cestas de café da manhã?</a:t>
                      </a:r>
                    </a:p>
                    <a:p>
                      <a:r>
                        <a:rPr lang="pt-BR" baseline="0" dirty="0" smtClean="0"/>
                        <a:t>*Você acha interessante vender kit luxo para velório ?</a:t>
                      </a:r>
                    </a:p>
                    <a:p>
                      <a:endParaRPr lang="pt-BR" baseline="0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*Que tipo de flor</a:t>
                      </a:r>
                      <a:r>
                        <a:rPr lang="pt-BR" baseline="0" dirty="0" smtClean="0"/>
                        <a:t>es você gosta? </a:t>
                      </a:r>
                    </a:p>
                    <a:p>
                      <a:r>
                        <a:rPr lang="pt-BR" baseline="0" dirty="0" smtClean="0"/>
                        <a:t>*Se você ganhasse um buquê de flores em uma data especial , qual seria a sua reação?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7707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75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Fatia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 Básica 2018.2</dc:creator>
  <cp:lastModifiedBy>Informática Básica 2018.2</cp:lastModifiedBy>
  <cp:revision>2</cp:revision>
  <dcterms:created xsi:type="dcterms:W3CDTF">2018-10-03T19:39:12Z</dcterms:created>
  <dcterms:modified xsi:type="dcterms:W3CDTF">2018-10-03T19:51:28Z</dcterms:modified>
</cp:coreProperties>
</file>