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0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4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1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2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11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4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4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50F8-8609-4938-8F26-88CDAB5B36A4}" type="datetimeFigureOut">
              <a:rPr kumimoji="1" lang="ja-JP" altLang="en-US" smtClean="0"/>
              <a:t>2017/2/23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0C8D-14CA-4E80-B2A0-065C54D4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0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30" y="3164973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60" y="3164973"/>
            <a:ext cx="48774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30" y="1690688"/>
            <a:ext cx="2438740" cy="48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</Words>
  <Application>Microsoft Office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例</vt:lpstr>
      <vt:lpstr>1</vt:lpstr>
      <vt:lpstr>2</vt:lpstr>
      <vt:lpstr>3</vt:lpstr>
      <vt:lpstr>4</vt:lpstr>
      <vt:lpstr>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</dc:title>
  <dc:creator>Microsoft</dc:creator>
  <cp:lastModifiedBy>Microsoft</cp:lastModifiedBy>
  <cp:revision>8</cp:revision>
  <dcterms:created xsi:type="dcterms:W3CDTF">2017-02-23T04:57:28Z</dcterms:created>
  <dcterms:modified xsi:type="dcterms:W3CDTF">2017-02-23T07:53:52Z</dcterms:modified>
</cp:coreProperties>
</file>