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2aa063c7c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2aa063c7c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2aa063c7c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2aa063c7c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2aa063c7c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2aa063c7c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Why, I used random forest as </a:t>
            </a:r>
            <a:r>
              <a:rPr b="1" lang="en" sz="1200">
                <a:solidFill>
                  <a:schemeClr val="dk1"/>
                </a:solidFill>
              </a:rPr>
              <a:t>ensemble</a:t>
            </a:r>
            <a:r>
              <a:rPr b="1" lang="en" sz="1200">
                <a:solidFill>
                  <a:schemeClr val="dk1"/>
                </a:solidFill>
              </a:rPr>
              <a:t> methods, used get dummies, used train test split (70/30), got random forest train to 93 for train split, and  87 for test split. The total train for random forest was 90. The other models used where </a:t>
            </a:r>
            <a:r>
              <a:rPr b="1" lang="en" sz="1200">
                <a:solidFill>
                  <a:schemeClr val="dk1"/>
                </a:solidFill>
                <a:highlight>
                  <a:srgbClr val="FFFFFE"/>
                </a:highlight>
              </a:rPr>
              <a:t>MLPClassifier, Logistic Regression and </a:t>
            </a:r>
            <a:r>
              <a:rPr b="1" lang="en" sz="1200">
                <a:solidFill>
                  <a:schemeClr val="dk1"/>
                </a:solidFill>
                <a:highlight>
                  <a:srgbClr val="FFFFFE"/>
                </a:highlight>
              </a:rPr>
              <a:t>Decision</a:t>
            </a:r>
            <a:r>
              <a:rPr b="1" lang="en" sz="1200">
                <a:solidFill>
                  <a:schemeClr val="dk1"/>
                </a:solidFill>
                <a:highlight>
                  <a:srgbClr val="FFFFFE"/>
                </a:highlight>
              </a:rPr>
              <a:t> trees, their training </a:t>
            </a:r>
            <a:r>
              <a:rPr b="1" lang="en" sz="1200">
                <a:solidFill>
                  <a:schemeClr val="dk1"/>
                </a:solidFill>
                <a:highlight>
                  <a:srgbClr val="FFFFFE"/>
                </a:highlight>
              </a:rPr>
              <a:t>accuracies</a:t>
            </a:r>
            <a:r>
              <a:rPr b="1" lang="en" sz="1200">
                <a:solidFill>
                  <a:schemeClr val="dk1"/>
                </a:solidFill>
                <a:highlight>
                  <a:srgbClr val="FFFFFE"/>
                </a:highlight>
              </a:rPr>
              <a:t> were actually </a:t>
            </a:r>
            <a:r>
              <a:rPr b="1" lang="en" sz="1200">
                <a:solidFill>
                  <a:schemeClr val="dk1"/>
                </a:solidFill>
                <a:highlight>
                  <a:srgbClr val="FFFFFE"/>
                </a:highlight>
              </a:rPr>
              <a:t>sometimes</a:t>
            </a:r>
            <a:r>
              <a:rPr b="1" lang="en" sz="1200">
                <a:solidFill>
                  <a:schemeClr val="dk1"/>
                </a:solidFill>
                <a:highlight>
                  <a:srgbClr val="FFFFFE"/>
                </a:highlight>
              </a:rPr>
              <a:t> higher than 93, but the test accuracy was a lot lower, which signals a lot of overfitting of the train set </a:t>
            </a:r>
            <a:endParaRPr b="1" sz="12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450bd18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450bd18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2aa063c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2aa063c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2aa063c7c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2aa063c7c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2aa063c7c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2aa063c7c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2aa063c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2aa063c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Grouped</a:t>
            </a:r>
            <a:r>
              <a:rPr lang="en"/>
              <a:t> by ticket number of JUST female and boys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2aa063c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2aa063c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= young boys/ children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2aa063c7c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2aa063c7c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2aa063c7c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2aa063c7c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2aa063c7c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2aa063c7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Titanic Features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From </a:t>
            </a:r>
            <a:r>
              <a:rPr lang="en" sz="4800"/>
              <a:t>Bare Min (Ronel, Shusheng, Zilu, Michelle)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NA’s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Replaced all NAs with the median Fare column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0" y="2850075"/>
            <a:ext cx="6308322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Features that did not work: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Age column’s NAs to median of 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to bucket the Age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0-18 or 18-27, 27-40…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number of survived tickets across same cabins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average number of survived tickets across same Age or P-class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the Log of 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Random Forest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Criterion: Gini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Max Features:  Square root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Number of estimator: 100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Leaf: 18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Min sample splits: 7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Random state: 1254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24825"/>
            <a:ext cx="8318875" cy="4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-59325"/>
            <a:ext cx="4762500" cy="476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5"/>
          <p:cNvCxnSpPr/>
          <p:nvPr/>
        </p:nvCxnSpPr>
        <p:spPr>
          <a:xfrm>
            <a:off x="2096025" y="558800"/>
            <a:ext cx="4379400" cy="3673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5"/>
          <p:cNvCxnSpPr/>
          <p:nvPr/>
        </p:nvCxnSpPr>
        <p:spPr>
          <a:xfrm flipH="1" rot="10800000">
            <a:off x="2096025" y="529400"/>
            <a:ext cx="4364700" cy="3732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Compartment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the fares to put the rest of </a:t>
            </a:r>
            <a:r>
              <a:rPr b="1" lang="en">
                <a:solidFill>
                  <a:schemeClr val="dk1"/>
                </a:solidFill>
              </a:rPr>
              <a:t>Na’s</a:t>
            </a:r>
            <a:r>
              <a:rPr lang="en">
                <a:solidFill>
                  <a:schemeClr val="dk1"/>
                </a:solidFill>
              </a:rPr>
              <a:t> in each Compartment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Put Compartment by buckets based on fare price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Anything less than 20 for fare was F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Anything greater than 100 for fare was 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Compartment F and B had more passengers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Compartment_B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Code snippet: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rest of NAs: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75" y="3593625"/>
            <a:ext cx="44958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Cabin_nan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all the nan values, since had high correlation with </a:t>
            </a:r>
            <a:r>
              <a:rPr lang="en"/>
              <a:t>survived</a:t>
            </a:r>
            <a:r>
              <a:rPr lang="en"/>
              <a:t> column from the pd_get dummies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Females and Boys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Saw that boys were more likely to </a:t>
            </a:r>
            <a:r>
              <a:rPr lang="en"/>
              <a:t>survive even though there was 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the boys and female 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men whose ages was less than 13 for boys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number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Grouped ticked by each number and </a:t>
            </a:r>
            <a:r>
              <a:rPr b="1" lang="en">
                <a:solidFill>
                  <a:srgbClr val="000000"/>
                </a:solidFill>
              </a:rPr>
              <a:t>average</a:t>
            </a:r>
            <a:r>
              <a:rPr lang="en">
                <a:solidFill>
                  <a:srgbClr val="000000"/>
                </a:solidFill>
              </a:rPr>
              <a:t> to see the survived ticket in train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Set all males in column  to 0 since they most likely died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Used ticket grouped </a:t>
            </a:r>
            <a:r>
              <a:rPr lang="en">
                <a:solidFill>
                  <a:srgbClr val="000000"/>
                </a:solidFill>
              </a:rPr>
              <a:t>survived</a:t>
            </a:r>
            <a:r>
              <a:rPr lang="en">
                <a:solidFill>
                  <a:srgbClr val="000000"/>
                </a:solidFill>
              </a:rPr>
              <a:t> to see if </a:t>
            </a:r>
            <a:r>
              <a:rPr b="1" lang="en">
                <a:solidFill>
                  <a:srgbClr val="000000"/>
                </a:solidFill>
              </a:rPr>
              <a:t>women and boys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survived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Code snippet: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average ticket survived was 1 set row to 1, else  if average was 0, .5, .75, set the row to 0.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Took the titles of each string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Had a </a:t>
            </a:r>
            <a:r>
              <a:rPr b="1" lang="en">
                <a:solidFill>
                  <a:schemeClr val="dk1"/>
                </a:solidFill>
              </a:rPr>
              <a:t>Mr.</a:t>
            </a:r>
            <a:r>
              <a:rPr lang="en">
                <a:solidFill>
                  <a:schemeClr val="dk1"/>
                </a:solidFill>
              </a:rPr>
              <a:t> title, Combined </a:t>
            </a:r>
            <a:r>
              <a:rPr b="1" lang="en">
                <a:solidFill>
                  <a:schemeClr val="dk1"/>
                </a:solidFill>
              </a:rPr>
              <a:t>Mrs.</a:t>
            </a:r>
            <a:r>
              <a:rPr lang="en">
                <a:solidFill>
                  <a:schemeClr val="dk1"/>
                </a:solidFill>
              </a:rPr>
              <a:t> and Mme, and </a:t>
            </a:r>
            <a:r>
              <a:rPr b="1" lang="en">
                <a:solidFill>
                  <a:schemeClr val="dk1"/>
                </a:solidFill>
              </a:rPr>
              <a:t>Miss</a:t>
            </a:r>
            <a:r>
              <a:rPr lang="en">
                <a:solidFill>
                  <a:schemeClr val="dk1"/>
                </a:solidFill>
              </a:rPr>
              <a:t>, ms</a:t>
            </a:r>
            <a:r>
              <a:rPr lang="en">
                <a:solidFill>
                  <a:schemeClr val="dk1"/>
                </a:solidFill>
              </a:rPr>
              <a:t>, Lady Mlle, </a:t>
            </a:r>
            <a:r>
              <a:rPr b="1" lang="en">
                <a:solidFill>
                  <a:schemeClr val="dk1"/>
                </a:solidFill>
              </a:rPr>
              <a:t>Master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rest of titles were Other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50" y="2756050"/>
            <a:ext cx="4388124" cy="17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P_class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P_class 1 and 3, since they were most likely to </a:t>
            </a:r>
            <a:r>
              <a:rPr lang="en"/>
              <a:t>survive.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P_class to string for one hot encoding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 Size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Sibsp and Parch columns together.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25" y="2346904"/>
            <a:ext cx="7718550" cy="3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pClass*Fare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Times P_class times Fare to see a better correlation with </a:t>
            </a:r>
            <a:r>
              <a:rPr lang="en"/>
              <a:t>survived</a:t>
            </a:r>
            <a:r>
              <a:rPr lang="en"/>
              <a:t> column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18745" l="0" r="0" t="0"/>
          <a:stretch/>
        </p:blipFill>
        <p:spPr>
          <a:xfrm>
            <a:off x="0" y="3018624"/>
            <a:ext cx="914399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