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7" r:id="rId5"/>
    <p:sldMasterId id="2147483718" r:id="rId6"/>
    <p:sldMasterId id="214748371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6858000" cx="12192000"/>
  <p:notesSz cx="6858000" cy="9144000"/>
  <p:embeddedFontLst>
    <p:embeddedFont>
      <p:font typeface="Nunito"/>
      <p:regular r:id="rId30"/>
      <p:bold r:id="rId31"/>
      <p:italic r:id="rId32"/>
      <p:boldItalic r:id="rId33"/>
    </p:embeddedFont>
    <p:embeddedFont>
      <p:font typeface="Fjalla One"/>
      <p:regular r:id="rId34"/>
    </p:embeddedFont>
    <p:embeddedFont>
      <p:font typeface="Barlow Semi Condensed Medium"/>
      <p:regular r:id="rId35"/>
      <p:bold r:id="rId36"/>
      <p:italic r:id="rId37"/>
      <p:boldItalic r:id="rId38"/>
    </p:embeddedFont>
    <p:embeddedFont>
      <p:font typeface="Helvetica Neue"/>
      <p:regular r:id="rId39"/>
      <p:bold r:id="rId40"/>
      <p:italic r:id="rId41"/>
      <p:boldItalic r:id="rId42"/>
    </p:embeddedFont>
    <p:embeddedFont>
      <p:font typeface="Barlow Semi Condense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9924EF-6080-4D99-AEF3-6FADC9FD68D2}">
  <a:tblStyle styleId="{879924EF-6080-4D99-AEF3-6FADC9FD68D2}" styleName="Table_0">
    <a:wholeTbl>
      <a:tcTxStyle b="off" i="off">
        <a:font>
          <a:latin typeface="Avenir Book"/>
          <a:ea typeface="Avenir Book"/>
          <a:cs typeface="Avenir Book"/>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0DEEF"/>
          </a:solidFill>
        </a:fill>
      </a:tcStyle>
    </a:wholeTbl>
    <a:band1H>
      <a:tcTxStyle/>
    </a:band1H>
    <a:band2H>
      <a:tcTxStyle b="off" i="off"/>
      <a:tcStyle>
        <a:fill>
          <a:solidFill>
            <a:srgbClr val="E9EFF7"/>
          </a:solidFill>
        </a:fill>
      </a:tcStyle>
    </a:band2H>
    <a:band1V>
      <a:tcTxStyle/>
    </a:band1V>
    <a:band2V>
      <a:tcTxStyle/>
    </a:band2V>
    <a:lastCol>
      <a:tcTxStyle/>
    </a:lastCol>
    <a:firstCol>
      <a:tcTxStyle b="on" i="off">
        <a:font>
          <a:latin typeface="Avenir Heavy"/>
          <a:ea typeface="Avenir Heavy"/>
          <a:cs typeface="Avenir Heavy"/>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venir Heavy"/>
          <a:ea typeface="Avenir Heavy"/>
          <a:cs typeface="Avenir Heavy"/>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venir Heavy"/>
          <a:ea typeface="Avenir Heavy"/>
          <a:cs typeface="Avenir Heavy"/>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 styleId="{3618EA35-FAEE-4148-9647-080535765FE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2.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4.xml"/><Relationship Id="rId44" Type="http://schemas.openxmlformats.org/officeDocument/2006/relationships/font" Target="fonts/BarlowSemiCondensed-bold.fntdata"/><Relationship Id="rId21" Type="http://schemas.openxmlformats.org/officeDocument/2006/relationships/slide" Target="slides/slide13.xml"/><Relationship Id="rId43" Type="http://schemas.openxmlformats.org/officeDocument/2006/relationships/font" Target="fonts/BarlowSemiCondensed-regular.fntdata"/><Relationship Id="rId24" Type="http://schemas.openxmlformats.org/officeDocument/2006/relationships/slide" Target="slides/slide16.xml"/><Relationship Id="rId46" Type="http://schemas.openxmlformats.org/officeDocument/2006/relationships/font" Target="fonts/BarlowSemiCondensed-boldItalic.fntdata"/><Relationship Id="rId23" Type="http://schemas.openxmlformats.org/officeDocument/2006/relationships/slide" Target="slides/slide15.xml"/><Relationship Id="rId45" Type="http://schemas.openxmlformats.org/officeDocument/2006/relationships/font" Target="fonts/BarlowSemi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3.xml"/><Relationship Id="rId33" Type="http://schemas.openxmlformats.org/officeDocument/2006/relationships/font" Target="fonts/Nunito-boldItalic.fntdata"/><Relationship Id="rId10" Type="http://schemas.openxmlformats.org/officeDocument/2006/relationships/slide" Target="slides/slide2.xml"/><Relationship Id="rId32" Type="http://schemas.openxmlformats.org/officeDocument/2006/relationships/font" Target="fonts/Nunito-italic.fntdata"/><Relationship Id="rId13" Type="http://schemas.openxmlformats.org/officeDocument/2006/relationships/slide" Target="slides/slide5.xml"/><Relationship Id="rId35" Type="http://schemas.openxmlformats.org/officeDocument/2006/relationships/font" Target="fonts/BarlowSemiCondensedMedium-regular.fntdata"/><Relationship Id="rId12" Type="http://schemas.openxmlformats.org/officeDocument/2006/relationships/slide" Target="slides/slide4.xml"/><Relationship Id="rId34" Type="http://schemas.openxmlformats.org/officeDocument/2006/relationships/font" Target="fonts/FjallaOne-regular.fntdata"/><Relationship Id="rId15" Type="http://schemas.openxmlformats.org/officeDocument/2006/relationships/slide" Target="slides/slide7.xml"/><Relationship Id="rId37" Type="http://schemas.openxmlformats.org/officeDocument/2006/relationships/font" Target="fonts/BarlowSemiCondensedMedium-italic.fntdata"/><Relationship Id="rId14" Type="http://schemas.openxmlformats.org/officeDocument/2006/relationships/slide" Target="slides/slide6.xml"/><Relationship Id="rId36" Type="http://schemas.openxmlformats.org/officeDocument/2006/relationships/font" Target="fonts/BarlowSemiCondensedMedium-bold.fntdata"/><Relationship Id="rId17" Type="http://schemas.openxmlformats.org/officeDocument/2006/relationships/slide" Target="slides/slide9.xml"/><Relationship Id="rId39" Type="http://schemas.openxmlformats.org/officeDocument/2006/relationships/font" Target="fonts/HelveticaNeue-regular.fntdata"/><Relationship Id="rId16" Type="http://schemas.openxmlformats.org/officeDocument/2006/relationships/slide" Target="slides/slide8.xml"/><Relationship Id="rId38" Type="http://schemas.openxmlformats.org/officeDocument/2006/relationships/font" Target="fonts/BarlowSemiCondensedMedium-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Created Spring 2020</a:t>
            </a:r>
            <a:endParaRPr/>
          </a:p>
          <a:p>
            <a:pPr indent="0" lvl="0" marL="0" rtl="0" algn="l">
              <a:lnSpc>
                <a:spcPct val="100000"/>
              </a:lnSpc>
              <a:spcBef>
                <a:spcPts val="0"/>
              </a:spcBef>
              <a:spcAft>
                <a:spcPts val="0"/>
              </a:spcAft>
              <a:buSzPts val="1400"/>
              <a:buNone/>
            </a:pPr>
            <a:r>
              <a:t/>
            </a:r>
            <a:endParaRPr/>
          </a:p>
        </p:txBody>
      </p:sp>
      <p:sp>
        <p:nvSpPr>
          <p:cNvPr id="1915" name="Google Shape;19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e5bcee98ff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e5bcee98ff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1" name="Google Shape;2181;ge5bcee98ff_1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d797b77071_0_6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d797b77071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https://colt-xproject.slack.com/files/U023JGJNQFK/F028M3F2EJV/image.png</a:t>
            </a:r>
            <a:endParaRPr/>
          </a:p>
        </p:txBody>
      </p:sp>
      <p:sp>
        <p:nvSpPr>
          <p:cNvPr id="2188" name="Google Shape;2188;gd797b77071_0_6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e5bcee98ff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e5bcee98ff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5" name="Google Shape;2195;ge5bcee98ff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e5bcee98f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e5bcee98ff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3" name="Google Shape;2203;ge5bcee98ff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e5bcee98ff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e5bcee98ff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0" name="Google Shape;2210;ge5bcee98ff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e5bcee98ff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e5bcee98ff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8" name="Google Shape;2218;ge5bcee98ff_1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e5bcee98ff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e5bcee98ff_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6" name="Google Shape;2226;ge5bcee98ff_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e5bcee98f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e5bcee98f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3" name="Google Shape;2233;ge5bcee98f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e5bcee98f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e5bcee98ff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0" name="Google Shape;2240;ge5bcee98ff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d797b77071_0_6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d797b77071_0_6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7" name="Google Shape;2247;gd797b77071_0_6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e5471ccb30_0_1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e5471ccb30_0_19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Nunito"/>
                <a:ea typeface="Nunito"/>
                <a:cs typeface="Nunito"/>
                <a:sym typeface="Nunito"/>
              </a:rPr>
              <a:t>Hello and welcome to Berkeley Innovation-X Labs project in collaboration with Colt Technology Services. Our team is currently exploring the use of AI for network automation and optimization.</a:t>
            </a:r>
            <a:endParaRPr>
              <a:latin typeface="Nunito"/>
              <a:ea typeface="Nunito"/>
              <a:cs typeface="Nunito"/>
              <a:sym typeface="Nuni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d797b77071_0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d797b77071_0_5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4" name="Google Shape;2254;gd797b77071_0_5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e5bcee98ff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e5bcee98ff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457200" rtl="0" algn="l">
              <a:lnSpc>
                <a:spcPct val="90000"/>
              </a:lnSpc>
              <a:spcBef>
                <a:spcPts val="1000"/>
              </a:spcBef>
              <a:spcAft>
                <a:spcPts val="0"/>
              </a:spcAft>
              <a:buClr>
                <a:schemeClr val="dk1"/>
              </a:buClr>
              <a:buSzPts val="1200"/>
              <a:buFont typeface="Avenir"/>
              <a:buChar char="•"/>
            </a:pPr>
            <a:r>
              <a:rPr lang="en-US" sz="2800">
                <a:latin typeface="Avenir"/>
                <a:ea typeface="Avenir"/>
                <a:cs typeface="Avenir"/>
                <a:sym typeface="Avenir"/>
              </a:rPr>
              <a:t>My experience was learning new tools, which will you need python, Java and familiarity with UI to build and use the dashboard.</a:t>
            </a:r>
            <a:endParaRPr sz="2800">
              <a:latin typeface="Avenir"/>
              <a:ea typeface="Avenir"/>
              <a:cs typeface="Avenir"/>
              <a:sym typeface="Avenir"/>
            </a:endParaRPr>
          </a:p>
          <a:p>
            <a:pPr indent="-304800" lvl="0" marL="457200" rtl="0" algn="l">
              <a:lnSpc>
                <a:spcPct val="90000"/>
              </a:lnSpc>
              <a:spcBef>
                <a:spcPts val="0"/>
              </a:spcBef>
              <a:spcAft>
                <a:spcPts val="0"/>
              </a:spcAft>
              <a:buClr>
                <a:schemeClr val="dk1"/>
              </a:buClr>
              <a:buSzPts val="1200"/>
              <a:buFont typeface="Avenir"/>
              <a:buChar char="•"/>
            </a:pPr>
            <a:r>
              <a:rPr lang="en-US" sz="2800">
                <a:latin typeface="Avenir"/>
                <a:ea typeface="Avenir"/>
                <a:cs typeface="Avenir"/>
                <a:sym typeface="Avenir"/>
              </a:rPr>
              <a:t>My experience was learning new tools, which will you need python, Java and familiarity with UI to build and use the dashboard. Yes, I would recommend to others, since learning these tools will help in your career</a:t>
            </a:r>
            <a:endParaRPr sz="2800">
              <a:latin typeface="Avenir"/>
              <a:ea typeface="Avenir"/>
              <a:cs typeface="Avenir"/>
              <a:sym typeface="Avenir"/>
            </a:endParaRPr>
          </a:p>
        </p:txBody>
      </p:sp>
      <p:sp>
        <p:nvSpPr>
          <p:cNvPr id="2261" name="Google Shape;2261;ge5bcee98ff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d797b77071_0_389: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9" name="Google Shape;2129;gd797b77071_0_389: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Avenir"/>
              <a:buNone/>
            </a:pPr>
            <a:r>
              <a:rPr lang="en-US"/>
              <a:t>We are now adding tech strategy into the model – it is part of the “story”</a:t>
            </a:r>
            <a:endParaRPr/>
          </a:p>
          <a:p>
            <a:pPr indent="0" lvl="0" marL="0" marR="0" rtl="0" algn="l">
              <a:lnSpc>
                <a:spcPct val="100000"/>
              </a:lnSpc>
              <a:spcBef>
                <a:spcPts val="0"/>
              </a:spcBef>
              <a:spcAft>
                <a:spcPts val="0"/>
              </a:spcAft>
              <a:buSzPts val="1800"/>
              <a:buFont typeface="Avenir"/>
              <a:buNone/>
            </a:pPr>
            <a:r>
              <a:t/>
            </a:r>
            <a:endParaRPr/>
          </a:p>
          <a:p>
            <a:pPr indent="0" lvl="0" marL="0" marR="0" rtl="0" algn="l">
              <a:lnSpc>
                <a:spcPct val="100000"/>
              </a:lnSpc>
              <a:spcBef>
                <a:spcPts val="0"/>
              </a:spcBef>
              <a:spcAft>
                <a:spcPts val="0"/>
              </a:spcAft>
              <a:buSzPts val="1800"/>
              <a:buFont typeface="Avenir"/>
              <a:buNone/>
            </a:pPr>
            <a:r>
              <a:rPr lang="en-US"/>
              <a:t>The formulation of the course is also very powerful.</a:t>
            </a:r>
            <a:endParaRPr/>
          </a:p>
          <a:p>
            <a:pPr indent="0" lvl="0" marL="0" marR="0" rtl="0" algn="l">
              <a:lnSpc>
                <a:spcPct val="100000"/>
              </a:lnSpc>
              <a:spcBef>
                <a:spcPts val="0"/>
              </a:spcBef>
              <a:spcAft>
                <a:spcPts val="0"/>
              </a:spcAft>
              <a:buSzPts val="1800"/>
              <a:buFont typeface="Avenir"/>
              <a:buNone/>
            </a:pPr>
            <a:r>
              <a:rPr lang="en-US"/>
              <a:t>We will mimic 14 week version in 2 days, best we can – and add executive/lead.ership content on top of that</a:t>
            </a:r>
            <a:endParaRPr/>
          </a:p>
          <a:p>
            <a:pPr indent="0" lvl="0" marL="0" marR="0" rtl="0" algn="l">
              <a:lnSpc>
                <a:spcPct val="100000"/>
              </a:lnSpc>
              <a:spcBef>
                <a:spcPts val="0"/>
              </a:spcBef>
              <a:spcAft>
                <a:spcPts val="0"/>
              </a:spcAft>
              <a:buSzPts val="1800"/>
              <a:buFont typeface="Avenir"/>
              <a:buNone/>
            </a:pPr>
            <a:r>
              <a:t/>
            </a:r>
            <a:endParaRPr/>
          </a:p>
          <a:p>
            <a:pPr indent="0" lvl="0" marL="0" marR="0" rtl="0" algn="l">
              <a:lnSpc>
                <a:spcPct val="100000"/>
              </a:lnSpc>
              <a:spcBef>
                <a:spcPts val="0"/>
              </a:spcBef>
              <a:spcAft>
                <a:spcPts val="0"/>
              </a:spcAft>
              <a:buSzPts val="1800"/>
              <a:buFont typeface="Avenir"/>
              <a:buNone/>
            </a:pPr>
            <a:r>
              <a:rPr lang="en-US"/>
              <a:t>Your project; develop the low tech demo: build the rest after this class.</a:t>
            </a:r>
            <a:endParaRPr/>
          </a:p>
          <a:p>
            <a:pPr indent="0" lvl="0" marL="0" marR="0" rtl="0" algn="l">
              <a:lnSpc>
                <a:spcPct val="100000"/>
              </a:lnSpc>
              <a:spcBef>
                <a:spcPts val="0"/>
              </a:spcBef>
              <a:spcAft>
                <a:spcPts val="0"/>
              </a:spcAft>
              <a:buSzPts val="1800"/>
              <a:buFont typeface="Avenir"/>
              <a:buNone/>
            </a:pPr>
            <a:r>
              <a:t/>
            </a:r>
            <a:endParaRPr/>
          </a:p>
          <a:p>
            <a:pPr indent="0" lvl="0" marL="0" marR="0" rtl="0" algn="l">
              <a:lnSpc>
                <a:spcPct val="100000"/>
              </a:lnSpc>
              <a:spcBef>
                <a:spcPts val="0"/>
              </a:spcBef>
              <a:spcAft>
                <a:spcPts val="0"/>
              </a:spcAft>
              <a:buSzPts val="1800"/>
              <a:buFont typeface="Avenir"/>
              <a:buNone/>
            </a:pPr>
            <a:r>
              <a:rPr lang="en-US"/>
              <a:t>Resources for later.</a:t>
            </a:r>
            <a:endParaRPr/>
          </a:p>
        </p:txBody>
      </p:sp>
      <p:sp>
        <p:nvSpPr>
          <p:cNvPr id="2130" name="Google Shape;2130;gd797b77071_0_389:notes"/>
          <p:cNvSpPr txBox="1"/>
          <p:nvPr>
            <p:ph idx="12" type="sldNum"/>
          </p:nvPr>
        </p:nvSpPr>
        <p:spPr>
          <a:xfrm>
            <a:off x="0" y="0"/>
            <a:ext cx="3999900" cy="225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venir"/>
              <a:buNone/>
            </a:pPr>
            <a:fld id="{00000000-1234-1234-1234-123412341234}" type="slidenum">
              <a:rPr b="0" i="0" lang="en-US" sz="2700" u="none" cap="none" strike="noStrike">
                <a:solidFill>
                  <a:srgbClr val="000000"/>
                </a:solidFill>
                <a:latin typeface="Avenir"/>
                <a:ea typeface="Avenir"/>
                <a:cs typeface="Avenir"/>
                <a:sym typeface="Avenir"/>
              </a:rPr>
              <a:t>‹#›</a:t>
            </a:fld>
            <a:endParaRPr b="0" i="0" sz="2700" u="none" cap="none" strike="noStrike">
              <a:solidFill>
                <a:srgbClr val="000000"/>
              </a:solidFill>
              <a:latin typeface="Avenir"/>
              <a:ea typeface="Avenir"/>
              <a:cs typeface="Avenir"/>
              <a:sym typeface="Aveni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d797b77071_0_5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d797b77071_0_5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Can present on Wednesday</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The type of traffic (application - AR/VR) shouldn’t be considered on this UI since we should be making a prediction regardless of what application it is. This is because in the actual use case, it’s unclear/unknown as to what the application is. We should just focus on which link and QOS are the ones of interest. Through this mechanism, some proposals are made for a new bandwidth.</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Take some data that comes from the network to understand how it’s serving the QOS and then propose what needs to be done. Figure out whether we want to increase or decrease the limit assigned on that link (dynamic part).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Imagine a screen with a different application that’s predicting what you should do for the second application. We can assume each is a separate link, determine how much bandwidth you want, and in the end, add all the individual bandwidths to set the total bandwidth (sum).</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Increase bandwidth for that specific application, not the link overall. Such as, one service can be using 1/3rd, another can be using 2/3rd.</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The network is able to understand the specifics of the application. They want us to deliver its dynamic SLA based on real time.</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user input features (what the bandwidth is currently set to as part of current network settings, specify qos levels as low/mid/high and assign those qos measures to some beta value, specify network, ability to select specific link that you would like to adjust bandwidth for)</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some links might be running multiple applications so we need to specify the type of input data: ar/vr application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characterization: map the application traffic data to qos level (return as part of output)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total (optimized) bandwidth=sum of what current bandwidth is set to and all adjustments made (increase or decrease)=output as int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algorithm: adjust the bandwidth and it fills and again " until the application network settings on edge of link reaches sufficient bandwidth for qos measure (max out until it is set high enough so traffic never sees boundary)</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define test: has to be something pulling the bandwidth down so we need to keep trying to drop it with each adjustment we make (check for optimal bandwidth setting)</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output: line plot of mean network traffic over one minute intervals with two horizontal lines representing current and optimized bandwidth, current suggested bandwidth and optimal (adjusted) bandwidth, characterizations (descriptive statistics) and qos measure (assigned to some beta value)</a:t>
            </a:r>
            <a:endParaRPr sz="1100">
              <a:latin typeface="Arial"/>
              <a:ea typeface="Arial"/>
              <a:cs typeface="Arial"/>
              <a:sym typeface="Arial"/>
            </a:endParaRPr>
          </a:p>
        </p:txBody>
      </p:sp>
      <p:sp>
        <p:nvSpPr>
          <p:cNvPr id="2138" name="Google Shape;2138;gd797b77071_0_5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d797b77071_0_5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d797b77071_0_5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5" name="Google Shape;2145;gd797b77071_0_5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e71799a43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e71799a43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 present on Wednesday</a:t>
            </a:r>
            <a:endParaRPr/>
          </a:p>
        </p:txBody>
      </p:sp>
      <p:sp>
        <p:nvSpPr>
          <p:cNvPr id="2152" name="Google Shape;2152;ge71799a43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d797b77071_0_6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8" name="Google Shape;2158;gd797b77071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9" name="Google Shape;2159;gd797b77071_0_6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d630f6d3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d630f6d3c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 present on Wednesday</a:t>
            </a:r>
            <a:endParaRPr/>
          </a:p>
        </p:txBody>
      </p:sp>
      <p:sp>
        <p:nvSpPr>
          <p:cNvPr id="2166" name="Google Shape;2166;gd630f6d3c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d797b77071_0_6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d797b77071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4" name="Google Shape;2174;gd797b77071_0_6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3700"/>
              <a:buNone/>
              <a:defRPr sz="1900"/>
            </a:lvl2pPr>
            <a:lvl3pPr lvl="2" algn="l">
              <a:lnSpc>
                <a:spcPct val="100000"/>
              </a:lnSpc>
              <a:spcBef>
                <a:spcPts val="0"/>
              </a:spcBef>
              <a:spcAft>
                <a:spcPts val="0"/>
              </a:spcAft>
              <a:buSzPts val="3700"/>
              <a:buNone/>
              <a:defRPr sz="1900"/>
            </a:lvl3pPr>
            <a:lvl4pPr lvl="3" algn="l">
              <a:lnSpc>
                <a:spcPct val="100000"/>
              </a:lnSpc>
              <a:spcBef>
                <a:spcPts val="0"/>
              </a:spcBef>
              <a:spcAft>
                <a:spcPts val="0"/>
              </a:spcAft>
              <a:buSzPts val="3700"/>
              <a:buNone/>
              <a:defRPr sz="1900"/>
            </a:lvl4pPr>
            <a:lvl5pPr lvl="4" algn="l">
              <a:lnSpc>
                <a:spcPct val="100000"/>
              </a:lnSpc>
              <a:spcBef>
                <a:spcPts val="0"/>
              </a:spcBef>
              <a:spcAft>
                <a:spcPts val="0"/>
              </a:spcAft>
              <a:buSzPts val="3700"/>
              <a:buNone/>
              <a:defRPr sz="1900"/>
            </a:lvl5pPr>
            <a:lvl6pPr lvl="5" algn="l">
              <a:lnSpc>
                <a:spcPct val="100000"/>
              </a:lnSpc>
              <a:spcBef>
                <a:spcPts val="0"/>
              </a:spcBef>
              <a:spcAft>
                <a:spcPts val="0"/>
              </a:spcAft>
              <a:buSzPts val="3700"/>
              <a:buNone/>
              <a:defRPr sz="1900"/>
            </a:lvl6pPr>
            <a:lvl7pPr lvl="6" algn="l">
              <a:lnSpc>
                <a:spcPct val="100000"/>
              </a:lnSpc>
              <a:spcBef>
                <a:spcPts val="0"/>
              </a:spcBef>
              <a:spcAft>
                <a:spcPts val="0"/>
              </a:spcAft>
              <a:buSzPts val="3700"/>
              <a:buNone/>
              <a:defRPr sz="1900"/>
            </a:lvl7pPr>
            <a:lvl8pPr lvl="7" algn="l">
              <a:lnSpc>
                <a:spcPct val="100000"/>
              </a:lnSpc>
              <a:spcBef>
                <a:spcPts val="0"/>
              </a:spcBef>
              <a:spcAft>
                <a:spcPts val="0"/>
              </a:spcAft>
              <a:buSzPts val="3700"/>
              <a:buNone/>
              <a:defRPr sz="1900"/>
            </a:lvl8pPr>
            <a:lvl9pPr lvl="8" algn="l">
              <a:lnSpc>
                <a:spcPct val="100000"/>
              </a:lnSpc>
              <a:spcBef>
                <a:spcPts val="0"/>
              </a:spcBef>
              <a:spcAft>
                <a:spcPts val="0"/>
              </a:spcAft>
              <a:buSzPts val="3700"/>
              <a:buNone/>
              <a:defRPr sz="1900"/>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121900" lIns="121900" spcFirstLastPara="1" rIns="121900" wrap="square" tIns="121900">
            <a:noAutofit/>
          </a:bodyPr>
          <a:lstStyle>
            <a:lvl1pPr indent="-406400" lvl="0" marL="457200" marR="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algn="l">
              <a:lnSpc>
                <a:spcPct val="90000"/>
              </a:lnSpc>
              <a:spcBef>
                <a:spcPts val="21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algn="l">
              <a:lnSpc>
                <a:spcPct val="90000"/>
              </a:lnSpc>
              <a:spcBef>
                <a:spcPts val="21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algn="l">
              <a:lnSpc>
                <a:spcPct val="90000"/>
              </a:lnSpc>
              <a:spcBef>
                <a:spcPts val="21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algn="l">
              <a:lnSpc>
                <a:spcPct val="90000"/>
              </a:lnSpc>
              <a:spcBef>
                <a:spcPts val="21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algn="l">
              <a:lnSpc>
                <a:spcPct val="90000"/>
              </a:lnSpc>
              <a:spcBef>
                <a:spcPts val="21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algn="l">
              <a:lnSpc>
                <a:spcPct val="90000"/>
              </a:lnSpc>
              <a:spcBef>
                <a:spcPts val="2100"/>
              </a:spcBef>
              <a:spcAft>
                <a:spcPts val="210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ver Layout" type="tx">
  <p:cSld name="TITLE_AND_BODY">
    <p:spTree>
      <p:nvGrpSpPr>
        <p:cNvPr id="64" name="Shape 64"/>
        <p:cNvGrpSpPr/>
        <p:nvPr/>
      </p:nvGrpSpPr>
      <p:grpSpPr>
        <a:xfrm>
          <a:off x="0" y="0"/>
          <a:ext cx="0" cy="0"/>
          <a:chOff x="0" y="0"/>
          <a:chExt cx="0" cy="0"/>
        </a:xfrm>
      </p:grpSpPr>
      <p:sp>
        <p:nvSpPr>
          <p:cNvPr id="65" name="Google Shape;65;p15"/>
          <p:cNvSpPr txBox="1"/>
          <p:nvPr>
            <p:ph idx="1" type="body"/>
          </p:nvPr>
        </p:nvSpPr>
        <p:spPr>
          <a:xfrm>
            <a:off x="1175657" y="3015342"/>
            <a:ext cx="9481500" cy="1175700"/>
          </a:xfrm>
          <a:prstGeom prst="rect">
            <a:avLst/>
          </a:prstGeom>
          <a:noFill/>
          <a:ln>
            <a:noFill/>
          </a:ln>
        </p:spPr>
        <p:txBody>
          <a:bodyPr anchorCtr="0" anchor="ctr" bIns="30475" lIns="30475" spcFirstLastPara="1" rIns="30475" wrap="square" tIns="30475">
            <a:normAutofit/>
          </a:bodyPr>
          <a:lstStyle>
            <a:lvl1pPr indent="-228600" lvl="0" marL="457200" rtl="0" algn="l">
              <a:lnSpc>
                <a:spcPct val="67272"/>
              </a:lnSpc>
              <a:spcBef>
                <a:spcPts val="0"/>
              </a:spcBef>
              <a:spcAft>
                <a:spcPts val="0"/>
              </a:spcAft>
              <a:buClr>
                <a:srgbClr val="FFFFFF"/>
              </a:buClr>
              <a:buSzPts val="11000"/>
              <a:buFont typeface="Avenir"/>
              <a:buNone/>
              <a:defRPr sz="11000" cap="none">
                <a:solidFill>
                  <a:srgbClr val="FFFFFF"/>
                </a:solidFill>
                <a:latin typeface="Avenir"/>
                <a:ea typeface="Avenir"/>
                <a:cs typeface="Avenir"/>
                <a:sym typeface="Avenir"/>
              </a:defRPr>
            </a:lvl1pPr>
            <a:lvl2pPr indent="-927100" lvl="1" marL="9144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2pPr>
            <a:lvl3pPr indent="-927100" lvl="2" marL="13716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3pPr>
            <a:lvl4pPr indent="-927100" lvl="3" marL="18288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4pPr>
            <a:lvl5pPr indent="-927100" lvl="4" marL="22860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66" name="Google Shape;66;p15"/>
          <p:cNvSpPr txBox="1"/>
          <p:nvPr>
            <p:ph idx="2" type="body"/>
          </p:nvPr>
        </p:nvSpPr>
        <p:spPr>
          <a:xfrm>
            <a:off x="1186543" y="4354289"/>
            <a:ext cx="3146100" cy="5442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67" name="Google Shape;67;p15"/>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 copy">
  <p:cSld name="36 copy">
    <p:bg>
      <p:bgPr>
        <a:solidFill>
          <a:srgbClr val="262626"/>
        </a:solidFill>
      </p:bgPr>
    </p:bg>
    <p:spTree>
      <p:nvGrpSpPr>
        <p:cNvPr id="68" name="Shape 68"/>
        <p:cNvGrpSpPr/>
        <p:nvPr/>
      </p:nvGrpSpPr>
      <p:grpSpPr>
        <a:xfrm>
          <a:off x="0" y="0"/>
          <a:ext cx="0" cy="0"/>
          <a:chOff x="0" y="0"/>
          <a:chExt cx="0" cy="0"/>
        </a:xfrm>
      </p:grpSpPr>
      <p:sp>
        <p:nvSpPr>
          <p:cNvPr id="69" name="Google Shape;69;p16"/>
          <p:cNvSpPr/>
          <p:nvPr/>
        </p:nvSpPr>
        <p:spPr>
          <a:xfrm>
            <a:off x="12134850" y="0"/>
            <a:ext cx="63600" cy="6858000"/>
          </a:xfrm>
          <a:prstGeom prst="rect">
            <a:avLst/>
          </a:prstGeom>
          <a:solidFill>
            <a:srgbClr val="FBC314"/>
          </a:solid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2700"/>
              <a:buFont typeface="Avenir"/>
              <a:buNone/>
            </a:pPr>
            <a:r>
              <a:t/>
            </a:r>
            <a:endParaRPr b="0" i="0" sz="2700" u="none" cap="none" strike="noStrike">
              <a:solidFill>
                <a:srgbClr val="000000"/>
              </a:solidFill>
              <a:latin typeface="Avenir"/>
              <a:ea typeface="Avenir"/>
              <a:cs typeface="Avenir"/>
              <a:sym typeface="Avenir"/>
            </a:endParaRPr>
          </a:p>
        </p:txBody>
      </p:sp>
      <p:sp>
        <p:nvSpPr>
          <p:cNvPr id="70" name="Google Shape;70;p16"/>
          <p:cNvSpPr txBox="1"/>
          <p:nvPr>
            <p:ph idx="12" type="sldNum"/>
          </p:nvPr>
        </p:nvSpPr>
        <p:spPr>
          <a:xfrm>
            <a:off x="8555286" y="6264018"/>
            <a:ext cx="1824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a:lvl1pPr>
            <a:lvl2pPr indent="0" lvl="1" marL="0" rtl="0" algn="r">
              <a:lnSpc>
                <a:spcPct val="100000"/>
              </a:lnSpc>
              <a:spcBef>
                <a:spcPts val="0"/>
              </a:spcBef>
              <a:spcAft>
                <a:spcPts val="0"/>
              </a:spcAft>
              <a:buClr>
                <a:srgbClr val="000000"/>
              </a:buClr>
              <a:buSzPts val="800"/>
              <a:buFont typeface="Avenir"/>
              <a:buNone/>
              <a:defRPr/>
            </a:lvl2pPr>
            <a:lvl3pPr indent="0" lvl="2" marL="0" rtl="0" algn="r">
              <a:lnSpc>
                <a:spcPct val="100000"/>
              </a:lnSpc>
              <a:spcBef>
                <a:spcPts val="0"/>
              </a:spcBef>
              <a:spcAft>
                <a:spcPts val="0"/>
              </a:spcAft>
              <a:buClr>
                <a:srgbClr val="000000"/>
              </a:buClr>
              <a:buSzPts val="800"/>
              <a:buFont typeface="Avenir"/>
              <a:buNone/>
              <a:defRPr/>
            </a:lvl3pPr>
            <a:lvl4pPr indent="0" lvl="3" marL="0" rtl="0" algn="r">
              <a:lnSpc>
                <a:spcPct val="100000"/>
              </a:lnSpc>
              <a:spcBef>
                <a:spcPts val="0"/>
              </a:spcBef>
              <a:spcAft>
                <a:spcPts val="0"/>
              </a:spcAft>
              <a:buClr>
                <a:srgbClr val="000000"/>
              </a:buClr>
              <a:buSzPts val="800"/>
              <a:buFont typeface="Avenir"/>
              <a:buNone/>
              <a:defRPr/>
            </a:lvl4pPr>
            <a:lvl5pPr indent="0" lvl="4" marL="0" rtl="0" algn="r">
              <a:lnSpc>
                <a:spcPct val="100000"/>
              </a:lnSpc>
              <a:spcBef>
                <a:spcPts val="0"/>
              </a:spcBef>
              <a:spcAft>
                <a:spcPts val="0"/>
              </a:spcAft>
              <a:buClr>
                <a:srgbClr val="000000"/>
              </a:buClr>
              <a:buSzPts val="800"/>
              <a:buFont typeface="Avenir"/>
              <a:buNone/>
              <a:defRPr/>
            </a:lvl5pPr>
            <a:lvl6pPr indent="0" lvl="5" marL="0" rtl="0" algn="r">
              <a:lnSpc>
                <a:spcPct val="100000"/>
              </a:lnSpc>
              <a:spcBef>
                <a:spcPts val="0"/>
              </a:spcBef>
              <a:spcAft>
                <a:spcPts val="0"/>
              </a:spcAft>
              <a:buClr>
                <a:srgbClr val="000000"/>
              </a:buClr>
              <a:buSzPts val="800"/>
              <a:buFont typeface="Avenir"/>
              <a:buNone/>
              <a:defRPr/>
            </a:lvl6pPr>
            <a:lvl7pPr indent="0" lvl="6" marL="0" rtl="0" algn="r">
              <a:lnSpc>
                <a:spcPct val="100000"/>
              </a:lnSpc>
              <a:spcBef>
                <a:spcPts val="0"/>
              </a:spcBef>
              <a:spcAft>
                <a:spcPts val="0"/>
              </a:spcAft>
              <a:buClr>
                <a:srgbClr val="000000"/>
              </a:buClr>
              <a:buSzPts val="800"/>
              <a:buFont typeface="Avenir"/>
              <a:buNone/>
              <a:defRPr/>
            </a:lvl7pPr>
            <a:lvl8pPr indent="0" lvl="7" marL="0" rtl="0" algn="r">
              <a:lnSpc>
                <a:spcPct val="100000"/>
              </a:lnSpc>
              <a:spcBef>
                <a:spcPts val="0"/>
              </a:spcBef>
              <a:spcAft>
                <a:spcPts val="0"/>
              </a:spcAft>
              <a:buClr>
                <a:srgbClr val="000000"/>
              </a:buClr>
              <a:buSzPts val="800"/>
              <a:buFont typeface="Avenir"/>
              <a:buNone/>
              <a:defRPr/>
            </a:lvl8pPr>
            <a:lvl9pPr indent="0" lvl="8" marL="0" rtl="0" algn="r">
              <a:lnSpc>
                <a:spcPct val="100000"/>
              </a:lnSpc>
              <a:spcBef>
                <a:spcPts val="0"/>
              </a:spcBef>
              <a:spcAft>
                <a:spcPts val="0"/>
              </a:spcAft>
              <a:buClr>
                <a:srgbClr val="000000"/>
              </a:buClr>
              <a:buSzPts val="800"/>
              <a:buFont typeface="Avenir"/>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17"/>
          <p:cNvSpPr txBox="1"/>
          <p:nvPr>
            <p:ph type="ctrTitle"/>
          </p:nvPr>
        </p:nvSpPr>
        <p:spPr>
          <a:xfrm>
            <a:off x="1524000" y="1122363"/>
            <a:ext cx="9144000" cy="2387700"/>
          </a:xfrm>
          <a:prstGeom prst="rect">
            <a:avLst/>
          </a:prstGeom>
          <a:noFill/>
          <a:ln>
            <a:noFill/>
          </a:ln>
        </p:spPr>
        <p:txBody>
          <a:bodyPr anchorCtr="0" anchor="b" bIns="30475" lIns="30475" spcFirstLastPara="1" rIns="30475" wrap="square" tIns="30475">
            <a:noAutofit/>
          </a:bodyPr>
          <a:lstStyle>
            <a:lvl1pPr lvl="0" rtl="0" algn="ctr">
              <a:lnSpc>
                <a:spcPct val="90000"/>
              </a:lnSpc>
              <a:spcBef>
                <a:spcPts val="0"/>
              </a:spcBef>
              <a:spcAft>
                <a:spcPts val="0"/>
              </a:spcAft>
              <a:buClr>
                <a:srgbClr val="000000"/>
              </a:buClr>
              <a:buSzPts val="6000"/>
              <a:buFont typeface="Avenir"/>
              <a:buNone/>
              <a:defRPr sz="6000"/>
            </a:lvl1pPr>
            <a:lvl2pPr lvl="1" rtl="0" algn="l">
              <a:lnSpc>
                <a:spcPct val="90000"/>
              </a:lnSpc>
              <a:spcBef>
                <a:spcPts val="0"/>
              </a:spcBef>
              <a:spcAft>
                <a:spcPts val="0"/>
              </a:spcAft>
              <a:buClr>
                <a:srgbClr val="000000"/>
              </a:buClr>
              <a:buSzPts val="1200"/>
              <a:buNone/>
              <a:defRPr/>
            </a:lvl2pPr>
            <a:lvl3pPr lvl="2" rtl="0" algn="l">
              <a:lnSpc>
                <a:spcPct val="90000"/>
              </a:lnSpc>
              <a:spcBef>
                <a:spcPts val="0"/>
              </a:spcBef>
              <a:spcAft>
                <a:spcPts val="0"/>
              </a:spcAft>
              <a:buClr>
                <a:srgbClr val="000000"/>
              </a:buClr>
              <a:buSzPts val="1200"/>
              <a:buNone/>
              <a:defRPr/>
            </a:lvl3pPr>
            <a:lvl4pPr lvl="3" rtl="0" algn="l">
              <a:lnSpc>
                <a:spcPct val="90000"/>
              </a:lnSpc>
              <a:spcBef>
                <a:spcPts val="0"/>
              </a:spcBef>
              <a:spcAft>
                <a:spcPts val="0"/>
              </a:spcAft>
              <a:buClr>
                <a:srgbClr val="000000"/>
              </a:buClr>
              <a:buSzPts val="1200"/>
              <a:buNone/>
              <a:defRPr/>
            </a:lvl4pPr>
            <a:lvl5pPr lvl="4" rtl="0" algn="l">
              <a:lnSpc>
                <a:spcPct val="90000"/>
              </a:lnSpc>
              <a:spcBef>
                <a:spcPts val="0"/>
              </a:spcBef>
              <a:spcAft>
                <a:spcPts val="0"/>
              </a:spcAft>
              <a:buClr>
                <a:srgbClr val="000000"/>
              </a:buClr>
              <a:buSzPts val="1200"/>
              <a:buNone/>
              <a:defRPr/>
            </a:lvl5pPr>
            <a:lvl6pPr lvl="5" rtl="0" algn="l">
              <a:lnSpc>
                <a:spcPct val="90000"/>
              </a:lnSpc>
              <a:spcBef>
                <a:spcPts val="0"/>
              </a:spcBef>
              <a:spcAft>
                <a:spcPts val="0"/>
              </a:spcAft>
              <a:buClr>
                <a:srgbClr val="000000"/>
              </a:buClr>
              <a:buSzPts val="1200"/>
              <a:buNone/>
              <a:defRPr/>
            </a:lvl6pPr>
            <a:lvl7pPr lvl="6" rtl="0" algn="l">
              <a:lnSpc>
                <a:spcPct val="90000"/>
              </a:lnSpc>
              <a:spcBef>
                <a:spcPts val="0"/>
              </a:spcBef>
              <a:spcAft>
                <a:spcPts val="0"/>
              </a:spcAft>
              <a:buClr>
                <a:srgbClr val="000000"/>
              </a:buClr>
              <a:buSzPts val="1200"/>
              <a:buNone/>
              <a:defRPr/>
            </a:lvl7pPr>
            <a:lvl8pPr lvl="7" rtl="0" algn="l">
              <a:lnSpc>
                <a:spcPct val="90000"/>
              </a:lnSpc>
              <a:spcBef>
                <a:spcPts val="0"/>
              </a:spcBef>
              <a:spcAft>
                <a:spcPts val="0"/>
              </a:spcAft>
              <a:buClr>
                <a:srgbClr val="000000"/>
              </a:buClr>
              <a:buSzPts val="1200"/>
              <a:buNone/>
              <a:defRPr/>
            </a:lvl8pPr>
            <a:lvl9pPr lvl="8" rtl="0" algn="l">
              <a:lnSpc>
                <a:spcPct val="90000"/>
              </a:lnSpc>
              <a:spcBef>
                <a:spcPts val="0"/>
              </a:spcBef>
              <a:spcAft>
                <a:spcPts val="0"/>
              </a:spcAft>
              <a:buClr>
                <a:srgbClr val="000000"/>
              </a:buClr>
              <a:buSzPts val="1200"/>
              <a:buNone/>
              <a:defRPr/>
            </a:lvl9pPr>
          </a:lstStyle>
          <a:p/>
        </p:txBody>
      </p:sp>
      <p:sp>
        <p:nvSpPr>
          <p:cNvPr id="73" name="Google Shape;73;p17"/>
          <p:cNvSpPr txBox="1"/>
          <p:nvPr>
            <p:ph idx="1" type="subTitle"/>
          </p:nvPr>
        </p:nvSpPr>
        <p:spPr>
          <a:xfrm>
            <a:off x="1524000" y="3602038"/>
            <a:ext cx="9144000" cy="1655700"/>
          </a:xfrm>
          <a:prstGeom prst="rect">
            <a:avLst/>
          </a:prstGeom>
          <a:noFill/>
          <a:ln>
            <a:noFill/>
          </a:ln>
        </p:spPr>
        <p:txBody>
          <a:bodyPr anchorCtr="0" anchor="t" bIns="30475" lIns="30475" spcFirstLastPara="1" rIns="30475" wrap="square" tIns="30475">
            <a:noAutofit/>
          </a:bodyPr>
          <a:lstStyle>
            <a:lvl1pPr lvl="0" rtl="0" algn="ctr">
              <a:lnSpc>
                <a:spcPct val="90000"/>
              </a:lnSpc>
              <a:spcBef>
                <a:spcPts val="1000"/>
              </a:spcBef>
              <a:spcAft>
                <a:spcPts val="0"/>
              </a:spcAft>
              <a:buClr>
                <a:srgbClr val="000000"/>
              </a:buClr>
              <a:buSzPts val="2400"/>
              <a:buNone/>
              <a:defRPr sz="2400"/>
            </a:lvl1pPr>
            <a:lvl2pPr lvl="1" rtl="0" algn="ctr">
              <a:lnSpc>
                <a:spcPct val="90000"/>
              </a:lnSpc>
              <a:spcBef>
                <a:spcPts val="1000"/>
              </a:spcBef>
              <a:spcAft>
                <a:spcPts val="0"/>
              </a:spcAft>
              <a:buClr>
                <a:srgbClr val="000000"/>
              </a:buClr>
              <a:buSzPts val="2000"/>
              <a:buNone/>
              <a:defRPr sz="2000"/>
            </a:lvl2pPr>
            <a:lvl3pPr lvl="2" rtl="0" algn="ctr">
              <a:lnSpc>
                <a:spcPct val="90000"/>
              </a:lnSpc>
              <a:spcBef>
                <a:spcPts val="1000"/>
              </a:spcBef>
              <a:spcAft>
                <a:spcPts val="0"/>
              </a:spcAft>
              <a:buClr>
                <a:srgbClr val="000000"/>
              </a:buClr>
              <a:buSzPts val="1800"/>
              <a:buNone/>
              <a:defRPr sz="1800"/>
            </a:lvl3pPr>
            <a:lvl4pPr lvl="3" rtl="0" algn="ctr">
              <a:lnSpc>
                <a:spcPct val="90000"/>
              </a:lnSpc>
              <a:spcBef>
                <a:spcPts val="1000"/>
              </a:spcBef>
              <a:spcAft>
                <a:spcPts val="0"/>
              </a:spcAft>
              <a:buClr>
                <a:srgbClr val="000000"/>
              </a:buClr>
              <a:buSzPts val="1600"/>
              <a:buNone/>
              <a:defRPr sz="1600"/>
            </a:lvl4pPr>
            <a:lvl5pPr lvl="4" rtl="0" algn="ctr">
              <a:lnSpc>
                <a:spcPct val="90000"/>
              </a:lnSpc>
              <a:spcBef>
                <a:spcPts val="1000"/>
              </a:spcBef>
              <a:spcAft>
                <a:spcPts val="0"/>
              </a:spcAft>
              <a:buClr>
                <a:srgbClr val="000000"/>
              </a:buClr>
              <a:buSzPts val="1600"/>
              <a:buNone/>
              <a:defRPr sz="1600"/>
            </a:lvl5pPr>
            <a:lvl6pPr lvl="5" rtl="0" algn="ctr">
              <a:lnSpc>
                <a:spcPct val="90000"/>
              </a:lnSpc>
              <a:spcBef>
                <a:spcPts val="1000"/>
              </a:spcBef>
              <a:spcAft>
                <a:spcPts val="0"/>
              </a:spcAft>
              <a:buClr>
                <a:srgbClr val="000000"/>
              </a:buClr>
              <a:buSzPts val="1600"/>
              <a:buNone/>
              <a:defRPr sz="1600"/>
            </a:lvl6pPr>
            <a:lvl7pPr lvl="6" rtl="0" algn="ctr">
              <a:lnSpc>
                <a:spcPct val="90000"/>
              </a:lnSpc>
              <a:spcBef>
                <a:spcPts val="1000"/>
              </a:spcBef>
              <a:spcAft>
                <a:spcPts val="0"/>
              </a:spcAft>
              <a:buClr>
                <a:srgbClr val="000000"/>
              </a:buClr>
              <a:buSzPts val="1600"/>
              <a:buNone/>
              <a:defRPr sz="1600"/>
            </a:lvl7pPr>
            <a:lvl8pPr lvl="7" rtl="0" algn="ctr">
              <a:lnSpc>
                <a:spcPct val="90000"/>
              </a:lnSpc>
              <a:spcBef>
                <a:spcPts val="1000"/>
              </a:spcBef>
              <a:spcAft>
                <a:spcPts val="0"/>
              </a:spcAft>
              <a:buClr>
                <a:srgbClr val="000000"/>
              </a:buClr>
              <a:buSzPts val="1600"/>
              <a:buNone/>
              <a:defRPr sz="1600"/>
            </a:lvl8pPr>
            <a:lvl9pPr lvl="8" rtl="0" algn="ctr">
              <a:lnSpc>
                <a:spcPct val="90000"/>
              </a:lnSpc>
              <a:spcBef>
                <a:spcPts val="1000"/>
              </a:spcBef>
              <a:spcAft>
                <a:spcPts val="0"/>
              </a:spcAft>
              <a:buClr>
                <a:srgbClr val="000000"/>
              </a:buClr>
              <a:buSzPts val="1600"/>
              <a:buNone/>
              <a:defRPr sz="1600"/>
            </a:lvl9pPr>
          </a:lstStyle>
          <a:p/>
        </p:txBody>
      </p:sp>
      <p:sp>
        <p:nvSpPr>
          <p:cNvPr id="74" name="Google Shape;74;p17"/>
          <p:cNvSpPr txBox="1"/>
          <p:nvPr>
            <p:ph idx="10" type="dt"/>
          </p:nvPr>
        </p:nvSpPr>
        <p:spPr>
          <a:xfrm>
            <a:off x="0" y="0"/>
            <a:ext cx="2000100" cy="2000100"/>
          </a:xfrm>
          <a:prstGeom prst="rect">
            <a:avLst/>
          </a:prstGeom>
          <a:noFill/>
          <a:ln>
            <a:noFill/>
          </a:ln>
        </p:spPr>
        <p:txBody>
          <a:bodyPr anchorCtr="0" anchor="t" bIns="30475" lIns="60950" spcFirstLastPara="1" rIns="60950" wrap="square" tIns="30475">
            <a:noAutofit/>
          </a:bodyPr>
          <a:lstStyle>
            <a:lvl1pPr lvl="0"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1pPr>
            <a:lvl2pPr lvl="1"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2pPr>
            <a:lvl3pPr lvl="2"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3pPr>
            <a:lvl4pPr lvl="3"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4pPr>
            <a:lvl5pPr lvl="4"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5pPr>
            <a:lvl6pPr lvl="5"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6pPr>
            <a:lvl7pPr lvl="6"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7pPr>
            <a:lvl8pPr lvl="7"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8pPr>
            <a:lvl9pPr lvl="8"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9pPr>
          </a:lstStyle>
          <a:p/>
        </p:txBody>
      </p:sp>
      <p:sp>
        <p:nvSpPr>
          <p:cNvPr id="75" name="Google Shape;75;p17"/>
          <p:cNvSpPr txBox="1"/>
          <p:nvPr>
            <p:ph idx="11" type="ftr"/>
          </p:nvPr>
        </p:nvSpPr>
        <p:spPr>
          <a:xfrm>
            <a:off x="0" y="0"/>
            <a:ext cx="2000100" cy="2000100"/>
          </a:xfrm>
          <a:prstGeom prst="rect">
            <a:avLst/>
          </a:prstGeom>
          <a:noFill/>
          <a:ln>
            <a:noFill/>
          </a:ln>
        </p:spPr>
        <p:txBody>
          <a:bodyPr anchorCtr="0" anchor="t" bIns="30475" lIns="60950" spcFirstLastPara="1" rIns="60950" wrap="square" tIns="30475">
            <a:noAutofit/>
          </a:bodyPr>
          <a:lstStyle>
            <a:lvl1pPr lvl="0"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1pPr>
            <a:lvl2pPr lvl="1"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2pPr>
            <a:lvl3pPr lvl="2"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3pPr>
            <a:lvl4pPr lvl="3"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4pPr>
            <a:lvl5pPr lvl="4"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5pPr>
            <a:lvl6pPr lvl="5"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6pPr>
            <a:lvl7pPr lvl="6"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7pPr>
            <a:lvl8pPr lvl="7"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8pPr>
            <a:lvl9pPr lvl="8" marR="0" rtl="0" algn="l">
              <a:lnSpc>
                <a:spcPct val="100000"/>
              </a:lnSpc>
              <a:spcBef>
                <a:spcPts val="0"/>
              </a:spcBef>
              <a:spcAft>
                <a:spcPts val="0"/>
              </a:spcAft>
              <a:buClr>
                <a:srgbClr val="000000"/>
              </a:buClr>
              <a:buSzPts val="1800"/>
              <a:buFont typeface="Avenir"/>
              <a:buNone/>
              <a:defRPr b="0" i="0" sz="1800" u="none" cap="none" strike="noStrike">
                <a:solidFill>
                  <a:srgbClr val="000000"/>
                </a:solidFill>
                <a:latin typeface="Avenir"/>
                <a:ea typeface="Avenir"/>
                <a:cs typeface="Avenir"/>
                <a:sym typeface="Avenir"/>
              </a:defRPr>
            </a:lvl9pPr>
          </a:lstStyle>
          <a:p/>
        </p:txBody>
      </p:sp>
      <p:sp>
        <p:nvSpPr>
          <p:cNvPr id="76" name="Google Shape;76;p17"/>
          <p:cNvSpPr txBox="1"/>
          <p:nvPr>
            <p:ph idx="12" type="sldNum"/>
          </p:nvPr>
        </p:nvSpPr>
        <p:spPr>
          <a:xfrm>
            <a:off x="8555286" y="6264017"/>
            <a:ext cx="1824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a:lvl1pPr>
            <a:lvl2pPr indent="0" lvl="1" marL="0" rtl="0" algn="r">
              <a:lnSpc>
                <a:spcPct val="100000"/>
              </a:lnSpc>
              <a:spcBef>
                <a:spcPts val="0"/>
              </a:spcBef>
              <a:spcAft>
                <a:spcPts val="0"/>
              </a:spcAft>
              <a:buClr>
                <a:srgbClr val="000000"/>
              </a:buClr>
              <a:buSzPts val="800"/>
              <a:buFont typeface="Avenir"/>
              <a:buNone/>
              <a:defRPr/>
            </a:lvl2pPr>
            <a:lvl3pPr indent="0" lvl="2" marL="0" rtl="0" algn="r">
              <a:lnSpc>
                <a:spcPct val="100000"/>
              </a:lnSpc>
              <a:spcBef>
                <a:spcPts val="0"/>
              </a:spcBef>
              <a:spcAft>
                <a:spcPts val="0"/>
              </a:spcAft>
              <a:buClr>
                <a:srgbClr val="000000"/>
              </a:buClr>
              <a:buSzPts val="800"/>
              <a:buFont typeface="Avenir"/>
              <a:buNone/>
              <a:defRPr/>
            </a:lvl3pPr>
            <a:lvl4pPr indent="0" lvl="3" marL="0" rtl="0" algn="r">
              <a:lnSpc>
                <a:spcPct val="100000"/>
              </a:lnSpc>
              <a:spcBef>
                <a:spcPts val="0"/>
              </a:spcBef>
              <a:spcAft>
                <a:spcPts val="0"/>
              </a:spcAft>
              <a:buClr>
                <a:srgbClr val="000000"/>
              </a:buClr>
              <a:buSzPts val="800"/>
              <a:buFont typeface="Avenir"/>
              <a:buNone/>
              <a:defRPr/>
            </a:lvl4pPr>
            <a:lvl5pPr indent="0" lvl="4" marL="0" rtl="0" algn="r">
              <a:lnSpc>
                <a:spcPct val="100000"/>
              </a:lnSpc>
              <a:spcBef>
                <a:spcPts val="0"/>
              </a:spcBef>
              <a:spcAft>
                <a:spcPts val="0"/>
              </a:spcAft>
              <a:buClr>
                <a:srgbClr val="000000"/>
              </a:buClr>
              <a:buSzPts val="800"/>
              <a:buFont typeface="Avenir"/>
              <a:buNone/>
              <a:defRPr/>
            </a:lvl5pPr>
            <a:lvl6pPr indent="0" lvl="5" marL="0" rtl="0" algn="r">
              <a:lnSpc>
                <a:spcPct val="100000"/>
              </a:lnSpc>
              <a:spcBef>
                <a:spcPts val="0"/>
              </a:spcBef>
              <a:spcAft>
                <a:spcPts val="0"/>
              </a:spcAft>
              <a:buClr>
                <a:srgbClr val="000000"/>
              </a:buClr>
              <a:buSzPts val="800"/>
              <a:buFont typeface="Avenir"/>
              <a:buNone/>
              <a:defRPr/>
            </a:lvl6pPr>
            <a:lvl7pPr indent="0" lvl="6" marL="0" rtl="0" algn="r">
              <a:lnSpc>
                <a:spcPct val="100000"/>
              </a:lnSpc>
              <a:spcBef>
                <a:spcPts val="0"/>
              </a:spcBef>
              <a:spcAft>
                <a:spcPts val="0"/>
              </a:spcAft>
              <a:buClr>
                <a:srgbClr val="000000"/>
              </a:buClr>
              <a:buSzPts val="800"/>
              <a:buFont typeface="Avenir"/>
              <a:buNone/>
              <a:defRPr/>
            </a:lvl7pPr>
            <a:lvl8pPr indent="0" lvl="7" marL="0" rtl="0" algn="r">
              <a:lnSpc>
                <a:spcPct val="100000"/>
              </a:lnSpc>
              <a:spcBef>
                <a:spcPts val="0"/>
              </a:spcBef>
              <a:spcAft>
                <a:spcPts val="0"/>
              </a:spcAft>
              <a:buClr>
                <a:srgbClr val="000000"/>
              </a:buClr>
              <a:buSzPts val="800"/>
              <a:buFont typeface="Avenir"/>
              <a:buNone/>
              <a:defRPr/>
            </a:lvl8pPr>
            <a:lvl9pPr indent="0" lvl="8" marL="0" rtl="0" algn="r">
              <a:lnSpc>
                <a:spcPct val="100000"/>
              </a:lnSpc>
              <a:spcBef>
                <a:spcPts val="0"/>
              </a:spcBef>
              <a:spcAft>
                <a:spcPts val="0"/>
              </a:spcAft>
              <a:buClr>
                <a:srgbClr val="000000"/>
              </a:buClr>
              <a:buSzPts val="800"/>
              <a:buFont typeface="Avenir"/>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8"/>
          <p:cNvSpPr txBox="1"/>
          <p:nvPr>
            <p:ph type="title"/>
          </p:nvPr>
        </p:nvSpPr>
        <p:spPr>
          <a:xfrm>
            <a:off x="609600" y="92075"/>
            <a:ext cx="10972800" cy="1508100"/>
          </a:xfrm>
          <a:prstGeom prst="rect">
            <a:avLst/>
          </a:prstGeom>
          <a:noFill/>
          <a:ln>
            <a:noFill/>
          </a:ln>
        </p:spPr>
        <p:txBody>
          <a:bodyPr anchorCtr="0" anchor="ctr" bIns="30475" lIns="30475" spcFirstLastPara="1" rIns="30475" wrap="square" tIns="30475">
            <a:noAutofit/>
          </a:bodyPr>
          <a:lstStyle>
            <a:lvl1pPr lvl="0" rtl="0" algn="l">
              <a:lnSpc>
                <a:spcPct val="90000"/>
              </a:lnSpc>
              <a:spcBef>
                <a:spcPts val="0"/>
              </a:spcBef>
              <a:spcAft>
                <a:spcPts val="0"/>
              </a:spcAft>
              <a:buClr>
                <a:srgbClr val="000000"/>
              </a:buClr>
              <a:buSzPts val="1200"/>
              <a:buNone/>
              <a:defRPr/>
            </a:lvl1pPr>
            <a:lvl2pPr lvl="1" rtl="0" algn="l">
              <a:lnSpc>
                <a:spcPct val="90000"/>
              </a:lnSpc>
              <a:spcBef>
                <a:spcPts val="0"/>
              </a:spcBef>
              <a:spcAft>
                <a:spcPts val="0"/>
              </a:spcAft>
              <a:buClr>
                <a:srgbClr val="000000"/>
              </a:buClr>
              <a:buSzPts val="1200"/>
              <a:buNone/>
              <a:defRPr/>
            </a:lvl2pPr>
            <a:lvl3pPr lvl="2" rtl="0" algn="l">
              <a:lnSpc>
                <a:spcPct val="90000"/>
              </a:lnSpc>
              <a:spcBef>
                <a:spcPts val="0"/>
              </a:spcBef>
              <a:spcAft>
                <a:spcPts val="0"/>
              </a:spcAft>
              <a:buClr>
                <a:srgbClr val="000000"/>
              </a:buClr>
              <a:buSzPts val="1200"/>
              <a:buNone/>
              <a:defRPr/>
            </a:lvl3pPr>
            <a:lvl4pPr lvl="3" rtl="0" algn="l">
              <a:lnSpc>
                <a:spcPct val="90000"/>
              </a:lnSpc>
              <a:spcBef>
                <a:spcPts val="0"/>
              </a:spcBef>
              <a:spcAft>
                <a:spcPts val="0"/>
              </a:spcAft>
              <a:buClr>
                <a:srgbClr val="000000"/>
              </a:buClr>
              <a:buSzPts val="1200"/>
              <a:buNone/>
              <a:defRPr/>
            </a:lvl4pPr>
            <a:lvl5pPr lvl="4" rtl="0" algn="l">
              <a:lnSpc>
                <a:spcPct val="90000"/>
              </a:lnSpc>
              <a:spcBef>
                <a:spcPts val="0"/>
              </a:spcBef>
              <a:spcAft>
                <a:spcPts val="0"/>
              </a:spcAft>
              <a:buClr>
                <a:srgbClr val="000000"/>
              </a:buClr>
              <a:buSzPts val="1200"/>
              <a:buNone/>
              <a:defRPr/>
            </a:lvl5pPr>
            <a:lvl6pPr lvl="5" rtl="0" algn="l">
              <a:lnSpc>
                <a:spcPct val="90000"/>
              </a:lnSpc>
              <a:spcBef>
                <a:spcPts val="0"/>
              </a:spcBef>
              <a:spcAft>
                <a:spcPts val="0"/>
              </a:spcAft>
              <a:buClr>
                <a:srgbClr val="000000"/>
              </a:buClr>
              <a:buSzPts val="1200"/>
              <a:buNone/>
              <a:defRPr/>
            </a:lvl6pPr>
            <a:lvl7pPr lvl="6" rtl="0" algn="l">
              <a:lnSpc>
                <a:spcPct val="90000"/>
              </a:lnSpc>
              <a:spcBef>
                <a:spcPts val="0"/>
              </a:spcBef>
              <a:spcAft>
                <a:spcPts val="0"/>
              </a:spcAft>
              <a:buClr>
                <a:srgbClr val="000000"/>
              </a:buClr>
              <a:buSzPts val="1200"/>
              <a:buNone/>
              <a:defRPr/>
            </a:lvl7pPr>
            <a:lvl8pPr lvl="7" rtl="0" algn="l">
              <a:lnSpc>
                <a:spcPct val="90000"/>
              </a:lnSpc>
              <a:spcBef>
                <a:spcPts val="0"/>
              </a:spcBef>
              <a:spcAft>
                <a:spcPts val="0"/>
              </a:spcAft>
              <a:buClr>
                <a:srgbClr val="000000"/>
              </a:buClr>
              <a:buSzPts val="1200"/>
              <a:buNone/>
              <a:defRPr/>
            </a:lvl8pPr>
            <a:lvl9pPr lvl="8" rtl="0" algn="l">
              <a:lnSpc>
                <a:spcPct val="90000"/>
              </a:lnSpc>
              <a:spcBef>
                <a:spcPts val="0"/>
              </a:spcBef>
              <a:spcAft>
                <a:spcPts val="0"/>
              </a:spcAft>
              <a:buClr>
                <a:srgbClr val="000000"/>
              </a:buClr>
              <a:buSzPts val="1200"/>
              <a:buNone/>
              <a:defRPr/>
            </a:lvl9pPr>
          </a:lstStyle>
          <a:p/>
        </p:txBody>
      </p:sp>
      <p:sp>
        <p:nvSpPr>
          <p:cNvPr id="79" name="Google Shape;79;p18"/>
          <p:cNvSpPr txBox="1"/>
          <p:nvPr>
            <p:ph idx="1" type="body"/>
          </p:nvPr>
        </p:nvSpPr>
        <p:spPr>
          <a:xfrm>
            <a:off x="609600" y="1600200"/>
            <a:ext cx="10972800" cy="5257800"/>
          </a:xfrm>
          <a:prstGeom prst="rect">
            <a:avLst/>
          </a:prstGeom>
          <a:noFill/>
          <a:ln>
            <a:noFill/>
          </a:ln>
        </p:spPr>
        <p:txBody>
          <a:bodyPr anchorCtr="0" anchor="t" bIns="30475" lIns="30475" spcFirstLastPara="1" rIns="30475" wrap="square" tIns="30475">
            <a:no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80" name="Google Shape;80;p18"/>
          <p:cNvSpPr txBox="1"/>
          <p:nvPr>
            <p:ph idx="12" type="sldNum"/>
          </p:nvPr>
        </p:nvSpPr>
        <p:spPr>
          <a:xfrm>
            <a:off x="8555286" y="6264017"/>
            <a:ext cx="1824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a:lvl1pPr>
            <a:lvl2pPr indent="0" lvl="1" marL="0" rtl="0" algn="r">
              <a:lnSpc>
                <a:spcPct val="100000"/>
              </a:lnSpc>
              <a:spcBef>
                <a:spcPts val="0"/>
              </a:spcBef>
              <a:spcAft>
                <a:spcPts val="0"/>
              </a:spcAft>
              <a:buClr>
                <a:srgbClr val="000000"/>
              </a:buClr>
              <a:buSzPts val="800"/>
              <a:buFont typeface="Avenir"/>
              <a:buNone/>
              <a:defRPr/>
            </a:lvl2pPr>
            <a:lvl3pPr indent="0" lvl="2" marL="0" rtl="0" algn="r">
              <a:lnSpc>
                <a:spcPct val="100000"/>
              </a:lnSpc>
              <a:spcBef>
                <a:spcPts val="0"/>
              </a:spcBef>
              <a:spcAft>
                <a:spcPts val="0"/>
              </a:spcAft>
              <a:buClr>
                <a:srgbClr val="000000"/>
              </a:buClr>
              <a:buSzPts val="800"/>
              <a:buFont typeface="Avenir"/>
              <a:buNone/>
              <a:defRPr/>
            </a:lvl3pPr>
            <a:lvl4pPr indent="0" lvl="3" marL="0" rtl="0" algn="r">
              <a:lnSpc>
                <a:spcPct val="100000"/>
              </a:lnSpc>
              <a:spcBef>
                <a:spcPts val="0"/>
              </a:spcBef>
              <a:spcAft>
                <a:spcPts val="0"/>
              </a:spcAft>
              <a:buClr>
                <a:srgbClr val="000000"/>
              </a:buClr>
              <a:buSzPts val="800"/>
              <a:buFont typeface="Avenir"/>
              <a:buNone/>
              <a:defRPr/>
            </a:lvl4pPr>
            <a:lvl5pPr indent="0" lvl="4" marL="0" rtl="0" algn="r">
              <a:lnSpc>
                <a:spcPct val="100000"/>
              </a:lnSpc>
              <a:spcBef>
                <a:spcPts val="0"/>
              </a:spcBef>
              <a:spcAft>
                <a:spcPts val="0"/>
              </a:spcAft>
              <a:buClr>
                <a:srgbClr val="000000"/>
              </a:buClr>
              <a:buSzPts val="800"/>
              <a:buFont typeface="Avenir"/>
              <a:buNone/>
              <a:defRPr/>
            </a:lvl5pPr>
            <a:lvl6pPr indent="0" lvl="5" marL="0" rtl="0" algn="r">
              <a:lnSpc>
                <a:spcPct val="100000"/>
              </a:lnSpc>
              <a:spcBef>
                <a:spcPts val="0"/>
              </a:spcBef>
              <a:spcAft>
                <a:spcPts val="0"/>
              </a:spcAft>
              <a:buClr>
                <a:srgbClr val="000000"/>
              </a:buClr>
              <a:buSzPts val="800"/>
              <a:buFont typeface="Avenir"/>
              <a:buNone/>
              <a:defRPr/>
            </a:lvl6pPr>
            <a:lvl7pPr indent="0" lvl="6" marL="0" rtl="0" algn="r">
              <a:lnSpc>
                <a:spcPct val="100000"/>
              </a:lnSpc>
              <a:spcBef>
                <a:spcPts val="0"/>
              </a:spcBef>
              <a:spcAft>
                <a:spcPts val="0"/>
              </a:spcAft>
              <a:buClr>
                <a:srgbClr val="000000"/>
              </a:buClr>
              <a:buSzPts val="800"/>
              <a:buFont typeface="Avenir"/>
              <a:buNone/>
              <a:defRPr/>
            </a:lvl7pPr>
            <a:lvl8pPr indent="0" lvl="7" marL="0" rtl="0" algn="r">
              <a:lnSpc>
                <a:spcPct val="100000"/>
              </a:lnSpc>
              <a:spcBef>
                <a:spcPts val="0"/>
              </a:spcBef>
              <a:spcAft>
                <a:spcPts val="0"/>
              </a:spcAft>
              <a:buClr>
                <a:srgbClr val="000000"/>
              </a:buClr>
              <a:buSzPts val="800"/>
              <a:buFont typeface="Avenir"/>
              <a:buNone/>
              <a:defRPr/>
            </a:lvl8pPr>
            <a:lvl9pPr indent="0" lvl="8" marL="0" rtl="0" algn="r">
              <a:lnSpc>
                <a:spcPct val="100000"/>
              </a:lnSpc>
              <a:spcBef>
                <a:spcPts val="0"/>
              </a:spcBef>
              <a:spcAft>
                <a:spcPts val="0"/>
              </a:spcAft>
              <a:buClr>
                <a:srgbClr val="000000"/>
              </a:buClr>
              <a:buSzPts val="800"/>
              <a:buFont typeface="Avenir"/>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p:cSld name="13">
    <p:spTree>
      <p:nvGrpSpPr>
        <p:cNvPr id="81" name="Shape 81"/>
        <p:cNvGrpSpPr/>
        <p:nvPr/>
      </p:nvGrpSpPr>
      <p:grpSpPr>
        <a:xfrm>
          <a:off x="0" y="0"/>
          <a:ext cx="0" cy="0"/>
          <a:chOff x="0" y="0"/>
          <a:chExt cx="0" cy="0"/>
        </a:xfrm>
      </p:grpSpPr>
      <p:sp>
        <p:nvSpPr>
          <p:cNvPr id="82" name="Google Shape;82;p19"/>
          <p:cNvSpPr/>
          <p:nvPr>
            <p:ph idx="2" type="pic"/>
          </p:nvPr>
        </p:nvSpPr>
        <p:spPr>
          <a:xfrm>
            <a:off x="0" y="0"/>
            <a:ext cx="12192000" cy="6858000"/>
          </a:xfrm>
          <a:prstGeom prst="rect">
            <a:avLst/>
          </a:prstGeom>
          <a:noFill/>
          <a:ln>
            <a:noFill/>
          </a:ln>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83" name="Google Shape;83;p19"/>
          <p:cNvSpPr txBox="1"/>
          <p:nvPr>
            <p:ph idx="1" type="body"/>
          </p:nvPr>
        </p:nvSpPr>
        <p:spPr>
          <a:xfrm>
            <a:off x="2944199" y="2887049"/>
            <a:ext cx="6350400" cy="817200"/>
          </a:xfrm>
          <a:prstGeom prst="rect">
            <a:avLst/>
          </a:prstGeom>
          <a:noFill/>
          <a:ln>
            <a:noFill/>
          </a:ln>
        </p:spPr>
        <p:txBody>
          <a:bodyPr anchorCtr="0" anchor="ctr" bIns="30475" lIns="30475" spcFirstLastPara="1" rIns="30475" wrap="square" tIns="30475">
            <a:normAutofit/>
          </a:bodyPr>
          <a:lstStyle>
            <a:lvl1pPr indent="-228600" lvl="0" marL="457200" rtl="0" algn="ctr">
              <a:lnSpc>
                <a:spcPct val="100000"/>
              </a:lnSpc>
              <a:spcBef>
                <a:spcPts val="0"/>
              </a:spcBef>
              <a:spcAft>
                <a:spcPts val="0"/>
              </a:spcAft>
              <a:buClr>
                <a:srgbClr val="000000"/>
              </a:buClr>
              <a:buSzPts val="8000"/>
              <a:buFont typeface="Avenir"/>
              <a:buNone/>
              <a:defRPr sz="8000" cap="none">
                <a:latin typeface="Avenir"/>
                <a:ea typeface="Avenir"/>
                <a:cs typeface="Avenir"/>
                <a:sym typeface="Avenir"/>
              </a:defRPr>
            </a:lvl1pPr>
            <a:lvl2pPr indent="-736600" lvl="1" marL="914400" rtl="0" algn="ctr">
              <a:lnSpc>
                <a:spcPct val="100000"/>
              </a:lnSpc>
              <a:spcBef>
                <a:spcPts val="0"/>
              </a:spcBef>
              <a:spcAft>
                <a:spcPts val="0"/>
              </a:spcAft>
              <a:buClr>
                <a:srgbClr val="000000"/>
              </a:buClr>
              <a:buSzPts val="8000"/>
              <a:buFont typeface="Avenir"/>
              <a:buChar char="•"/>
              <a:defRPr sz="8000" cap="none">
                <a:latin typeface="Avenir"/>
                <a:ea typeface="Avenir"/>
                <a:cs typeface="Avenir"/>
                <a:sym typeface="Avenir"/>
              </a:defRPr>
            </a:lvl2pPr>
            <a:lvl3pPr indent="-736600" lvl="2" marL="1371600" rtl="0" algn="ctr">
              <a:lnSpc>
                <a:spcPct val="100000"/>
              </a:lnSpc>
              <a:spcBef>
                <a:spcPts val="0"/>
              </a:spcBef>
              <a:spcAft>
                <a:spcPts val="0"/>
              </a:spcAft>
              <a:buClr>
                <a:srgbClr val="000000"/>
              </a:buClr>
              <a:buSzPts val="8000"/>
              <a:buFont typeface="Avenir"/>
              <a:buChar char="•"/>
              <a:defRPr sz="8000" cap="none">
                <a:latin typeface="Avenir"/>
                <a:ea typeface="Avenir"/>
                <a:cs typeface="Avenir"/>
                <a:sym typeface="Avenir"/>
              </a:defRPr>
            </a:lvl3pPr>
            <a:lvl4pPr indent="-736600" lvl="3" marL="1828800" rtl="0" algn="ctr">
              <a:lnSpc>
                <a:spcPct val="100000"/>
              </a:lnSpc>
              <a:spcBef>
                <a:spcPts val="0"/>
              </a:spcBef>
              <a:spcAft>
                <a:spcPts val="0"/>
              </a:spcAft>
              <a:buClr>
                <a:srgbClr val="000000"/>
              </a:buClr>
              <a:buSzPts val="8000"/>
              <a:buFont typeface="Avenir"/>
              <a:buChar char="•"/>
              <a:defRPr sz="8000" cap="none">
                <a:latin typeface="Avenir"/>
                <a:ea typeface="Avenir"/>
                <a:cs typeface="Avenir"/>
                <a:sym typeface="Avenir"/>
              </a:defRPr>
            </a:lvl4pPr>
            <a:lvl5pPr indent="-736600" lvl="4" marL="2286000" rtl="0" algn="ctr">
              <a:lnSpc>
                <a:spcPct val="100000"/>
              </a:lnSpc>
              <a:spcBef>
                <a:spcPts val="0"/>
              </a:spcBef>
              <a:spcAft>
                <a:spcPts val="0"/>
              </a:spcAft>
              <a:buClr>
                <a:srgbClr val="000000"/>
              </a:buClr>
              <a:buSzPts val="8000"/>
              <a:buFont typeface="Avenir"/>
              <a:buChar char="•"/>
              <a:defRPr sz="8000" cap="none">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84" name="Google Shape;84;p19"/>
          <p:cNvSpPr txBox="1"/>
          <p:nvPr>
            <p:ph idx="3" type="body"/>
          </p:nvPr>
        </p:nvSpPr>
        <p:spPr>
          <a:xfrm>
            <a:off x="5201399" y="2410439"/>
            <a:ext cx="1836000" cy="216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85" name="Google Shape;85;p19"/>
          <p:cNvSpPr txBox="1"/>
          <p:nvPr>
            <p:ph idx="4" type="body"/>
          </p:nvPr>
        </p:nvSpPr>
        <p:spPr>
          <a:xfrm>
            <a:off x="4096200" y="3764658"/>
            <a:ext cx="4046400" cy="7332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86" name="Google Shape;86;p19"/>
          <p:cNvSpPr txBox="1"/>
          <p:nvPr>
            <p:ph idx="5" type="body"/>
          </p:nvPr>
        </p:nvSpPr>
        <p:spPr>
          <a:xfrm>
            <a:off x="300536" y="304800"/>
            <a:ext cx="1194900" cy="23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87" name="Google Shape;87;p19"/>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ver Layout">
  <p:cSld name="3_Cover Layout">
    <p:spTree>
      <p:nvGrpSpPr>
        <p:cNvPr id="88" name="Shape 88"/>
        <p:cNvGrpSpPr/>
        <p:nvPr/>
      </p:nvGrpSpPr>
      <p:grpSpPr>
        <a:xfrm>
          <a:off x="0" y="0"/>
          <a:ext cx="0" cy="0"/>
          <a:chOff x="0" y="0"/>
          <a:chExt cx="0" cy="0"/>
        </a:xfrm>
      </p:grpSpPr>
      <p:sp>
        <p:nvSpPr>
          <p:cNvPr id="89" name="Google Shape;89;p20"/>
          <p:cNvSpPr txBox="1"/>
          <p:nvPr>
            <p:ph idx="1" type="body"/>
          </p:nvPr>
        </p:nvSpPr>
        <p:spPr>
          <a:xfrm>
            <a:off x="1175657" y="3015343"/>
            <a:ext cx="9481500" cy="1175700"/>
          </a:xfrm>
          <a:prstGeom prst="rect">
            <a:avLst/>
          </a:prstGeom>
          <a:noFill/>
          <a:ln>
            <a:noFill/>
          </a:ln>
        </p:spPr>
        <p:txBody>
          <a:bodyPr anchorCtr="0" anchor="ctr" bIns="30475" lIns="30475" spcFirstLastPara="1" rIns="30475" wrap="square" tIns="30475">
            <a:noAutofit/>
          </a:bodyPr>
          <a:lstStyle>
            <a:lvl1pPr indent="-228600" lvl="0" marL="457200" rtl="0" algn="l">
              <a:lnSpc>
                <a:spcPct val="67272"/>
              </a:lnSpc>
              <a:spcBef>
                <a:spcPts val="0"/>
              </a:spcBef>
              <a:spcAft>
                <a:spcPts val="0"/>
              </a:spcAft>
              <a:buClr>
                <a:srgbClr val="FFFFFF"/>
              </a:buClr>
              <a:buSzPts val="11000"/>
              <a:buFont typeface="Avenir"/>
              <a:buNone/>
              <a:defRPr sz="11000" cap="none">
                <a:solidFill>
                  <a:srgbClr val="FFFFFF"/>
                </a:solidFill>
                <a:latin typeface="Avenir"/>
                <a:ea typeface="Avenir"/>
                <a:cs typeface="Avenir"/>
                <a:sym typeface="Avenir"/>
              </a:defRPr>
            </a:lvl1pPr>
            <a:lvl2pPr indent="-927100" lvl="1" marL="9144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2pPr>
            <a:lvl3pPr indent="-927100" lvl="2" marL="13716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3pPr>
            <a:lvl4pPr indent="-927100" lvl="3" marL="18288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4pPr>
            <a:lvl5pPr indent="-927100" lvl="4" marL="2286000" rtl="0" algn="l">
              <a:lnSpc>
                <a:spcPct val="67272"/>
              </a:lnSpc>
              <a:spcBef>
                <a:spcPts val="0"/>
              </a:spcBef>
              <a:spcAft>
                <a:spcPts val="0"/>
              </a:spcAft>
              <a:buClr>
                <a:srgbClr val="FFFFFF"/>
              </a:buClr>
              <a:buSzPts val="11000"/>
              <a:buFont typeface="Avenir"/>
              <a:buChar char="•"/>
              <a:defRPr sz="11000" cap="none">
                <a:solidFill>
                  <a:srgbClr val="FFFFFF"/>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90" name="Google Shape;90;p20"/>
          <p:cNvSpPr txBox="1"/>
          <p:nvPr>
            <p:ph idx="2" type="body"/>
          </p:nvPr>
        </p:nvSpPr>
        <p:spPr>
          <a:xfrm>
            <a:off x="1186545" y="4354289"/>
            <a:ext cx="3146100" cy="544200"/>
          </a:xfrm>
          <a:prstGeom prst="rect">
            <a:avLst/>
          </a:prstGeom>
          <a:noFill/>
          <a:ln>
            <a:noFill/>
          </a:ln>
        </p:spPr>
        <p:txBody>
          <a:bodyPr anchorCtr="0" anchor="t" bIns="30475" lIns="30475" spcFirstLastPara="1" rIns="30475" wrap="square" tIns="30475">
            <a:no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91" name="Google Shape;91;p20"/>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noAutofit/>
          </a:bodyPr>
          <a:lstStyle>
            <a:lvl1pPr indent="0" lvl="0"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1pPr>
            <a:lvl2pPr indent="0" lvl="1"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2pPr>
            <a:lvl3pPr indent="0" lvl="2"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3pPr>
            <a:lvl4pPr indent="0" lvl="3"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4pPr>
            <a:lvl5pPr indent="0" lvl="4"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5pPr>
            <a:lvl6pPr indent="0" lvl="5"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6pPr>
            <a:lvl7pPr indent="0" lvl="6"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7pPr>
            <a:lvl8pPr indent="0" lvl="7"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8pPr>
            <a:lvl9pPr indent="0" lvl="8" marL="0" rtl="0" algn="r">
              <a:lnSpc>
                <a:spcPct val="100000"/>
              </a:lnSpc>
              <a:spcBef>
                <a:spcPts val="0"/>
              </a:spcBef>
              <a:spcAft>
                <a:spcPts val="0"/>
              </a:spcAft>
              <a:buClr>
                <a:srgbClr val="000000"/>
              </a:buClr>
              <a:buSzPts val="800"/>
              <a:buFont typeface="Avenir"/>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p:cSld name="12">
    <p:spTree>
      <p:nvGrpSpPr>
        <p:cNvPr id="92" name="Shape 92"/>
        <p:cNvGrpSpPr/>
        <p:nvPr/>
      </p:nvGrpSpPr>
      <p:grpSpPr>
        <a:xfrm>
          <a:off x="0" y="0"/>
          <a:ext cx="0" cy="0"/>
          <a:chOff x="0" y="0"/>
          <a:chExt cx="0" cy="0"/>
        </a:xfrm>
      </p:grpSpPr>
      <p:sp>
        <p:nvSpPr>
          <p:cNvPr id="93" name="Google Shape;93;p21"/>
          <p:cNvSpPr/>
          <p:nvPr>
            <p:ph idx="2" type="pic"/>
          </p:nvPr>
        </p:nvSpPr>
        <p:spPr>
          <a:xfrm>
            <a:off x="1" y="0"/>
            <a:ext cx="12192000" cy="6858000"/>
          </a:xfrm>
          <a:prstGeom prst="rect">
            <a:avLst/>
          </a:prstGeom>
          <a:noFill/>
          <a:ln>
            <a:noFill/>
          </a:ln>
        </p:spPr>
        <p:txBody>
          <a:bodyPr anchorCtr="0" anchor="t" bIns="60950" lIns="60950" spcFirstLastPara="1" rIns="60950" wrap="square" tIns="60950">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94" name="Google Shape;94;p21"/>
          <p:cNvSpPr txBox="1"/>
          <p:nvPr>
            <p:ph idx="1" type="body"/>
          </p:nvPr>
        </p:nvSpPr>
        <p:spPr>
          <a:xfrm>
            <a:off x="1401085" y="1949052"/>
            <a:ext cx="3945600" cy="1690200"/>
          </a:xfrm>
          <a:prstGeom prst="rect">
            <a:avLst/>
          </a:prstGeom>
          <a:noFill/>
          <a:ln>
            <a:noFill/>
          </a:ln>
        </p:spPr>
        <p:txBody>
          <a:bodyPr anchorCtr="0" anchor="t" bIns="60950" lIns="60950" spcFirstLastPara="1" rIns="60950" wrap="square" tIns="60950">
            <a:noAutofit/>
          </a:bodyPr>
          <a:lstStyle>
            <a:lvl1pPr indent="-228600" lvl="0" marL="457200" marR="0" rtl="0" algn="l">
              <a:lnSpc>
                <a:spcPct val="11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1pPr>
            <a:lvl2pPr indent="-228600" lvl="1" marL="914400" marR="0" rtl="0" algn="l">
              <a:lnSpc>
                <a:spcPct val="11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2pPr>
            <a:lvl3pPr indent="-228600" lvl="2" marL="1371600" marR="0" rtl="0" algn="l">
              <a:lnSpc>
                <a:spcPct val="11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3pPr>
            <a:lvl4pPr indent="-228600" lvl="3" marL="1828800" marR="0" rtl="0" algn="l">
              <a:lnSpc>
                <a:spcPct val="11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4pPr>
            <a:lvl5pPr indent="-228600" lvl="4" marL="2286000" marR="0" rtl="0" algn="l">
              <a:lnSpc>
                <a:spcPct val="110000"/>
              </a:lnSpc>
              <a:spcBef>
                <a:spcPts val="0"/>
              </a:spcBef>
              <a:spcAft>
                <a:spcPts val="0"/>
              </a:spcAft>
              <a:buClr>
                <a:srgbClr val="FFFFFF"/>
              </a:buClr>
              <a:buSzPts val="2600"/>
              <a:buFont typeface="Avenir"/>
              <a:buNone/>
              <a:defRPr b="0" i="0" sz="2600" u="none" cap="none" strike="noStrike">
                <a:solidFill>
                  <a:srgbClr val="FFFFFF"/>
                </a:solidFill>
                <a:latin typeface="Avenir"/>
                <a:ea typeface="Avenir"/>
                <a:cs typeface="Avenir"/>
                <a:sym typeface="Avenir"/>
              </a:defRPr>
            </a:lvl5pPr>
            <a:lvl6pPr indent="-406400" lvl="5" marL="27432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indent="-406400" lvl="6" marL="32004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indent="-406400" lvl="7" marL="36576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indent="-406400" lvl="8" marL="41148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95" name="Google Shape;95;p21"/>
          <p:cNvSpPr txBox="1"/>
          <p:nvPr>
            <p:ph idx="3" type="body"/>
          </p:nvPr>
        </p:nvSpPr>
        <p:spPr>
          <a:xfrm>
            <a:off x="1401083" y="3389783"/>
            <a:ext cx="3512700" cy="1699500"/>
          </a:xfrm>
          <a:prstGeom prst="rect">
            <a:avLst/>
          </a:prstGeom>
          <a:noFill/>
          <a:ln>
            <a:noFill/>
          </a:ln>
        </p:spPr>
        <p:txBody>
          <a:bodyPr anchorCtr="0" anchor="t" bIns="60950" lIns="60950" spcFirstLastPara="1" rIns="60950" wrap="square" tIns="60950">
            <a:noAutofit/>
          </a:bodyPr>
          <a:lstStyle>
            <a:lvl1pPr indent="-406400" lvl="0" marL="4572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indent="-406400" lvl="1" marL="9144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indent="-406400" lvl="2" marL="13716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indent="-406400" lvl="3" marL="18288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indent="-406400" lvl="4" marL="22860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indent="-406400" lvl="5" marL="27432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indent="-406400" lvl="6" marL="32004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indent="-406400" lvl="7" marL="36576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indent="-406400" lvl="8" marL="41148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96" name="Google Shape;96;p21"/>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noAutofit/>
          </a:bodyPr>
          <a:lstStyle>
            <a:lvl1pPr indent="0" lvl="0"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_overlay">
  <p:cSld name="photo_overlay">
    <p:bg>
      <p:bgPr>
        <a:solidFill>
          <a:srgbClr val="ECECEC"/>
        </a:solidFill>
      </p:bgPr>
    </p:bg>
    <p:spTree>
      <p:nvGrpSpPr>
        <p:cNvPr id="97" name="Shape 97"/>
        <p:cNvGrpSpPr/>
        <p:nvPr/>
      </p:nvGrpSpPr>
      <p:grpSpPr>
        <a:xfrm>
          <a:off x="0" y="0"/>
          <a:ext cx="0" cy="0"/>
          <a:chOff x="0" y="0"/>
          <a:chExt cx="0" cy="0"/>
        </a:xfrm>
      </p:grpSpPr>
      <p:sp>
        <p:nvSpPr>
          <p:cNvPr id="98" name="Google Shape;98;p22"/>
          <p:cNvSpPr/>
          <p:nvPr>
            <p:ph idx="2" type="pic"/>
          </p:nvPr>
        </p:nvSpPr>
        <p:spPr>
          <a:xfrm>
            <a:off x="1" y="4201"/>
            <a:ext cx="12192000" cy="6853800"/>
          </a:xfrm>
          <a:prstGeom prst="rect">
            <a:avLst/>
          </a:prstGeom>
          <a:noFill/>
          <a:ln>
            <a:noFill/>
          </a:ln>
          <a:effectLst>
            <a:outerShdw blurRad="50800" rotWithShape="0" dir="5400000" dist="38100">
              <a:srgbClr val="000000">
                <a:alpha val="40000"/>
              </a:srgbClr>
            </a:outerShdw>
          </a:effectLst>
        </p:spPr>
        <p:txBody>
          <a:bodyPr anchorCtr="0" anchor="t" bIns="30475" lIns="60950" spcFirstLastPara="1" rIns="60950" wrap="square" tIns="30475">
            <a:noAutofit/>
          </a:bodyPr>
          <a:lstStyle>
            <a:lvl1pPr lvl="0" marR="0" rtl="0" algn="l">
              <a:lnSpc>
                <a:spcPct val="90000"/>
              </a:lnSpc>
              <a:spcBef>
                <a:spcPts val="1000"/>
              </a:spcBef>
              <a:spcAft>
                <a:spcPts val="0"/>
              </a:spcAft>
              <a:buClr>
                <a:schemeClr val="dk1"/>
              </a:buClr>
              <a:buSzPts val="2400"/>
              <a:buFont typeface="Arial"/>
              <a:buChar char="•"/>
              <a:defRPr b="0" i="0" sz="3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100"/>
              <a:buFont typeface="Arial"/>
              <a:buChar char="•"/>
              <a:defRPr b="0" i="0" sz="32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900"/>
              <a:buFont typeface="Arial"/>
              <a:buChar char="•"/>
              <a:defRPr b="0" i="0" sz="28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Char char="•"/>
              <a:defRPr b="0" i="0" sz="24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Char char="•"/>
              <a:defRPr b="0" i="0" sz="24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Arial"/>
                <a:ea typeface="Arial"/>
                <a:cs typeface="Arial"/>
                <a:sym typeface="Arial"/>
              </a:defRPr>
            </a:lvl9pPr>
          </a:lstStyle>
          <a:p/>
        </p:txBody>
      </p:sp>
      <p:sp>
        <p:nvSpPr>
          <p:cNvPr id="99" name="Google Shape;99;p22"/>
          <p:cNvSpPr txBox="1"/>
          <p:nvPr>
            <p:ph idx="1" type="body"/>
          </p:nvPr>
        </p:nvSpPr>
        <p:spPr>
          <a:xfrm>
            <a:off x="623895" y="2724727"/>
            <a:ext cx="3153900" cy="2928300"/>
          </a:xfrm>
          <a:prstGeom prst="rect">
            <a:avLst/>
          </a:prstGeom>
          <a:noFill/>
          <a:ln>
            <a:noFill/>
          </a:ln>
        </p:spPr>
        <p:txBody>
          <a:bodyPr anchorCtr="0" anchor="t" bIns="30475" lIns="60950" spcFirstLastPara="1" rIns="60950" wrap="square" tIns="30475">
            <a:noAutofit/>
          </a:bodyPr>
          <a:lstStyle>
            <a:lvl1pPr indent="-228600" lvl="0" marL="457200" rtl="0" algn="l">
              <a:lnSpc>
                <a:spcPct val="150000"/>
              </a:lnSpc>
              <a:spcBef>
                <a:spcPts val="0"/>
              </a:spcBef>
              <a:spcAft>
                <a:spcPts val="0"/>
              </a:spcAft>
              <a:buClr>
                <a:srgbClr val="FFFFFF"/>
              </a:buClr>
              <a:buSzPts val="800"/>
              <a:buFont typeface="Arial"/>
              <a:buNone/>
              <a:defRPr sz="1200">
                <a:solidFill>
                  <a:srgbClr val="FFFFFF"/>
                </a:solidFill>
              </a:defRPr>
            </a:lvl1pPr>
            <a:lvl2pPr indent="-279400" lvl="1" marL="914400" rtl="0" algn="l">
              <a:lnSpc>
                <a:spcPct val="150000"/>
              </a:lnSpc>
              <a:spcBef>
                <a:spcPts val="0"/>
              </a:spcBef>
              <a:spcAft>
                <a:spcPts val="0"/>
              </a:spcAft>
              <a:buClr>
                <a:srgbClr val="FFFFFF"/>
              </a:buClr>
              <a:buSzPts val="800"/>
              <a:buFont typeface="Arial"/>
              <a:buChar char="•"/>
              <a:defRPr sz="1200">
                <a:solidFill>
                  <a:srgbClr val="FFFFFF"/>
                </a:solidFill>
              </a:defRPr>
            </a:lvl2pPr>
            <a:lvl3pPr indent="-279400" lvl="2" marL="1371600" rtl="0" algn="l">
              <a:lnSpc>
                <a:spcPct val="150000"/>
              </a:lnSpc>
              <a:spcBef>
                <a:spcPts val="0"/>
              </a:spcBef>
              <a:spcAft>
                <a:spcPts val="0"/>
              </a:spcAft>
              <a:buClr>
                <a:srgbClr val="FFFFFF"/>
              </a:buClr>
              <a:buSzPts val="800"/>
              <a:buFont typeface="Arial"/>
              <a:buChar char="•"/>
              <a:defRPr sz="1200">
                <a:solidFill>
                  <a:srgbClr val="FFFFFF"/>
                </a:solidFill>
              </a:defRPr>
            </a:lvl3pPr>
            <a:lvl4pPr indent="-279400" lvl="3" marL="1828800" rtl="0" algn="l">
              <a:lnSpc>
                <a:spcPct val="150000"/>
              </a:lnSpc>
              <a:spcBef>
                <a:spcPts val="0"/>
              </a:spcBef>
              <a:spcAft>
                <a:spcPts val="0"/>
              </a:spcAft>
              <a:buClr>
                <a:srgbClr val="FFFFFF"/>
              </a:buClr>
              <a:buSzPts val="800"/>
              <a:buFont typeface="Arial"/>
              <a:buChar char="•"/>
              <a:defRPr sz="1200">
                <a:solidFill>
                  <a:srgbClr val="FFFFFF"/>
                </a:solidFill>
              </a:defRPr>
            </a:lvl4pPr>
            <a:lvl5pPr indent="-279400" lvl="4" marL="2286000" rtl="0" algn="l">
              <a:lnSpc>
                <a:spcPct val="150000"/>
              </a:lnSpc>
              <a:spcBef>
                <a:spcPts val="0"/>
              </a:spcBef>
              <a:spcAft>
                <a:spcPts val="0"/>
              </a:spcAft>
              <a:buClr>
                <a:srgbClr val="FFFFFF"/>
              </a:buClr>
              <a:buSzPts val="800"/>
              <a:buFont typeface="Arial"/>
              <a:buChar char="•"/>
              <a:defRPr sz="1200">
                <a:solidFill>
                  <a:srgbClr val="FFFFFF"/>
                </a:solidFill>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0" name="Google Shape;100;p22"/>
          <p:cNvSpPr txBox="1"/>
          <p:nvPr>
            <p:ph idx="3" type="body"/>
          </p:nvPr>
        </p:nvSpPr>
        <p:spPr>
          <a:xfrm>
            <a:off x="642369" y="1311564"/>
            <a:ext cx="3015300" cy="1129500"/>
          </a:xfrm>
          <a:prstGeom prst="rect">
            <a:avLst/>
          </a:prstGeom>
          <a:noFill/>
          <a:ln>
            <a:noFill/>
          </a:ln>
        </p:spPr>
        <p:txBody>
          <a:bodyPr anchorCtr="0" anchor="t" bIns="30475" lIns="60950" spcFirstLastPara="1" rIns="60950" wrap="square" tIns="30475">
            <a:noAutofit/>
          </a:bodyPr>
          <a:lstStyle>
            <a:lvl1pPr indent="-228600" lvl="0" marL="457200" rtl="0" algn="l">
              <a:lnSpc>
                <a:spcPct val="90000"/>
              </a:lnSpc>
              <a:spcBef>
                <a:spcPts val="0"/>
              </a:spcBef>
              <a:spcAft>
                <a:spcPts val="0"/>
              </a:spcAft>
              <a:buClr>
                <a:srgbClr val="FFFFFF"/>
              </a:buClr>
              <a:buSzPts val="4000"/>
              <a:buFont typeface="Avenir"/>
              <a:buNone/>
              <a:defRPr sz="6000">
                <a:solidFill>
                  <a:srgbClr val="FFFFFF"/>
                </a:solidFill>
                <a:latin typeface="Avenir"/>
                <a:ea typeface="Avenir"/>
                <a:cs typeface="Avenir"/>
                <a:sym typeface="Avenir"/>
              </a:defRPr>
            </a:lvl1pPr>
            <a:lvl2pPr indent="-304800" lvl="1" marL="914400" rtl="0" algn="l">
              <a:lnSpc>
                <a:spcPct val="90000"/>
              </a:lnSpc>
              <a:spcBef>
                <a:spcPts val="500"/>
              </a:spcBef>
              <a:spcAft>
                <a:spcPts val="0"/>
              </a:spcAft>
              <a:buClr>
                <a:schemeClr val="dk1"/>
              </a:buClr>
              <a:buSzPts val="1200"/>
              <a:buChar char="•"/>
              <a:defRPr/>
            </a:lvl2pPr>
            <a:lvl3pPr indent="-304800" lvl="2" marL="1371600" rtl="0" algn="l">
              <a:lnSpc>
                <a:spcPct val="90000"/>
              </a:lnSpc>
              <a:spcBef>
                <a:spcPts val="500"/>
              </a:spcBef>
              <a:spcAft>
                <a:spcPts val="0"/>
              </a:spcAft>
              <a:buClr>
                <a:schemeClr val="dk1"/>
              </a:buClr>
              <a:buSzPts val="1200"/>
              <a:buChar char="•"/>
              <a:defRPr/>
            </a:lvl3pPr>
            <a:lvl4pPr indent="-304800" lvl="3" marL="1828800" rtl="0" algn="l">
              <a:lnSpc>
                <a:spcPct val="90000"/>
              </a:lnSpc>
              <a:spcBef>
                <a:spcPts val="500"/>
              </a:spcBef>
              <a:spcAft>
                <a:spcPts val="0"/>
              </a:spcAft>
              <a:buClr>
                <a:schemeClr val="dk1"/>
              </a:buClr>
              <a:buSzPts val="1200"/>
              <a:buChar char="•"/>
              <a:defRPr/>
            </a:lvl4pPr>
            <a:lvl5pPr indent="-304800" lvl="4" marL="2286000" rtl="0" algn="l">
              <a:lnSpc>
                <a:spcPct val="90000"/>
              </a:lnSpc>
              <a:spcBef>
                <a:spcPts val="500"/>
              </a:spcBef>
              <a:spcAft>
                <a:spcPts val="0"/>
              </a:spcAft>
              <a:buClr>
                <a:schemeClr val="dk1"/>
              </a:buClr>
              <a:buSzPts val="1200"/>
              <a:buChar char="•"/>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1" name="Google Shape;101;p22"/>
          <p:cNvSpPr txBox="1"/>
          <p:nvPr>
            <p:ph idx="4" type="body"/>
          </p:nvPr>
        </p:nvSpPr>
        <p:spPr>
          <a:xfrm>
            <a:off x="8460510" y="5364936"/>
            <a:ext cx="3078600" cy="980400"/>
          </a:xfrm>
          <a:prstGeom prst="rect">
            <a:avLst/>
          </a:prstGeom>
          <a:noFill/>
          <a:ln>
            <a:noFill/>
          </a:ln>
        </p:spPr>
        <p:txBody>
          <a:bodyPr anchorCtr="0" anchor="ctr" bIns="30475" lIns="60950" spcFirstLastPara="1" rIns="60950" wrap="square" tIns="30475">
            <a:noAutofit/>
          </a:bodyPr>
          <a:lstStyle>
            <a:lvl1pPr indent="-228600" lvl="0" marL="457200" rtl="0" algn="r">
              <a:lnSpc>
                <a:spcPct val="110000"/>
              </a:lnSpc>
              <a:spcBef>
                <a:spcPts val="0"/>
              </a:spcBef>
              <a:spcAft>
                <a:spcPts val="0"/>
              </a:spcAft>
              <a:buClr>
                <a:srgbClr val="FFFFFF"/>
              </a:buClr>
              <a:buSzPts val="1600"/>
              <a:buFont typeface="Arial"/>
              <a:buNone/>
              <a:defRPr sz="2400">
                <a:solidFill>
                  <a:srgbClr val="FFFFFF"/>
                </a:solidFill>
              </a:defRPr>
            </a:lvl1pPr>
            <a:lvl2pPr indent="-304800" lvl="1" marL="914400" rtl="0" algn="l">
              <a:lnSpc>
                <a:spcPct val="90000"/>
              </a:lnSpc>
              <a:spcBef>
                <a:spcPts val="500"/>
              </a:spcBef>
              <a:spcAft>
                <a:spcPts val="0"/>
              </a:spcAft>
              <a:buClr>
                <a:schemeClr val="dk1"/>
              </a:buClr>
              <a:buSzPts val="1200"/>
              <a:buChar char="•"/>
              <a:defRPr/>
            </a:lvl2pPr>
            <a:lvl3pPr indent="-304800" lvl="2" marL="1371600" rtl="0" algn="l">
              <a:lnSpc>
                <a:spcPct val="90000"/>
              </a:lnSpc>
              <a:spcBef>
                <a:spcPts val="500"/>
              </a:spcBef>
              <a:spcAft>
                <a:spcPts val="0"/>
              </a:spcAft>
              <a:buClr>
                <a:schemeClr val="dk1"/>
              </a:buClr>
              <a:buSzPts val="1200"/>
              <a:buChar char="•"/>
              <a:defRPr/>
            </a:lvl3pPr>
            <a:lvl4pPr indent="-304800" lvl="3" marL="1828800" rtl="0" algn="l">
              <a:lnSpc>
                <a:spcPct val="90000"/>
              </a:lnSpc>
              <a:spcBef>
                <a:spcPts val="500"/>
              </a:spcBef>
              <a:spcAft>
                <a:spcPts val="0"/>
              </a:spcAft>
              <a:buClr>
                <a:schemeClr val="dk1"/>
              </a:buClr>
              <a:buSzPts val="1200"/>
              <a:buChar char="•"/>
              <a:defRPr/>
            </a:lvl4pPr>
            <a:lvl5pPr indent="-304800" lvl="4" marL="2286000" rtl="0" algn="l">
              <a:lnSpc>
                <a:spcPct val="90000"/>
              </a:lnSpc>
              <a:spcBef>
                <a:spcPts val="500"/>
              </a:spcBef>
              <a:spcAft>
                <a:spcPts val="0"/>
              </a:spcAft>
              <a:buClr>
                <a:schemeClr val="dk1"/>
              </a:buClr>
              <a:buSzPts val="1200"/>
              <a:buChar char="•"/>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2" name="Google Shape;102;p22"/>
          <p:cNvSpPr txBox="1"/>
          <p:nvPr>
            <p:ph idx="12" type="sldNum"/>
          </p:nvPr>
        </p:nvSpPr>
        <p:spPr>
          <a:xfrm>
            <a:off x="0" y="0"/>
            <a:ext cx="3000000" cy="3000000"/>
          </a:xfrm>
          <a:prstGeom prst="rect">
            <a:avLst/>
          </a:prstGeom>
          <a:noFill/>
          <a:ln>
            <a:noFill/>
          </a:ln>
        </p:spPr>
        <p:txBody>
          <a:bodyPr anchorCtr="0" anchor="t" bIns="30475" lIns="60950" spcFirstLastPara="1" rIns="60950" wrap="square" tIns="30475">
            <a:noAutofit/>
          </a:bodyPr>
          <a:lstStyle>
            <a:lvl1pPr indent="0" lvl="0"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13">
  <p:cSld name="1_13">
    <p:spTree>
      <p:nvGrpSpPr>
        <p:cNvPr id="103" name="Shape 103"/>
        <p:cNvGrpSpPr/>
        <p:nvPr/>
      </p:nvGrpSpPr>
      <p:grpSpPr>
        <a:xfrm>
          <a:off x="0" y="0"/>
          <a:ext cx="0" cy="0"/>
          <a:chOff x="0" y="0"/>
          <a:chExt cx="0" cy="0"/>
        </a:xfrm>
      </p:grpSpPr>
      <p:sp>
        <p:nvSpPr>
          <p:cNvPr id="104" name="Google Shape;104;p23"/>
          <p:cNvSpPr/>
          <p:nvPr>
            <p:ph idx="2" type="pic"/>
          </p:nvPr>
        </p:nvSpPr>
        <p:spPr>
          <a:xfrm>
            <a:off x="0" y="0"/>
            <a:ext cx="12192000" cy="6858000"/>
          </a:xfrm>
          <a:prstGeom prst="rect">
            <a:avLst/>
          </a:prstGeom>
          <a:noFill/>
          <a:ln>
            <a:noFill/>
          </a:ln>
        </p:spPr>
        <p:txBody>
          <a:bodyPr anchorCtr="0" anchor="t" bIns="30475" lIns="60950" spcFirstLastPara="1" rIns="60950" wrap="square" tIns="30475">
            <a:noAutofit/>
          </a:bodyPr>
          <a:lstStyle>
            <a:lvl1pPr lvl="0" marR="0" rtl="0" algn="l">
              <a:lnSpc>
                <a:spcPct val="90000"/>
              </a:lnSpc>
              <a:spcBef>
                <a:spcPts val="1000"/>
              </a:spcBef>
              <a:spcAft>
                <a:spcPts val="0"/>
              </a:spcAft>
              <a:buClr>
                <a:schemeClr val="dk1"/>
              </a:buClr>
              <a:buSzPts val="19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16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3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2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Google Shape;105;p23"/>
          <p:cNvSpPr txBox="1"/>
          <p:nvPr>
            <p:ph idx="1" type="body"/>
          </p:nvPr>
        </p:nvSpPr>
        <p:spPr>
          <a:xfrm>
            <a:off x="2944201" y="2887051"/>
            <a:ext cx="6350400" cy="817200"/>
          </a:xfrm>
          <a:prstGeom prst="rect">
            <a:avLst/>
          </a:prstGeom>
          <a:noFill/>
          <a:ln>
            <a:noFill/>
          </a:ln>
        </p:spPr>
        <p:txBody>
          <a:bodyPr anchorCtr="0" anchor="ctr" bIns="30475" lIns="60950" spcFirstLastPara="1" rIns="60950" wrap="square" tIns="30475">
            <a:normAutofit/>
          </a:bodyPr>
          <a:lstStyle>
            <a:lvl1pPr indent="-228600" lvl="0" marL="457200" rtl="0" algn="ctr">
              <a:lnSpc>
                <a:spcPct val="100000"/>
              </a:lnSpc>
              <a:spcBef>
                <a:spcPts val="0"/>
              </a:spcBef>
              <a:spcAft>
                <a:spcPts val="0"/>
              </a:spcAft>
              <a:buClr>
                <a:schemeClr val="dk1"/>
              </a:buClr>
              <a:buSzPts val="5300"/>
              <a:buFont typeface="Avenir"/>
              <a:buNone/>
              <a:defRPr sz="8000" cap="none">
                <a:latin typeface="Avenir"/>
                <a:ea typeface="Avenir"/>
                <a:cs typeface="Avenir"/>
                <a:sym typeface="Avenir"/>
              </a:defRPr>
            </a:lvl1pPr>
            <a:lvl2pPr indent="-565150" lvl="1" marL="914400" rtl="0" algn="ctr">
              <a:lnSpc>
                <a:spcPct val="100000"/>
              </a:lnSpc>
              <a:spcBef>
                <a:spcPts val="0"/>
              </a:spcBef>
              <a:spcAft>
                <a:spcPts val="0"/>
              </a:spcAft>
              <a:buClr>
                <a:schemeClr val="dk1"/>
              </a:buClr>
              <a:buSzPts val="5300"/>
              <a:buFont typeface="Avenir"/>
              <a:buChar char="•"/>
              <a:defRPr sz="8000" cap="none">
                <a:latin typeface="Avenir"/>
                <a:ea typeface="Avenir"/>
                <a:cs typeface="Avenir"/>
                <a:sym typeface="Avenir"/>
              </a:defRPr>
            </a:lvl2pPr>
            <a:lvl3pPr indent="-565150" lvl="2" marL="1371600" rtl="0" algn="ctr">
              <a:lnSpc>
                <a:spcPct val="100000"/>
              </a:lnSpc>
              <a:spcBef>
                <a:spcPts val="0"/>
              </a:spcBef>
              <a:spcAft>
                <a:spcPts val="0"/>
              </a:spcAft>
              <a:buClr>
                <a:schemeClr val="dk1"/>
              </a:buClr>
              <a:buSzPts val="5300"/>
              <a:buFont typeface="Avenir"/>
              <a:buChar char="•"/>
              <a:defRPr sz="8000" cap="none">
                <a:latin typeface="Avenir"/>
                <a:ea typeface="Avenir"/>
                <a:cs typeface="Avenir"/>
                <a:sym typeface="Avenir"/>
              </a:defRPr>
            </a:lvl3pPr>
            <a:lvl4pPr indent="-565150" lvl="3" marL="1828800" rtl="0" algn="ctr">
              <a:lnSpc>
                <a:spcPct val="100000"/>
              </a:lnSpc>
              <a:spcBef>
                <a:spcPts val="0"/>
              </a:spcBef>
              <a:spcAft>
                <a:spcPts val="0"/>
              </a:spcAft>
              <a:buClr>
                <a:schemeClr val="dk1"/>
              </a:buClr>
              <a:buSzPts val="5300"/>
              <a:buFont typeface="Avenir"/>
              <a:buChar char="•"/>
              <a:defRPr sz="8000" cap="none">
                <a:latin typeface="Avenir"/>
                <a:ea typeface="Avenir"/>
                <a:cs typeface="Avenir"/>
                <a:sym typeface="Avenir"/>
              </a:defRPr>
            </a:lvl4pPr>
            <a:lvl5pPr indent="-565150" lvl="4" marL="2286000" rtl="0" algn="ctr">
              <a:lnSpc>
                <a:spcPct val="100000"/>
              </a:lnSpc>
              <a:spcBef>
                <a:spcPts val="0"/>
              </a:spcBef>
              <a:spcAft>
                <a:spcPts val="0"/>
              </a:spcAft>
              <a:buClr>
                <a:schemeClr val="dk1"/>
              </a:buClr>
              <a:buSzPts val="5300"/>
              <a:buFont typeface="Avenir"/>
              <a:buChar char="•"/>
              <a:defRPr sz="8000" cap="none">
                <a:latin typeface="Avenir"/>
                <a:ea typeface="Avenir"/>
                <a:cs typeface="Avenir"/>
                <a:sym typeface="Avenir"/>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6" name="Google Shape;106;p23"/>
          <p:cNvSpPr txBox="1"/>
          <p:nvPr>
            <p:ph idx="3" type="body"/>
          </p:nvPr>
        </p:nvSpPr>
        <p:spPr>
          <a:xfrm>
            <a:off x="5201401" y="2410441"/>
            <a:ext cx="1836000" cy="216000"/>
          </a:xfrm>
          <a:prstGeom prst="rect">
            <a:avLst/>
          </a:prstGeom>
          <a:noFill/>
          <a:ln>
            <a:noFill/>
          </a:ln>
        </p:spPr>
        <p:txBody>
          <a:bodyPr anchorCtr="0" anchor="ctr" bIns="30475" lIns="60950" spcFirstLastPara="1" rIns="60950" wrap="square" tIns="30475">
            <a:normAutofit/>
          </a:bodyPr>
          <a:lstStyle>
            <a:lvl1pPr indent="-228600" lvl="0" marL="457200" rtl="0" algn="ctr">
              <a:lnSpc>
                <a:spcPct val="100000"/>
              </a:lnSpc>
              <a:spcBef>
                <a:spcPts val="0"/>
              </a:spcBef>
              <a:spcAft>
                <a:spcPts val="0"/>
              </a:spcAft>
              <a:buClr>
                <a:srgbClr val="404040"/>
              </a:buClr>
              <a:buSzPts val="1200"/>
              <a:buFont typeface="Avenir"/>
              <a:buNone/>
              <a:defRPr sz="1800" cap="none">
                <a:solidFill>
                  <a:srgbClr val="404040"/>
                </a:solidFill>
                <a:latin typeface="Avenir"/>
                <a:ea typeface="Avenir"/>
                <a:cs typeface="Avenir"/>
                <a:sym typeface="Avenir"/>
              </a:defRPr>
            </a:lvl1pPr>
            <a:lvl2pPr indent="-304800" lvl="1" marL="914400" rtl="0" algn="l">
              <a:lnSpc>
                <a:spcPct val="90000"/>
              </a:lnSpc>
              <a:spcBef>
                <a:spcPts val="500"/>
              </a:spcBef>
              <a:spcAft>
                <a:spcPts val="0"/>
              </a:spcAft>
              <a:buClr>
                <a:schemeClr val="dk1"/>
              </a:buClr>
              <a:buSzPts val="1200"/>
              <a:buChar char="•"/>
              <a:defRPr/>
            </a:lvl2pPr>
            <a:lvl3pPr indent="-304800" lvl="2" marL="1371600" rtl="0" algn="l">
              <a:lnSpc>
                <a:spcPct val="90000"/>
              </a:lnSpc>
              <a:spcBef>
                <a:spcPts val="500"/>
              </a:spcBef>
              <a:spcAft>
                <a:spcPts val="0"/>
              </a:spcAft>
              <a:buClr>
                <a:schemeClr val="dk1"/>
              </a:buClr>
              <a:buSzPts val="1200"/>
              <a:buChar char="•"/>
              <a:defRPr/>
            </a:lvl3pPr>
            <a:lvl4pPr indent="-304800" lvl="3" marL="1828800" rtl="0" algn="l">
              <a:lnSpc>
                <a:spcPct val="90000"/>
              </a:lnSpc>
              <a:spcBef>
                <a:spcPts val="500"/>
              </a:spcBef>
              <a:spcAft>
                <a:spcPts val="0"/>
              </a:spcAft>
              <a:buClr>
                <a:schemeClr val="dk1"/>
              </a:buClr>
              <a:buSzPts val="1200"/>
              <a:buChar char="•"/>
              <a:defRPr/>
            </a:lvl4pPr>
            <a:lvl5pPr indent="-304800" lvl="4" marL="2286000" rtl="0" algn="l">
              <a:lnSpc>
                <a:spcPct val="90000"/>
              </a:lnSpc>
              <a:spcBef>
                <a:spcPts val="500"/>
              </a:spcBef>
              <a:spcAft>
                <a:spcPts val="0"/>
              </a:spcAft>
              <a:buClr>
                <a:schemeClr val="dk1"/>
              </a:buClr>
              <a:buSzPts val="1200"/>
              <a:buChar char="•"/>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7" name="Google Shape;107;p23"/>
          <p:cNvSpPr txBox="1"/>
          <p:nvPr>
            <p:ph idx="4" type="body"/>
          </p:nvPr>
        </p:nvSpPr>
        <p:spPr>
          <a:xfrm>
            <a:off x="4096201" y="3764658"/>
            <a:ext cx="4046400" cy="733200"/>
          </a:xfrm>
          <a:prstGeom prst="rect">
            <a:avLst/>
          </a:prstGeom>
          <a:noFill/>
          <a:ln>
            <a:noFill/>
          </a:ln>
        </p:spPr>
        <p:txBody>
          <a:bodyPr anchorCtr="0" anchor="t" bIns="30475" lIns="60950" spcFirstLastPara="1" rIns="60950" wrap="square" tIns="30475">
            <a:normAutofit/>
          </a:bodyPr>
          <a:lstStyle>
            <a:lvl1pPr indent="-228600" lvl="0" marL="457200" rtl="0" algn="ctr">
              <a:lnSpc>
                <a:spcPct val="150000"/>
              </a:lnSpc>
              <a:spcBef>
                <a:spcPts val="0"/>
              </a:spcBef>
              <a:spcAft>
                <a:spcPts val="0"/>
              </a:spcAft>
              <a:buClr>
                <a:srgbClr val="808080"/>
              </a:buClr>
              <a:buSzPts val="1500"/>
              <a:buFont typeface="Calibri"/>
              <a:buNone/>
              <a:defRPr sz="2200">
                <a:solidFill>
                  <a:srgbClr val="808080"/>
                </a:solidFill>
              </a:defRPr>
            </a:lvl1pPr>
            <a:lvl2pPr indent="-304800" lvl="1" marL="914400" rtl="0" algn="l">
              <a:lnSpc>
                <a:spcPct val="90000"/>
              </a:lnSpc>
              <a:spcBef>
                <a:spcPts val="500"/>
              </a:spcBef>
              <a:spcAft>
                <a:spcPts val="0"/>
              </a:spcAft>
              <a:buClr>
                <a:schemeClr val="dk1"/>
              </a:buClr>
              <a:buSzPts val="1200"/>
              <a:buChar char="•"/>
              <a:defRPr/>
            </a:lvl2pPr>
            <a:lvl3pPr indent="-304800" lvl="2" marL="1371600" rtl="0" algn="l">
              <a:lnSpc>
                <a:spcPct val="90000"/>
              </a:lnSpc>
              <a:spcBef>
                <a:spcPts val="500"/>
              </a:spcBef>
              <a:spcAft>
                <a:spcPts val="0"/>
              </a:spcAft>
              <a:buClr>
                <a:schemeClr val="dk1"/>
              </a:buClr>
              <a:buSzPts val="1200"/>
              <a:buChar char="•"/>
              <a:defRPr/>
            </a:lvl3pPr>
            <a:lvl4pPr indent="-304800" lvl="3" marL="1828800" rtl="0" algn="l">
              <a:lnSpc>
                <a:spcPct val="90000"/>
              </a:lnSpc>
              <a:spcBef>
                <a:spcPts val="500"/>
              </a:spcBef>
              <a:spcAft>
                <a:spcPts val="0"/>
              </a:spcAft>
              <a:buClr>
                <a:schemeClr val="dk1"/>
              </a:buClr>
              <a:buSzPts val="1200"/>
              <a:buChar char="•"/>
              <a:defRPr/>
            </a:lvl4pPr>
            <a:lvl5pPr indent="-304800" lvl="4" marL="2286000" rtl="0" algn="l">
              <a:lnSpc>
                <a:spcPct val="90000"/>
              </a:lnSpc>
              <a:spcBef>
                <a:spcPts val="500"/>
              </a:spcBef>
              <a:spcAft>
                <a:spcPts val="0"/>
              </a:spcAft>
              <a:buClr>
                <a:schemeClr val="dk1"/>
              </a:buClr>
              <a:buSzPts val="1200"/>
              <a:buChar char="•"/>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8" name="Google Shape;108;p23"/>
          <p:cNvSpPr txBox="1"/>
          <p:nvPr>
            <p:ph idx="5" type="body"/>
          </p:nvPr>
        </p:nvSpPr>
        <p:spPr>
          <a:xfrm>
            <a:off x="300536" y="304801"/>
            <a:ext cx="1194900" cy="231300"/>
          </a:xfrm>
          <a:prstGeom prst="rect">
            <a:avLst/>
          </a:prstGeom>
          <a:noFill/>
          <a:ln>
            <a:noFill/>
          </a:ln>
        </p:spPr>
        <p:txBody>
          <a:bodyPr anchorCtr="0" anchor="ctr" bIns="30475" lIns="60950" spcFirstLastPara="1" rIns="60950" wrap="square" tIns="30475">
            <a:normAutofit/>
          </a:bodyPr>
          <a:lstStyle>
            <a:lvl1pPr indent="-304800" lvl="0" marL="457200" rtl="0" algn="l">
              <a:lnSpc>
                <a:spcPct val="90000"/>
              </a:lnSpc>
              <a:spcBef>
                <a:spcPts val="1000"/>
              </a:spcBef>
              <a:spcAft>
                <a:spcPts val="0"/>
              </a:spcAft>
              <a:buClr>
                <a:schemeClr val="dk1"/>
              </a:buClr>
              <a:buSzPts val="1200"/>
              <a:buChar char="•"/>
              <a:defRPr/>
            </a:lvl1pPr>
            <a:lvl2pPr indent="-304800" lvl="1" marL="914400" rtl="0" algn="l">
              <a:lnSpc>
                <a:spcPct val="90000"/>
              </a:lnSpc>
              <a:spcBef>
                <a:spcPts val="500"/>
              </a:spcBef>
              <a:spcAft>
                <a:spcPts val="0"/>
              </a:spcAft>
              <a:buClr>
                <a:schemeClr val="dk1"/>
              </a:buClr>
              <a:buSzPts val="1200"/>
              <a:buChar char="•"/>
              <a:defRPr/>
            </a:lvl2pPr>
            <a:lvl3pPr indent="-304800" lvl="2" marL="1371600" rtl="0" algn="l">
              <a:lnSpc>
                <a:spcPct val="90000"/>
              </a:lnSpc>
              <a:spcBef>
                <a:spcPts val="500"/>
              </a:spcBef>
              <a:spcAft>
                <a:spcPts val="0"/>
              </a:spcAft>
              <a:buClr>
                <a:schemeClr val="dk1"/>
              </a:buClr>
              <a:buSzPts val="1200"/>
              <a:buChar char="•"/>
              <a:defRPr/>
            </a:lvl3pPr>
            <a:lvl4pPr indent="-304800" lvl="3" marL="1828800" rtl="0" algn="l">
              <a:lnSpc>
                <a:spcPct val="90000"/>
              </a:lnSpc>
              <a:spcBef>
                <a:spcPts val="500"/>
              </a:spcBef>
              <a:spcAft>
                <a:spcPts val="0"/>
              </a:spcAft>
              <a:buClr>
                <a:schemeClr val="dk1"/>
              </a:buClr>
              <a:buSzPts val="1200"/>
              <a:buChar char="•"/>
              <a:defRPr/>
            </a:lvl4pPr>
            <a:lvl5pPr indent="-304800" lvl="4" marL="2286000" rtl="0" algn="l">
              <a:lnSpc>
                <a:spcPct val="90000"/>
              </a:lnSpc>
              <a:spcBef>
                <a:spcPts val="500"/>
              </a:spcBef>
              <a:spcAft>
                <a:spcPts val="0"/>
              </a:spcAft>
              <a:buClr>
                <a:schemeClr val="dk1"/>
              </a:buClr>
              <a:buSzPts val="1200"/>
              <a:buChar char="•"/>
              <a:defRPr/>
            </a:lvl5pPr>
            <a:lvl6pPr indent="-304800" lvl="5" marL="2743200" rtl="0" algn="l">
              <a:lnSpc>
                <a:spcPct val="90000"/>
              </a:lnSpc>
              <a:spcBef>
                <a:spcPts val="500"/>
              </a:spcBef>
              <a:spcAft>
                <a:spcPts val="0"/>
              </a:spcAft>
              <a:buClr>
                <a:schemeClr val="dk1"/>
              </a:buClr>
              <a:buSzPts val="1200"/>
              <a:buChar char="•"/>
              <a:defRPr/>
            </a:lvl6pPr>
            <a:lvl7pPr indent="-304800" lvl="6" marL="3200400" rtl="0" algn="l">
              <a:lnSpc>
                <a:spcPct val="90000"/>
              </a:lnSpc>
              <a:spcBef>
                <a:spcPts val="500"/>
              </a:spcBef>
              <a:spcAft>
                <a:spcPts val="0"/>
              </a:spcAft>
              <a:buClr>
                <a:schemeClr val="dk1"/>
              </a:buClr>
              <a:buSzPts val="1200"/>
              <a:buChar char="•"/>
              <a:defRPr/>
            </a:lvl7pPr>
            <a:lvl8pPr indent="-304800" lvl="7" marL="3657600" rtl="0" algn="l">
              <a:lnSpc>
                <a:spcPct val="90000"/>
              </a:lnSpc>
              <a:spcBef>
                <a:spcPts val="500"/>
              </a:spcBef>
              <a:spcAft>
                <a:spcPts val="0"/>
              </a:spcAft>
              <a:buClr>
                <a:schemeClr val="dk1"/>
              </a:buClr>
              <a:buSzPts val="1200"/>
              <a:buChar char="•"/>
              <a:defRPr/>
            </a:lvl8pPr>
            <a:lvl9pPr indent="-304800" lvl="8" marL="4114800" rtl="0" algn="l">
              <a:lnSpc>
                <a:spcPct val="90000"/>
              </a:lnSpc>
              <a:spcBef>
                <a:spcPts val="500"/>
              </a:spcBef>
              <a:spcAft>
                <a:spcPts val="0"/>
              </a:spcAft>
              <a:buClr>
                <a:schemeClr val="dk1"/>
              </a:buClr>
              <a:buSzPts val="1200"/>
              <a:buChar char="•"/>
              <a:defRPr/>
            </a:lvl9pPr>
          </a:lstStyle>
          <a:p/>
        </p:txBody>
      </p:sp>
      <p:sp>
        <p:nvSpPr>
          <p:cNvPr id="109" name="Google Shape;109;p23"/>
          <p:cNvSpPr txBox="1"/>
          <p:nvPr>
            <p:ph idx="12" type="sldNum"/>
          </p:nvPr>
        </p:nvSpPr>
        <p:spPr>
          <a:xfrm>
            <a:off x="8610600" y="6356351"/>
            <a:ext cx="2743200" cy="365100"/>
          </a:xfrm>
          <a:prstGeom prst="rect">
            <a:avLst/>
          </a:prstGeom>
          <a:noFill/>
          <a:ln>
            <a:noFill/>
          </a:ln>
        </p:spPr>
        <p:txBody>
          <a:bodyPr anchorCtr="0" anchor="ctr" bIns="30475" lIns="60950" spcFirstLastPara="1" rIns="60950" wrap="square" tIns="30475">
            <a:noAutofit/>
          </a:bodyPr>
          <a:lstStyle>
            <a:lvl1pPr indent="0" lvl="0"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1pPr>
            <a:lvl2pPr indent="0" lvl="1"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2pPr>
            <a:lvl3pPr indent="0" lvl="2"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3pPr>
            <a:lvl4pPr indent="0" lvl="3"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4pPr>
            <a:lvl5pPr indent="0" lvl="4"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5pPr>
            <a:lvl6pPr indent="0" lvl="5"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6pPr>
            <a:lvl7pPr indent="0" lvl="6"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7pPr>
            <a:lvl8pPr indent="0" lvl="7"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8pPr>
            <a:lvl9pPr indent="0" lvl="8" marL="0" rtl="0" algn="r">
              <a:lnSpc>
                <a:spcPct val="100000"/>
              </a:lnSpc>
              <a:spcBef>
                <a:spcPts val="0"/>
              </a:spcBef>
              <a:spcAft>
                <a:spcPts val="0"/>
              </a:spcAft>
              <a:buClr>
                <a:srgbClr val="888888"/>
              </a:buClr>
              <a:buSzPts val="1200"/>
              <a:buFont typeface="Avenir"/>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Yellow Blank">
  <p:cSld name="1_Yellow Blank">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24200" y="2762250"/>
            <a:ext cx="5943600" cy="1333500"/>
          </a:xfrm>
          <a:prstGeom prst="rect">
            <a:avLst/>
          </a:prstGeom>
          <a:noFill/>
          <a:ln>
            <a:noFill/>
          </a:ln>
        </p:spPr>
        <p:txBody>
          <a:bodyPr anchorCtr="0" anchor="ctr" bIns="30475" lIns="30475" spcFirstLastPara="1" rIns="30475" wrap="square" tIns="30475">
            <a:normAutofit/>
          </a:bodyPr>
          <a:lstStyle>
            <a:lvl1pPr indent="-228600" lvl="0" marL="457200" rtl="0" algn="ctr">
              <a:lnSpc>
                <a:spcPct val="90000"/>
              </a:lnSpc>
              <a:spcBef>
                <a:spcPts val="1000"/>
              </a:spcBef>
              <a:spcAft>
                <a:spcPts val="0"/>
              </a:spcAft>
              <a:buClr>
                <a:srgbClr val="000000"/>
              </a:buClr>
              <a:buSzPts val="8000"/>
              <a:buFont typeface="Avenir"/>
              <a:buNone/>
              <a:defRPr sz="8000">
                <a:latin typeface="Avenir"/>
                <a:ea typeface="Avenir"/>
                <a:cs typeface="Avenir"/>
                <a:sym typeface="Avenir"/>
              </a:defRPr>
            </a:lvl1pPr>
            <a:lvl2pPr indent="-736600" lvl="1" marL="914400" rtl="0" algn="ctr">
              <a:lnSpc>
                <a:spcPct val="90000"/>
              </a:lnSpc>
              <a:spcBef>
                <a:spcPts val="1000"/>
              </a:spcBef>
              <a:spcAft>
                <a:spcPts val="0"/>
              </a:spcAft>
              <a:buClr>
                <a:srgbClr val="000000"/>
              </a:buClr>
              <a:buSzPts val="8000"/>
              <a:buFont typeface="Avenir"/>
              <a:buChar char="•"/>
              <a:defRPr sz="8000">
                <a:latin typeface="Avenir"/>
                <a:ea typeface="Avenir"/>
                <a:cs typeface="Avenir"/>
                <a:sym typeface="Avenir"/>
              </a:defRPr>
            </a:lvl2pPr>
            <a:lvl3pPr indent="-736600" lvl="2" marL="1371600" rtl="0" algn="ctr">
              <a:lnSpc>
                <a:spcPct val="90000"/>
              </a:lnSpc>
              <a:spcBef>
                <a:spcPts val="1000"/>
              </a:spcBef>
              <a:spcAft>
                <a:spcPts val="0"/>
              </a:spcAft>
              <a:buClr>
                <a:srgbClr val="000000"/>
              </a:buClr>
              <a:buSzPts val="8000"/>
              <a:buFont typeface="Avenir"/>
              <a:buChar char="•"/>
              <a:defRPr sz="8000">
                <a:latin typeface="Avenir"/>
                <a:ea typeface="Avenir"/>
                <a:cs typeface="Avenir"/>
                <a:sym typeface="Avenir"/>
              </a:defRPr>
            </a:lvl3pPr>
            <a:lvl4pPr indent="-736600" lvl="3" marL="1828800" rtl="0" algn="ctr">
              <a:lnSpc>
                <a:spcPct val="90000"/>
              </a:lnSpc>
              <a:spcBef>
                <a:spcPts val="1000"/>
              </a:spcBef>
              <a:spcAft>
                <a:spcPts val="0"/>
              </a:spcAft>
              <a:buClr>
                <a:srgbClr val="000000"/>
              </a:buClr>
              <a:buSzPts val="8000"/>
              <a:buFont typeface="Avenir"/>
              <a:buChar char="•"/>
              <a:defRPr sz="8000">
                <a:latin typeface="Avenir"/>
                <a:ea typeface="Avenir"/>
                <a:cs typeface="Avenir"/>
                <a:sym typeface="Avenir"/>
              </a:defRPr>
            </a:lvl4pPr>
            <a:lvl5pPr indent="-736600" lvl="4" marL="2286000" rtl="0" algn="ctr">
              <a:lnSpc>
                <a:spcPct val="90000"/>
              </a:lnSpc>
              <a:spcBef>
                <a:spcPts val="1000"/>
              </a:spcBef>
              <a:spcAft>
                <a:spcPts val="0"/>
              </a:spcAft>
              <a:buClr>
                <a:srgbClr val="000000"/>
              </a:buClr>
              <a:buSzPts val="8000"/>
              <a:buFont typeface="Avenir"/>
              <a:buChar char="•"/>
              <a:defRPr sz="8000">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12" name="Google Shape;112;p24"/>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9">
  <p:cSld name="1_29">
    <p:bg>
      <p:bgPr>
        <a:solidFill>
          <a:srgbClr val="ECECEC"/>
        </a:solidFill>
      </p:bgPr>
    </p:bg>
    <p:spTree>
      <p:nvGrpSpPr>
        <p:cNvPr id="113" name="Shape 113"/>
        <p:cNvGrpSpPr/>
        <p:nvPr/>
      </p:nvGrpSpPr>
      <p:grpSpPr>
        <a:xfrm>
          <a:off x="0" y="0"/>
          <a:ext cx="0" cy="0"/>
          <a:chOff x="0" y="0"/>
          <a:chExt cx="0" cy="0"/>
        </a:xfrm>
      </p:grpSpPr>
      <p:sp>
        <p:nvSpPr>
          <p:cNvPr id="114" name="Google Shape;114;p25"/>
          <p:cNvSpPr/>
          <p:nvPr/>
        </p:nvSpPr>
        <p:spPr>
          <a:xfrm>
            <a:off x="1407583" y="1456267"/>
            <a:ext cx="2217300" cy="3426900"/>
          </a:xfrm>
          <a:prstGeom prst="rect">
            <a:avLst/>
          </a:prstGeom>
          <a:noFill/>
          <a:ln cap="flat" cmpd="sng" w="127000">
            <a:solidFill>
              <a:srgbClr val="FBC314"/>
            </a:solidFill>
            <a:prstDash val="solid"/>
            <a:miter lim="8000"/>
            <a:headEnd len="sm" w="sm" type="none"/>
            <a:tailEnd len="sm" w="sm" type="none"/>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15" name="Google Shape;115;p25"/>
          <p:cNvSpPr/>
          <p:nvPr/>
        </p:nvSpPr>
        <p:spPr>
          <a:xfrm>
            <a:off x="4689453" y="4284133"/>
            <a:ext cx="417900" cy="57300"/>
          </a:xfrm>
          <a:prstGeom prst="rect">
            <a:avLst/>
          </a:prstGeom>
          <a:solidFill>
            <a:srgbClr val="FBC314"/>
          </a:solid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16" name="Google Shape;116;p25"/>
          <p:cNvSpPr/>
          <p:nvPr>
            <p:ph idx="2" type="pic"/>
          </p:nvPr>
        </p:nvSpPr>
        <p:spPr>
          <a:xfrm>
            <a:off x="1714500" y="1733550"/>
            <a:ext cx="2264400" cy="3369600"/>
          </a:xfrm>
          <a:prstGeom prst="rect">
            <a:avLst/>
          </a:prstGeom>
          <a:noFill/>
          <a:ln>
            <a:noFill/>
          </a:ln>
          <a:effectLst>
            <a:outerShdw blurRad="50800" rotWithShape="0" dir="5400000" dist="38100">
              <a:srgbClr val="000000">
                <a:alpha val="40000"/>
              </a:srgbClr>
            </a:outerShdw>
          </a:effectLst>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117" name="Google Shape;117;p25"/>
          <p:cNvSpPr txBox="1"/>
          <p:nvPr>
            <p:ph idx="1" type="body"/>
          </p:nvPr>
        </p:nvSpPr>
        <p:spPr>
          <a:xfrm>
            <a:off x="4658399" y="2938350"/>
            <a:ext cx="6087600" cy="943200"/>
          </a:xfrm>
          <a:prstGeom prst="rect">
            <a:avLst/>
          </a:prstGeom>
          <a:noFill/>
          <a:ln>
            <a:noFill/>
          </a:ln>
        </p:spPr>
        <p:txBody>
          <a:bodyPr anchorCtr="0" anchor="t" bIns="30475" lIns="30475" spcFirstLastPara="1" rIns="30475" wrap="square" tIns="30475">
            <a:normAutofit/>
          </a:bodyPr>
          <a:lstStyle>
            <a:lvl1pPr indent="-228600" lvl="0" marL="457200" rtl="0" algn="l">
              <a:lnSpc>
                <a:spcPct val="150000"/>
              </a:lnSpc>
              <a:spcBef>
                <a:spcPts val="0"/>
              </a:spcBef>
              <a:spcAft>
                <a:spcPts val="0"/>
              </a:spcAft>
              <a:buClr>
                <a:srgbClr val="404040"/>
              </a:buClr>
              <a:buSzPts val="1200"/>
              <a:buFont typeface="Avenir"/>
              <a:buNone/>
              <a:defRPr sz="1200">
                <a:solidFill>
                  <a:srgbClr val="404040"/>
                </a:solidFill>
              </a:defRPr>
            </a:lvl1pPr>
            <a:lvl2pPr indent="-304800" lvl="1" marL="914400" rtl="0" algn="l">
              <a:lnSpc>
                <a:spcPct val="150000"/>
              </a:lnSpc>
              <a:spcBef>
                <a:spcPts val="0"/>
              </a:spcBef>
              <a:spcAft>
                <a:spcPts val="0"/>
              </a:spcAft>
              <a:buClr>
                <a:srgbClr val="404040"/>
              </a:buClr>
              <a:buSzPts val="1200"/>
              <a:buFont typeface="Avenir"/>
              <a:buChar char="•"/>
              <a:defRPr sz="1200">
                <a:solidFill>
                  <a:srgbClr val="404040"/>
                </a:solidFill>
              </a:defRPr>
            </a:lvl2pPr>
            <a:lvl3pPr indent="-304800" lvl="2" marL="1371600" rtl="0" algn="l">
              <a:lnSpc>
                <a:spcPct val="150000"/>
              </a:lnSpc>
              <a:spcBef>
                <a:spcPts val="0"/>
              </a:spcBef>
              <a:spcAft>
                <a:spcPts val="0"/>
              </a:spcAft>
              <a:buClr>
                <a:srgbClr val="404040"/>
              </a:buClr>
              <a:buSzPts val="1200"/>
              <a:buFont typeface="Avenir"/>
              <a:buChar char="•"/>
              <a:defRPr sz="1200">
                <a:solidFill>
                  <a:srgbClr val="404040"/>
                </a:solidFill>
              </a:defRPr>
            </a:lvl3pPr>
            <a:lvl4pPr indent="-304800" lvl="3" marL="1828800" rtl="0" algn="l">
              <a:lnSpc>
                <a:spcPct val="150000"/>
              </a:lnSpc>
              <a:spcBef>
                <a:spcPts val="0"/>
              </a:spcBef>
              <a:spcAft>
                <a:spcPts val="0"/>
              </a:spcAft>
              <a:buClr>
                <a:srgbClr val="404040"/>
              </a:buClr>
              <a:buSzPts val="1200"/>
              <a:buFont typeface="Avenir"/>
              <a:buChar char="•"/>
              <a:defRPr sz="1200">
                <a:solidFill>
                  <a:srgbClr val="404040"/>
                </a:solidFill>
              </a:defRPr>
            </a:lvl4pPr>
            <a:lvl5pPr indent="-304800" lvl="4" marL="2286000" rtl="0" algn="l">
              <a:lnSpc>
                <a:spcPct val="150000"/>
              </a:lnSpc>
              <a:spcBef>
                <a:spcPts val="0"/>
              </a:spcBef>
              <a:spcAft>
                <a:spcPts val="0"/>
              </a:spcAft>
              <a:buClr>
                <a:srgbClr val="404040"/>
              </a:buClr>
              <a:buSzPts val="1200"/>
              <a:buFont typeface="Avenir"/>
              <a:buChar char="•"/>
              <a:defRPr sz="1200">
                <a:solidFill>
                  <a:srgbClr val="404040"/>
                </a:solidFill>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18" name="Google Shape;118;p25"/>
          <p:cNvSpPr txBox="1"/>
          <p:nvPr>
            <p:ph idx="3" type="body"/>
          </p:nvPr>
        </p:nvSpPr>
        <p:spPr>
          <a:xfrm>
            <a:off x="4639349" y="4489450"/>
            <a:ext cx="2124300" cy="288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19" name="Google Shape;119;p25"/>
          <p:cNvSpPr txBox="1"/>
          <p:nvPr>
            <p:ph idx="4" type="body"/>
          </p:nvPr>
        </p:nvSpPr>
        <p:spPr>
          <a:xfrm>
            <a:off x="4639349" y="4799410"/>
            <a:ext cx="2482500" cy="41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0" name="Google Shape;120;p25"/>
          <p:cNvSpPr txBox="1"/>
          <p:nvPr>
            <p:ph idx="5" type="body"/>
          </p:nvPr>
        </p:nvSpPr>
        <p:spPr>
          <a:xfrm>
            <a:off x="4601248" y="1427491"/>
            <a:ext cx="3945600" cy="7848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1" name="Google Shape;121;p25"/>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_charts_right">
  <p:cSld name="2_circle_charts_right">
    <p:spTree>
      <p:nvGrpSpPr>
        <p:cNvPr id="122" name="Shape 122"/>
        <p:cNvGrpSpPr/>
        <p:nvPr/>
      </p:nvGrpSpPr>
      <p:grpSpPr>
        <a:xfrm>
          <a:off x="0" y="0"/>
          <a:ext cx="0" cy="0"/>
          <a:chOff x="0" y="0"/>
          <a:chExt cx="0" cy="0"/>
        </a:xfrm>
      </p:grpSpPr>
      <p:sp>
        <p:nvSpPr>
          <p:cNvPr id="123" name="Google Shape;123;p26"/>
          <p:cNvSpPr txBox="1"/>
          <p:nvPr>
            <p:ph idx="1" type="body"/>
          </p:nvPr>
        </p:nvSpPr>
        <p:spPr>
          <a:xfrm>
            <a:off x="7436171" y="1183499"/>
            <a:ext cx="3056400" cy="774000"/>
          </a:xfrm>
          <a:prstGeom prst="rect">
            <a:avLst/>
          </a:prstGeom>
          <a:noFill/>
          <a:ln>
            <a:noFill/>
          </a:ln>
        </p:spPr>
        <p:txBody>
          <a:bodyPr anchorCtr="0" anchor="ctr" bIns="30475" lIns="30475" spcFirstLastPara="1" rIns="30475" wrap="square" tIns="30475">
            <a:normAutofit/>
          </a:bodyPr>
          <a:lstStyle>
            <a:lvl1pPr indent="-228600" lvl="0" marL="457200" rtl="0" algn="l">
              <a:lnSpc>
                <a:spcPct val="121428"/>
              </a:lnSpc>
              <a:spcBef>
                <a:spcPts val="0"/>
              </a:spcBef>
              <a:spcAft>
                <a:spcPts val="0"/>
              </a:spcAft>
              <a:buClr>
                <a:srgbClr val="404040"/>
              </a:buClr>
              <a:buSzPts val="2800"/>
              <a:buFont typeface="Avenir"/>
              <a:buNone/>
              <a:defRPr cap="none">
                <a:solidFill>
                  <a:srgbClr val="404040"/>
                </a:solidFill>
                <a:latin typeface="Avenir"/>
                <a:ea typeface="Avenir"/>
                <a:cs typeface="Avenir"/>
                <a:sym typeface="Avenir"/>
              </a:defRPr>
            </a:lvl1pPr>
            <a:lvl2pPr indent="-406400" lvl="1" marL="9144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2pPr>
            <a:lvl3pPr indent="-406400" lvl="2" marL="13716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3pPr>
            <a:lvl4pPr indent="-406400" lvl="3" marL="18288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4pPr>
            <a:lvl5pPr indent="-406400" lvl="4" marL="22860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4" name="Google Shape;124;p26"/>
          <p:cNvSpPr txBox="1"/>
          <p:nvPr>
            <p:ph idx="2" type="body"/>
          </p:nvPr>
        </p:nvSpPr>
        <p:spPr>
          <a:xfrm>
            <a:off x="7436171" y="1994652"/>
            <a:ext cx="3056400" cy="479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5" name="Google Shape;125;p26"/>
          <p:cNvSpPr txBox="1"/>
          <p:nvPr>
            <p:ph idx="3" type="body"/>
          </p:nvPr>
        </p:nvSpPr>
        <p:spPr>
          <a:xfrm>
            <a:off x="300536" y="304800"/>
            <a:ext cx="1194900" cy="23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6" name="Google Shape;126;p26"/>
          <p:cNvSpPr txBox="1"/>
          <p:nvPr>
            <p:ph idx="4" type="body"/>
          </p:nvPr>
        </p:nvSpPr>
        <p:spPr>
          <a:xfrm>
            <a:off x="8565722" y="3842665"/>
            <a:ext cx="3173400" cy="15684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7" name="Google Shape;127;p26"/>
          <p:cNvSpPr txBox="1"/>
          <p:nvPr>
            <p:ph idx="5" type="body"/>
          </p:nvPr>
        </p:nvSpPr>
        <p:spPr>
          <a:xfrm>
            <a:off x="8565722" y="2744493"/>
            <a:ext cx="3173400" cy="10566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28" name="Google Shape;128;p26"/>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ext_With Title">
  <p:cSld name="Right Text_With Title">
    <p:spTree>
      <p:nvGrpSpPr>
        <p:cNvPr id="129" name="Shape 129"/>
        <p:cNvGrpSpPr/>
        <p:nvPr/>
      </p:nvGrpSpPr>
      <p:grpSpPr>
        <a:xfrm>
          <a:off x="0" y="0"/>
          <a:ext cx="0" cy="0"/>
          <a:chOff x="0" y="0"/>
          <a:chExt cx="0" cy="0"/>
        </a:xfrm>
      </p:grpSpPr>
      <p:sp>
        <p:nvSpPr>
          <p:cNvPr id="130" name="Google Shape;130;p27"/>
          <p:cNvSpPr txBox="1"/>
          <p:nvPr>
            <p:ph idx="1" type="body"/>
          </p:nvPr>
        </p:nvSpPr>
        <p:spPr>
          <a:xfrm>
            <a:off x="6929764" y="1567975"/>
            <a:ext cx="3110400" cy="1632300"/>
          </a:xfrm>
          <a:prstGeom prst="rect">
            <a:avLst/>
          </a:prstGeom>
          <a:noFill/>
          <a:ln>
            <a:noFill/>
          </a:ln>
        </p:spPr>
        <p:txBody>
          <a:bodyPr anchorCtr="0" anchor="t" bIns="30475" lIns="30475" spcFirstLastPara="1" rIns="30475" wrap="square" tIns="30475">
            <a:normAutofit/>
          </a:bodyPr>
          <a:lstStyle>
            <a:lvl1pPr indent="-228600" lvl="0" marL="457200" rtl="0" algn="l">
              <a:lnSpc>
                <a:spcPct val="147619"/>
              </a:lnSpc>
              <a:spcBef>
                <a:spcPts val="0"/>
              </a:spcBef>
              <a:spcAft>
                <a:spcPts val="0"/>
              </a:spcAft>
              <a:buClr>
                <a:srgbClr val="262626"/>
              </a:buClr>
              <a:buSzPts val="1400"/>
              <a:buFont typeface="Avenir"/>
              <a:buNone/>
              <a:defRPr sz="1400">
                <a:solidFill>
                  <a:srgbClr val="262626"/>
                </a:solidFill>
              </a:defRPr>
            </a:lvl1pPr>
            <a:lvl2pPr indent="-317500" lvl="1" marL="914400" rtl="0" algn="l">
              <a:lnSpc>
                <a:spcPct val="147619"/>
              </a:lnSpc>
              <a:spcBef>
                <a:spcPts val="0"/>
              </a:spcBef>
              <a:spcAft>
                <a:spcPts val="0"/>
              </a:spcAft>
              <a:buClr>
                <a:srgbClr val="262626"/>
              </a:buClr>
              <a:buSzPts val="1400"/>
              <a:buFont typeface="Avenir"/>
              <a:buChar char="•"/>
              <a:defRPr sz="1400">
                <a:solidFill>
                  <a:srgbClr val="262626"/>
                </a:solidFill>
              </a:defRPr>
            </a:lvl2pPr>
            <a:lvl3pPr indent="-317500" lvl="2" marL="1371600" rtl="0" algn="l">
              <a:lnSpc>
                <a:spcPct val="147619"/>
              </a:lnSpc>
              <a:spcBef>
                <a:spcPts val="0"/>
              </a:spcBef>
              <a:spcAft>
                <a:spcPts val="0"/>
              </a:spcAft>
              <a:buClr>
                <a:srgbClr val="262626"/>
              </a:buClr>
              <a:buSzPts val="1400"/>
              <a:buFont typeface="Avenir"/>
              <a:buChar char="•"/>
              <a:defRPr sz="1400">
                <a:solidFill>
                  <a:srgbClr val="262626"/>
                </a:solidFill>
              </a:defRPr>
            </a:lvl3pPr>
            <a:lvl4pPr indent="-317500" lvl="3" marL="1828800" rtl="0" algn="l">
              <a:lnSpc>
                <a:spcPct val="147619"/>
              </a:lnSpc>
              <a:spcBef>
                <a:spcPts val="0"/>
              </a:spcBef>
              <a:spcAft>
                <a:spcPts val="0"/>
              </a:spcAft>
              <a:buClr>
                <a:srgbClr val="262626"/>
              </a:buClr>
              <a:buSzPts val="1400"/>
              <a:buFont typeface="Avenir"/>
              <a:buChar char="•"/>
              <a:defRPr sz="1400">
                <a:solidFill>
                  <a:srgbClr val="262626"/>
                </a:solidFill>
              </a:defRPr>
            </a:lvl4pPr>
            <a:lvl5pPr indent="-317500" lvl="4" marL="2286000" rtl="0" algn="l">
              <a:lnSpc>
                <a:spcPct val="147619"/>
              </a:lnSpc>
              <a:spcBef>
                <a:spcPts val="0"/>
              </a:spcBef>
              <a:spcAft>
                <a:spcPts val="0"/>
              </a:spcAft>
              <a:buClr>
                <a:srgbClr val="262626"/>
              </a:buClr>
              <a:buSzPts val="1400"/>
              <a:buFont typeface="Avenir"/>
              <a:buChar char="•"/>
              <a:defRPr sz="1400">
                <a:solidFill>
                  <a:srgbClr val="262626"/>
                </a:solidFill>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1" name="Google Shape;131;p27"/>
          <p:cNvSpPr txBox="1"/>
          <p:nvPr>
            <p:ph idx="2" type="body"/>
          </p:nvPr>
        </p:nvSpPr>
        <p:spPr>
          <a:xfrm rot="5400000">
            <a:off x="7928146" y="2845402"/>
            <a:ext cx="6668700" cy="11811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2" name="Google Shape;132;p27"/>
          <p:cNvSpPr txBox="1"/>
          <p:nvPr>
            <p:ph idx="3" type="body"/>
          </p:nvPr>
        </p:nvSpPr>
        <p:spPr>
          <a:xfrm>
            <a:off x="6916317" y="3334198"/>
            <a:ext cx="3173400" cy="15684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3" name="Google Shape;133;p27"/>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entered_pic">
  <p:cSld name="1_centered_pic">
    <p:spTree>
      <p:nvGrpSpPr>
        <p:cNvPr id="134" name="Shape 134"/>
        <p:cNvGrpSpPr/>
        <p:nvPr/>
      </p:nvGrpSpPr>
      <p:grpSpPr>
        <a:xfrm>
          <a:off x="0" y="0"/>
          <a:ext cx="0" cy="0"/>
          <a:chOff x="0" y="0"/>
          <a:chExt cx="0" cy="0"/>
        </a:xfrm>
      </p:grpSpPr>
      <p:sp>
        <p:nvSpPr>
          <p:cNvPr id="135" name="Google Shape;135;p28"/>
          <p:cNvSpPr txBox="1"/>
          <p:nvPr>
            <p:ph idx="1" type="body"/>
          </p:nvPr>
        </p:nvSpPr>
        <p:spPr>
          <a:xfrm>
            <a:off x="56591" y="2529211"/>
            <a:ext cx="6281400" cy="1181100"/>
          </a:xfrm>
          <a:prstGeom prst="rect">
            <a:avLst/>
          </a:prstGeom>
          <a:noFill/>
          <a:ln>
            <a:noFill/>
          </a:ln>
        </p:spPr>
        <p:txBody>
          <a:bodyPr anchorCtr="0" anchor="ctr" bIns="30475" lIns="30475" spcFirstLastPara="1" rIns="30475" wrap="square" tIns="30475">
            <a:normAutofit/>
          </a:bodyPr>
          <a:lstStyle>
            <a:lvl1pPr indent="-228600" lvl="0" marL="457200" rtl="0" algn="ctr">
              <a:lnSpc>
                <a:spcPct val="90000"/>
              </a:lnSpc>
              <a:spcBef>
                <a:spcPts val="1000"/>
              </a:spcBef>
              <a:spcAft>
                <a:spcPts val="0"/>
              </a:spcAft>
              <a:buClr>
                <a:srgbClr val="FFFFFF"/>
              </a:buClr>
              <a:buSzPts val="10000"/>
              <a:buFont typeface="Avenir"/>
              <a:buNone/>
              <a:defRPr sz="10000" cap="none">
                <a:solidFill>
                  <a:srgbClr val="FFFFFF"/>
                </a:solidFill>
                <a:latin typeface="Avenir"/>
                <a:ea typeface="Avenir"/>
                <a:cs typeface="Avenir"/>
                <a:sym typeface="Avenir"/>
              </a:defRPr>
            </a:lvl1pPr>
            <a:lvl2pPr indent="-863600" lvl="1" marL="9144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2pPr>
            <a:lvl3pPr indent="-863600" lvl="2" marL="13716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3pPr>
            <a:lvl4pPr indent="-863600" lvl="3" marL="18288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4pPr>
            <a:lvl5pPr indent="-863600" lvl="4" marL="22860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6" name="Google Shape;136;p28"/>
          <p:cNvSpPr txBox="1"/>
          <p:nvPr>
            <p:ph idx="2" type="body"/>
          </p:nvPr>
        </p:nvSpPr>
        <p:spPr>
          <a:xfrm>
            <a:off x="937307" y="3512321"/>
            <a:ext cx="4083900" cy="16509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7" name="Google Shape;137;p28"/>
          <p:cNvSpPr txBox="1"/>
          <p:nvPr>
            <p:ph idx="3" type="body"/>
          </p:nvPr>
        </p:nvSpPr>
        <p:spPr>
          <a:xfrm>
            <a:off x="867233" y="1934517"/>
            <a:ext cx="6303600" cy="8172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8" name="Google Shape;138;p28"/>
          <p:cNvSpPr txBox="1"/>
          <p:nvPr>
            <p:ph idx="4" type="body"/>
          </p:nvPr>
        </p:nvSpPr>
        <p:spPr>
          <a:xfrm>
            <a:off x="988809" y="1215076"/>
            <a:ext cx="2504100" cy="414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39" name="Google Shape;139;p28"/>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ramed_cover">
  <p:cSld name="2_framed_cover">
    <p:spTree>
      <p:nvGrpSpPr>
        <p:cNvPr id="140" name="Shape 140"/>
        <p:cNvGrpSpPr/>
        <p:nvPr/>
      </p:nvGrpSpPr>
      <p:grpSpPr>
        <a:xfrm>
          <a:off x="0" y="0"/>
          <a:ext cx="0" cy="0"/>
          <a:chOff x="0" y="0"/>
          <a:chExt cx="0" cy="0"/>
        </a:xfrm>
      </p:grpSpPr>
      <p:sp>
        <p:nvSpPr>
          <p:cNvPr id="141" name="Google Shape;141;p29"/>
          <p:cNvSpPr/>
          <p:nvPr>
            <p:ph idx="2" type="pic"/>
          </p:nvPr>
        </p:nvSpPr>
        <p:spPr>
          <a:xfrm>
            <a:off x="755176" y="482219"/>
            <a:ext cx="10681500" cy="6375900"/>
          </a:xfrm>
          <a:prstGeom prst="rect">
            <a:avLst/>
          </a:prstGeom>
          <a:noFill/>
          <a:ln>
            <a:noFill/>
          </a:ln>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142" name="Google Shape;142;p29"/>
          <p:cNvSpPr txBox="1"/>
          <p:nvPr>
            <p:ph idx="1" type="body"/>
          </p:nvPr>
        </p:nvSpPr>
        <p:spPr>
          <a:xfrm>
            <a:off x="1529564" y="2507225"/>
            <a:ext cx="6303600" cy="1878000"/>
          </a:xfrm>
          <a:prstGeom prst="rect">
            <a:avLst/>
          </a:prstGeom>
          <a:noFill/>
          <a:ln>
            <a:noFill/>
          </a:ln>
        </p:spPr>
        <p:txBody>
          <a:bodyPr anchorCtr="0" anchor="ctr" bIns="30475" lIns="30475" spcFirstLastPara="1" rIns="30475" wrap="square" tIns="30475">
            <a:normAutofit/>
          </a:bodyPr>
          <a:lstStyle>
            <a:lvl1pPr indent="-228600" lvl="0" marL="457200" rtl="0" algn="l">
              <a:lnSpc>
                <a:spcPct val="97777"/>
              </a:lnSpc>
              <a:spcBef>
                <a:spcPts val="0"/>
              </a:spcBef>
              <a:spcAft>
                <a:spcPts val="0"/>
              </a:spcAft>
              <a:buClr>
                <a:srgbClr val="FFFFFF"/>
              </a:buClr>
              <a:buSzPts val="6000"/>
              <a:buFont typeface="Avenir"/>
              <a:buNone/>
              <a:defRPr sz="6000" cap="none">
                <a:solidFill>
                  <a:srgbClr val="FFFFFF"/>
                </a:solidFill>
                <a:latin typeface="Avenir"/>
                <a:ea typeface="Avenir"/>
                <a:cs typeface="Avenir"/>
                <a:sym typeface="Avenir"/>
              </a:defRPr>
            </a:lvl1pPr>
            <a:lvl2pPr indent="-609600" lvl="1" marL="914400" rtl="0" algn="l">
              <a:lnSpc>
                <a:spcPct val="97777"/>
              </a:lnSpc>
              <a:spcBef>
                <a:spcPts val="0"/>
              </a:spcBef>
              <a:spcAft>
                <a:spcPts val="0"/>
              </a:spcAft>
              <a:buClr>
                <a:srgbClr val="FFFFFF"/>
              </a:buClr>
              <a:buSzPts val="6000"/>
              <a:buFont typeface="Avenir"/>
              <a:buChar char="•"/>
              <a:defRPr sz="6000" cap="none">
                <a:solidFill>
                  <a:srgbClr val="FFFFFF"/>
                </a:solidFill>
                <a:latin typeface="Avenir"/>
                <a:ea typeface="Avenir"/>
                <a:cs typeface="Avenir"/>
                <a:sym typeface="Avenir"/>
              </a:defRPr>
            </a:lvl2pPr>
            <a:lvl3pPr indent="-609600" lvl="2" marL="1371600" rtl="0" algn="l">
              <a:lnSpc>
                <a:spcPct val="97777"/>
              </a:lnSpc>
              <a:spcBef>
                <a:spcPts val="0"/>
              </a:spcBef>
              <a:spcAft>
                <a:spcPts val="0"/>
              </a:spcAft>
              <a:buClr>
                <a:srgbClr val="FFFFFF"/>
              </a:buClr>
              <a:buSzPts val="6000"/>
              <a:buFont typeface="Avenir"/>
              <a:buChar char="•"/>
              <a:defRPr sz="6000" cap="none">
                <a:solidFill>
                  <a:srgbClr val="FFFFFF"/>
                </a:solidFill>
                <a:latin typeface="Avenir"/>
                <a:ea typeface="Avenir"/>
                <a:cs typeface="Avenir"/>
                <a:sym typeface="Avenir"/>
              </a:defRPr>
            </a:lvl3pPr>
            <a:lvl4pPr indent="-609600" lvl="3" marL="1828800" rtl="0" algn="l">
              <a:lnSpc>
                <a:spcPct val="97777"/>
              </a:lnSpc>
              <a:spcBef>
                <a:spcPts val="0"/>
              </a:spcBef>
              <a:spcAft>
                <a:spcPts val="0"/>
              </a:spcAft>
              <a:buClr>
                <a:srgbClr val="FFFFFF"/>
              </a:buClr>
              <a:buSzPts val="6000"/>
              <a:buFont typeface="Avenir"/>
              <a:buChar char="•"/>
              <a:defRPr sz="6000" cap="none">
                <a:solidFill>
                  <a:srgbClr val="FFFFFF"/>
                </a:solidFill>
                <a:latin typeface="Avenir"/>
                <a:ea typeface="Avenir"/>
                <a:cs typeface="Avenir"/>
                <a:sym typeface="Avenir"/>
              </a:defRPr>
            </a:lvl4pPr>
            <a:lvl5pPr indent="-609600" lvl="4" marL="2286000" rtl="0" algn="l">
              <a:lnSpc>
                <a:spcPct val="97777"/>
              </a:lnSpc>
              <a:spcBef>
                <a:spcPts val="0"/>
              </a:spcBef>
              <a:spcAft>
                <a:spcPts val="0"/>
              </a:spcAft>
              <a:buClr>
                <a:srgbClr val="FFFFFF"/>
              </a:buClr>
              <a:buSzPts val="6000"/>
              <a:buFont typeface="Avenir"/>
              <a:buChar char="•"/>
              <a:defRPr sz="6000" cap="none">
                <a:solidFill>
                  <a:srgbClr val="FFFFFF"/>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43" name="Google Shape;143;p29"/>
          <p:cNvSpPr txBox="1"/>
          <p:nvPr>
            <p:ph idx="3" type="body"/>
          </p:nvPr>
        </p:nvSpPr>
        <p:spPr>
          <a:xfrm>
            <a:off x="1543985" y="4601497"/>
            <a:ext cx="3136200" cy="5712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44" name="Google Shape;144;p29"/>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minimalist_cover">
  <p:cSld name="3_minimalist_cover">
    <p:spTree>
      <p:nvGrpSpPr>
        <p:cNvPr id="145" name="Shape 145"/>
        <p:cNvGrpSpPr/>
        <p:nvPr/>
      </p:nvGrpSpPr>
      <p:grpSpPr>
        <a:xfrm>
          <a:off x="0" y="0"/>
          <a:ext cx="0" cy="0"/>
          <a:chOff x="0" y="0"/>
          <a:chExt cx="0" cy="0"/>
        </a:xfrm>
      </p:grpSpPr>
      <p:sp>
        <p:nvSpPr>
          <p:cNvPr id="146" name="Google Shape;146;p30"/>
          <p:cNvSpPr/>
          <p:nvPr>
            <p:ph idx="2" type="pic"/>
          </p:nvPr>
        </p:nvSpPr>
        <p:spPr>
          <a:xfrm>
            <a:off x="0" y="1001486"/>
            <a:ext cx="5867400" cy="4920300"/>
          </a:xfrm>
          <a:prstGeom prst="rect">
            <a:avLst/>
          </a:prstGeom>
          <a:noFill/>
          <a:ln>
            <a:noFill/>
          </a:ln>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147" name="Google Shape;147;p30"/>
          <p:cNvSpPr txBox="1"/>
          <p:nvPr>
            <p:ph idx="1" type="body"/>
          </p:nvPr>
        </p:nvSpPr>
        <p:spPr>
          <a:xfrm>
            <a:off x="5747657" y="1440517"/>
            <a:ext cx="6477000" cy="3226500"/>
          </a:xfrm>
          <a:prstGeom prst="rect">
            <a:avLst/>
          </a:prstGeom>
          <a:noFill/>
          <a:ln>
            <a:noFill/>
          </a:ln>
        </p:spPr>
        <p:txBody>
          <a:bodyPr anchorCtr="0" anchor="ctr" bIns="30475" lIns="30475" spcFirstLastPara="1" rIns="30475" wrap="square" tIns="30475">
            <a:normAutofit/>
          </a:bodyPr>
          <a:lstStyle>
            <a:lvl1pPr indent="-228600" lvl="0" marL="457200" rtl="0" algn="l">
              <a:lnSpc>
                <a:spcPct val="80000"/>
              </a:lnSpc>
              <a:spcBef>
                <a:spcPts val="1000"/>
              </a:spcBef>
              <a:spcAft>
                <a:spcPts val="0"/>
              </a:spcAft>
              <a:buClr>
                <a:schemeClr val="accent3"/>
              </a:buClr>
              <a:buSzPts val="10100"/>
              <a:buFont typeface="Avenir"/>
              <a:buNone/>
              <a:defRPr sz="10100" cap="none">
                <a:solidFill>
                  <a:schemeClr val="accent3"/>
                </a:solidFill>
                <a:latin typeface="Avenir"/>
                <a:ea typeface="Avenir"/>
                <a:cs typeface="Avenir"/>
                <a:sym typeface="Avenir"/>
              </a:defRPr>
            </a:lvl1pPr>
            <a:lvl2pPr indent="-869950" lvl="1" marL="914400" rtl="0" algn="l">
              <a:lnSpc>
                <a:spcPct val="80000"/>
              </a:lnSpc>
              <a:spcBef>
                <a:spcPts val="1000"/>
              </a:spcBef>
              <a:spcAft>
                <a:spcPts val="0"/>
              </a:spcAft>
              <a:buClr>
                <a:schemeClr val="accent3"/>
              </a:buClr>
              <a:buSzPts val="10100"/>
              <a:buFont typeface="Avenir"/>
              <a:buChar char="•"/>
              <a:defRPr sz="10100" cap="none">
                <a:solidFill>
                  <a:schemeClr val="accent3"/>
                </a:solidFill>
                <a:latin typeface="Avenir"/>
                <a:ea typeface="Avenir"/>
                <a:cs typeface="Avenir"/>
                <a:sym typeface="Avenir"/>
              </a:defRPr>
            </a:lvl2pPr>
            <a:lvl3pPr indent="-869950" lvl="2" marL="1371600" rtl="0" algn="l">
              <a:lnSpc>
                <a:spcPct val="80000"/>
              </a:lnSpc>
              <a:spcBef>
                <a:spcPts val="1000"/>
              </a:spcBef>
              <a:spcAft>
                <a:spcPts val="0"/>
              </a:spcAft>
              <a:buClr>
                <a:schemeClr val="accent3"/>
              </a:buClr>
              <a:buSzPts val="10100"/>
              <a:buFont typeface="Avenir"/>
              <a:buChar char="•"/>
              <a:defRPr sz="10100" cap="none">
                <a:solidFill>
                  <a:schemeClr val="accent3"/>
                </a:solidFill>
                <a:latin typeface="Avenir"/>
                <a:ea typeface="Avenir"/>
                <a:cs typeface="Avenir"/>
                <a:sym typeface="Avenir"/>
              </a:defRPr>
            </a:lvl3pPr>
            <a:lvl4pPr indent="-869950" lvl="3" marL="1828800" rtl="0" algn="l">
              <a:lnSpc>
                <a:spcPct val="80000"/>
              </a:lnSpc>
              <a:spcBef>
                <a:spcPts val="1000"/>
              </a:spcBef>
              <a:spcAft>
                <a:spcPts val="0"/>
              </a:spcAft>
              <a:buClr>
                <a:schemeClr val="accent3"/>
              </a:buClr>
              <a:buSzPts val="10100"/>
              <a:buFont typeface="Avenir"/>
              <a:buChar char="•"/>
              <a:defRPr sz="10100" cap="none">
                <a:solidFill>
                  <a:schemeClr val="accent3"/>
                </a:solidFill>
                <a:latin typeface="Avenir"/>
                <a:ea typeface="Avenir"/>
                <a:cs typeface="Avenir"/>
                <a:sym typeface="Avenir"/>
              </a:defRPr>
            </a:lvl4pPr>
            <a:lvl5pPr indent="-869950" lvl="4" marL="2286000" rtl="0" algn="l">
              <a:lnSpc>
                <a:spcPct val="80000"/>
              </a:lnSpc>
              <a:spcBef>
                <a:spcPts val="1000"/>
              </a:spcBef>
              <a:spcAft>
                <a:spcPts val="0"/>
              </a:spcAft>
              <a:buClr>
                <a:schemeClr val="accent3"/>
              </a:buClr>
              <a:buSzPts val="10100"/>
              <a:buFont typeface="Avenir"/>
              <a:buChar char="•"/>
              <a:defRPr sz="10100" cap="none">
                <a:solidFill>
                  <a:schemeClr val="accent3"/>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48" name="Google Shape;148;p30"/>
          <p:cNvSpPr txBox="1"/>
          <p:nvPr>
            <p:ph idx="3" type="body"/>
          </p:nvPr>
        </p:nvSpPr>
        <p:spPr>
          <a:xfrm>
            <a:off x="6286612" y="1962940"/>
            <a:ext cx="5633100" cy="1878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49" name="Google Shape;149;p30"/>
          <p:cNvSpPr txBox="1"/>
          <p:nvPr>
            <p:ph idx="4" type="body"/>
          </p:nvPr>
        </p:nvSpPr>
        <p:spPr>
          <a:xfrm>
            <a:off x="6344578" y="1589971"/>
            <a:ext cx="3136200" cy="5712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50" name="Google Shape;150;p30"/>
          <p:cNvSpPr txBox="1"/>
          <p:nvPr>
            <p:ph idx="5" type="body"/>
          </p:nvPr>
        </p:nvSpPr>
        <p:spPr>
          <a:xfrm>
            <a:off x="6333692" y="3639837"/>
            <a:ext cx="4290000" cy="15696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51" name="Google Shape;151;p30"/>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_cover">
  <p:cSld name="4_image_cover">
    <p:spTree>
      <p:nvGrpSpPr>
        <p:cNvPr id="152" name="Shape 152"/>
        <p:cNvGrpSpPr/>
        <p:nvPr/>
      </p:nvGrpSpPr>
      <p:grpSpPr>
        <a:xfrm>
          <a:off x="0" y="0"/>
          <a:ext cx="0" cy="0"/>
          <a:chOff x="0" y="0"/>
          <a:chExt cx="0" cy="0"/>
        </a:xfrm>
      </p:grpSpPr>
      <p:sp>
        <p:nvSpPr>
          <p:cNvPr id="153" name="Google Shape;153;p31"/>
          <p:cNvSpPr txBox="1"/>
          <p:nvPr>
            <p:ph idx="1" type="body"/>
          </p:nvPr>
        </p:nvSpPr>
        <p:spPr>
          <a:xfrm>
            <a:off x="386555" y="5845629"/>
            <a:ext cx="8223900" cy="783900"/>
          </a:xfrm>
          <a:prstGeom prst="rect">
            <a:avLst/>
          </a:prstGeom>
          <a:noFill/>
          <a:ln>
            <a:noFill/>
          </a:ln>
        </p:spPr>
        <p:txBody>
          <a:bodyPr anchorCtr="0" anchor="ctr" bIns="30475" lIns="30475" spcFirstLastPara="1" rIns="30475" wrap="square" tIns="30475">
            <a:normAutofit/>
          </a:bodyPr>
          <a:lstStyle>
            <a:lvl1pPr indent="-228600" lvl="0" marL="457200" rtl="0" algn="l">
              <a:lnSpc>
                <a:spcPct val="112820"/>
              </a:lnSpc>
              <a:spcBef>
                <a:spcPts val="0"/>
              </a:spcBef>
              <a:spcAft>
                <a:spcPts val="0"/>
              </a:spcAft>
              <a:buClr>
                <a:srgbClr val="E7E6E6"/>
              </a:buClr>
              <a:buSzPts val="5200"/>
              <a:buFont typeface="Avenir"/>
              <a:buNone/>
              <a:defRPr sz="5200" cap="none">
                <a:solidFill>
                  <a:srgbClr val="E7E6E6"/>
                </a:solidFill>
                <a:latin typeface="Avenir"/>
                <a:ea typeface="Avenir"/>
                <a:cs typeface="Avenir"/>
                <a:sym typeface="Avenir"/>
              </a:defRPr>
            </a:lvl1pPr>
            <a:lvl2pPr indent="-558800" lvl="1" marL="914400" rtl="0" algn="l">
              <a:lnSpc>
                <a:spcPct val="112820"/>
              </a:lnSpc>
              <a:spcBef>
                <a:spcPts val="0"/>
              </a:spcBef>
              <a:spcAft>
                <a:spcPts val="0"/>
              </a:spcAft>
              <a:buClr>
                <a:srgbClr val="E7E6E6"/>
              </a:buClr>
              <a:buSzPts val="5200"/>
              <a:buFont typeface="Avenir"/>
              <a:buChar char="•"/>
              <a:defRPr sz="5200" cap="none">
                <a:solidFill>
                  <a:srgbClr val="E7E6E6"/>
                </a:solidFill>
                <a:latin typeface="Avenir"/>
                <a:ea typeface="Avenir"/>
                <a:cs typeface="Avenir"/>
                <a:sym typeface="Avenir"/>
              </a:defRPr>
            </a:lvl2pPr>
            <a:lvl3pPr indent="-558800" lvl="2" marL="1371600" rtl="0" algn="l">
              <a:lnSpc>
                <a:spcPct val="112820"/>
              </a:lnSpc>
              <a:spcBef>
                <a:spcPts val="0"/>
              </a:spcBef>
              <a:spcAft>
                <a:spcPts val="0"/>
              </a:spcAft>
              <a:buClr>
                <a:srgbClr val="E7E6E6"/>
              </a:buClr>
              <a:buSzPts val="5200"/>
              <a:buFont typeface="Avenir"/>
              <a:buChar char="•"/>
              <a:defRPr sz="5200" cap="none">
                <a:solidFill>
                  <a:srgbClr val="E7E6E6"/>
                </a:solidFill>
                <a:latin typeface="Avenir"/>
                <a:ea typeface="Avenir"/>
                <a:cs typeface="Avenir"/>
                <a:sym typeface="Avenir"/>
              </a:defRPr>
            </a:lvl3pPr>
            <a:lvl4pPr indent="-558800" lvl="3" marL="1828800" rtl="0" algn="l">
              <a:lnSpc>
                <a:spcPct val="112820"/>
              </a:lnSpc>
              <a:spcBef>
                <a:spcPts val="0"/>
              </a:spcBef>
              <a:spcAft>
                <a:spcPts val="0"/>
              </a:spcAft>
              <a:buClr>
                <a:srgbClr val="E7E6E6"/>
              </a:buClr>
              <a:buSzPts val="5200"/>
              <a:buFont typeface="Avenir"/>
              <a:buChar char="•"/>
              <a:defRPr sz="5200" cap="none">
                <a:solidFill>
                  <a:srgbClr val="E7E6E6"/>
                </a:solidFill>
                <a:latin typeface="Avenir"/>
                <a:ea typeface="Avenir"/>
                <a:cs typeface="Avenir"/>
                <a:sym typeface="Avenir"/>
              </a:defRPr>
            </a:lvl4pPr>
            <a:lvl5pPr indent="-558800" lvl="4" marL="2286000" rtl="0" algn="l">
              <a:lnSpc>
                <a:spcPct val="112820"/>
              </a:lnSpc>
              <a:spcBef>
                <a:spcPts val="0"/>
              </a:spcBef>
              <a:spcAft>
                <a:spcPts val="0"/>
              </a:spcAft>
              <a:buClr>
                <a:srgbClr val="E7E6E6"/>
              </a:buClr>
              <a:buSzPts val="5200"/>
              <a:buFont typeface="Avenir"/>
              <a:buChar char="•"/>
              <a:defRPr sz="5200" cap="none">
                <a:solidFill>
                  <a:srgbClr val="E7E6E6"/>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54" name="Google Shape;154;p31"/>
          <p:cNvSpPr txBox="1"/>
          <p:nvPr>
            <p:ph idx="2" type="body"/>
          </p:nvPr>
        </p:nvSpPr>
        <p:spPr>
          <a:xfrm>
            <a:off x="444521" y="5465289"/>
            <a:ext cx="3136200" cy="5712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55" name="Google Shape;155;p31"/>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ace_silhouette">
  <p:cSld name="1_face_silhouette">
    <p:spTree>
      <p:nvGrpSpPr>
        <p:cNvPr id="156" name="Shape 156"/>
        <p:cNvGrpSpPr/>
        <p:nvPr/>
      </p:nvGrpSpPr>
      <p:grpSpPr>
        <a:xfrm>
          <a:off x="0" y="0"/>
          <a:ext cx="0" cy="0"/>
          <a:chOff x="0" y="0"/>
          <a:chExt cx="0" cy="0"/>
        </a:xfrm>
      </p:grpSpPr>
      <p:sp>
        <p:nvSpPr>
          <p:cNvPr id="157" name="Google Shape;157;p32"/>
          <p:cNvSpPr/>
          <p:nvPr>
            <p:ph idx="2" type="pic"/>
          </p:nvPr>
        </p:nvSpPr>
        <p:spPr>
          <a:xfrm>
            <a:off x="0" y="0"/>
            <a:ext cx="12192000" cy="6858000"/>
          </a:xfrm>
          <a:prstGeom prst="rect">
            <a:avLst/>
          </a:prstGeom>
          <a:noFill/>
          <a:ln>
            <a:noFill/>
          </a:ln>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158" name="Google Shape;158;p32"/>
          <p:cNvSpPr txBox="1"/>
          <p:nvPr>
            <p:ph idx="1" type="body"/>
          </p:nvPr>
        </p:nvSpPr>
        <p:spPr>
          <a:xfrm>
            <a:off x="6818442" y="2285261"/>
            <a:ext cx="5124900" cy="493200"/>
          </a:xfrm>
          <a:prstGeom prst="rect">
            <a:avLst/>
          </a:prstGeom>
          <a:noFill/>
          <a:ln>
            <a:noFill/>
          </a:ln>
        </p:spPr>
        <p:txBody>
          <a:bodyPr anchorCtr="0" anchor="ctr" bIns="30475" lIns="30475" spcFirstLastPara="1" rIns="30475" wrap="square" tIns="30475">
            <a:normAutofit/>
          </a:bodyPr>
          <a:lstStyle>
            <a:lvl1pPr indent="-228600" lvl="0" marL="457200" rtl="0" algn="l">
              <a:lnSpc>
                <a:spcPct val="90000"/>
              </a:lnSpc>
              <a:spcBef>
                <a:spcPts val="1000"/>
              </a:spcBef>
              <a:spcAft>
                <a:spcPts val="0"/>
              </a:spcAft>
              <a:buClr>
                <a:srgbClr val="FFFFFF"/>
              </a:buClr>
              <a:buSzPts val="3800"/>
              <a:buFont typeface="Avenir"/>
              <a:buNone/>
              <a:defRPr sz="3800" cap="none">
                <a:solidFill>
                  <a:srgbClr val="FFFFFF"/>
                </a:solidFill>
                <a:latin typeface="Avenir"/>
                <a:ea typeface="Avenir"/>
                <a:cs typeface="Avenir"/>
                <a:sym typeface="Avenir"/>
              </a:defRPr>
            </a:lvl1pPr>
            <a:lvl2pPr indent="-469900" lvl="1" marL="914400" rtl="0" algn="l">
              <a:lnSpc>
                <a:spcPct val="90000"/>
              </a:lnSpc>
              <a:spcBef>
                <a:spcPts val="1000"/>
              </a:spcBef>
              <a:spcAft>
                <a:spcPts val="0"/>
              </a:spcAft>
              <a:buClr>
                <a:srgbClr val="FFFFFF"/>
              </a:buClr>
              <a:buSzPts val="3800"/>
              <a:buFont typeface="Avenir"/>
              <a:buChar char="•"/>
              <a:defRPr sz="3800" cap="none">
                <a:solidFill>
                  <a:srgbClr val="FFFFFF"/>
                </a:solidFill>
                <a:latin typeface="Avenir"/>
                <a:ea typeface="Avenir"/>
                <a:cs typeface="Avenir"/>
                <a:sym typeface="Avenir"/>
              </a:defRPr>
            </a:lvl2pPr>
            <a:lvl3pPr indent="-469900" lvl="2" marL="1371600" rtl="0" algn="l">
              <a:lnSpc>
                <a:spcPct val="90000"/>
              </a:lnSpc>
              <a:spcBef>
                <a:spcPts val="1000"/>
              </a:spcBef>
              <a:spcAft>
                <a:spcPts val="0"/>
              </a:spcAft>
              <a:buClr>
                <a:srgbClr val="FFFFFF"/>
              </a:buClr>
              <a:buSzPts val="3800"/>
              <a:buFont typeface="Avenir"/>
              <a:buChar char="•"/>
              <a:defRPr sz="3800" cap="none">
                <a:solidFill>
                  <a:srgbClr val="FFFFFF"/>
                </a:solidFill>
                <a:latin typeface="Avenir"/>
                <a:ea typeface="Avenir"/>
                <a:cs typeface="Avenir"/>
                <a:sym typeface="Avenir"/>
              </a:defRPr>
            </a:lvl3pPr>
            <a:lvl4pPr indent="-469900" lvl="3" marL="1828800" rtl="0" algn="l">
              <a:lnSpc>
                <a:spcPct val="90000"/>
              </a:lnSpc>
              <a:spcBef>
                <a:spcPts val="1000"/>
              </a:spcBef>
              <a:spcAft>
                <a:spcPts val="0"/>
              </a:spcAft>
              <a:buClr>
                <a:srgbClr val="FFFFFF"/>
              </a:buClr>
              <a:buSzPts val="3800"/>
              <a:buFont typeface="Avenir"/>
              <a:buChar char="•"/>
              <a:defRPr sz="3800" cap="none">
                <a:solidFill>
                  <a:srgbClr val="FFFFFF"/>
                </a:solidFill>
                <a:latin typeface="Avenir"/>
                <a:ea typeface="Avenir"/>
                <a:cs typeface="Avenir"/>
                <a:sym typeface="Avenir"/>
              </a:defRPr>
            </a:lvl4pPr>
            <a:lvl5pPr indent="-469900" lvl="4" marL="2286000" rtl="0" algn="l">
              <a:lnSpc>
                <a:spcPct val="90000"/>
              </a:lnSpc>
              <a:spcBef>
                <a:spcPts val="1000"/>
              </a:spcBef>
              <a:spcAft>
                <a:spcPts val="0"/>
              </a:spcAft>
              <a:buClr>
                <a:srgbClr val="FFFFFF"/>
              </a:buClr>
              <a:buSzPts val="3800"/>
              <a:buFont typeface="Avenir"/>
              <a:buChar char="•"/>
              <a:defRPr sz="3800" cap="none">
                <a:solidFill>
                  <a:srgbClr val="FFFFFF"/>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59" name="Google Shape;159;p32"/>
          <p:cNvSpPr txBox="1"/>
          <p:nvPr>
            <p:ph idx="3" type="body"/>
          </p:nvPr>
        </p:nvSpPr>
        <p:spPr>
          <a:xfrm>
            <a:off x="6822488" y="3141277"/>
            <a:ext cx="4290000" cy="15696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60" name="Google Shape;160;p32"/>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1" name="Shape 161"/>
        <p:cNvGrpSpPr/>
        <p:nvPr/>
      </p:nvGrpSpPr>
      <p:grpSpPr>
        <a:xfrm>
          <a:off x="0" y="0"/>
          <a:ext cx="0" cy="0"/>
          <a:chOff x="0" y="0"/>
          <a:chExt cx="0" cy="0"/>
        </a:xfrm>
      </p:grpSpPr>
      <p:sp>
        <p:nvSpPr>
          <p:cNvPr id="162" name="Google Shape;162;p33"/>
          <p:cNvSpPr/>
          <p:nvPr/>
        </p:nvSpPr>
        <p:spPr>
          <a:xfrm>
            <a:off x="0" y="0"/>
            <a:ext cx="12192000" cy="6858000"/>
          </a:xfrm>
          <a:prstGeom prst="rect">
            <a:avLst/>
          </a:prstGeom>
          <a:gradFill>
            <a:gsLst>
              <a:gs pos="0">
                <a:srgbClr val="FFFCF3">
                  <a:alpha val="0"/>
                </a:srgbClr>
              </a:gs>
              <a:gs pos="74000">
                <a:srgbClr val="FDE495"/>
              </a:gs>
              <a:gs pos="83000">
                <a:srgbClr val="FDE495"/>
              </a:gs>
              <a:gs pos="100000">
                <a:srgbClr val="FEEDB9"/>
              </a:gs>
            </a:gsLst>
            <a:lin ang="5400012" scaled="0"/>
          </a:gradFill>
          <a:ln cap="flat" cmpd="sng" w="12700">
            <a:solidFill>
              <a:srgbClr val="B78E0F"/>
            </a:solidFill>
            <a:prstDash val="solid"/>
            <a:miter lim="8000"/>
            <a:headEnd len="sm" w="sm" type="none"/>
            <a:tailEnd len="sm" w="sm" type="none"/>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63" name="Google Shape;163;p33"/>
          <p:cNvSpPr txBox="1"/>
          <p:nvPr>
            <p:ph idx="1" type="body"/>
          </p:nvPr>
        </p:nvSpPr>
        <p:spPr>
          <a:xfrm>
            <a:off x="8627166" y="3604149"/>
            <a:ext cx="2067300" cy="774000"/>
          </a:xfrm>
          <a:prstGeom prst="rect">
            <a:avLst/>
          </a:prstGeom>
          <a:noFill/>
          <a:ln>
            <a:noFill/>
          </a:ln>
        </p:spPr>
        <p:txBody>
          <a:bodyPr anchorCtr="0" anchor="ctr" bIns="30475" lIns="30475" spcFirstLastPara="1" rIns="30475" wrap="square" tIns="30475">
            <a:normAutofit/>
          </a:bodyPr>
          <a:lstStyle>
            <a:lvl1pPr indent="-228600" lvl="0" marL="457200" rtl="0" algn="ctr">
              <a:lnSpc>
                <a:spcPct val="127272"/>
              </a:lnSpc>
              <a:spcBef>
                <a:spcPts val="0"/>
              </a:spcBef>
              <a:spcAft>
                <a:spcPts val="0"/>
              </a:spcAft>
              <a:buClr>
                <a:srgbClr val="404040"/>
              </a:buClr>
              <a:buSzPts val="1500"/>
              <a:buFont typeface="Avenir"/>
              <a:buNone/>
              <a:defRPr sz="1500" cap="none">
                <a:solidFill>
                  <a:srgbClr val="404040"/>
                </a:solidFill>
                <a:latin typeface="Avenir"/>
                <a:ea typeface="Avenir"/>
                <a:cs typeface="Avenir"/>
                <a:sym typeface="Avenir"/>
              </a:defRPr>
            </a:lvl1pPr>
            <a:lvl2pPr indent="-323850" lvl="1" marL="914400" rtl="0" algn="ctr">
              <a:lnSpc>
                <a:spcPct val="127272"/>
              </a:lnSpc>
              <a:spcBef>
                <a:spcPts val="0"/>
              </a:spcBef>
              <a:spcAft>
                <a:spcPts val="0"/>
              </a:spcAft>
              <a:buClr>
                <a:srgbClr val="404040"/>
              </a:buClr>
              <a:buSzPts val="1500"/>
              <a:buFont typeface="Avenir"/>
              <a:buChar char="•"/>
              <a:defRPr sz="1500" cap="none">
                <a:solidFill>
                  <a:srgbClr val="404040"/>
                </a:solidFill>
                <a:latin typeface="Avenir"/>
                <a:ea typeface="Avenir"/>
                <a:cs typeface="Avenir"/>
                <a:sym typeface="Avenir"/>
              </a:defRPr>
            </a:lvl2pPr>
            <a:lvl3pPr indent="-323850" lvl="2" marL="1371600" rtl="0" algn="ctr">
              <a:lnSpc>
                <a:spcPct val="127272"/>
              </a:lnSpc>
              <a:spcBef>
                <a:spcPts val="0"/>
              </a:spcBef>
              <a:spcAft>
                <a:spcPts val="0"/>
              </a:spcAft>
              <a:buClr>
                <a:srgbClr val="404040"/>
              </a:buClr>
              <a:buSzPts val="1500"/>
              <a:buFont typeface="Avenir"/>
              <a:buChar char="•"/>
              <a:defRPr sz="1500" cap="none">
                <a:solidFill>
                  <a:srgbClr val="404040"/>
                </a:solidFill>
                <a:latin typeface="Avenir"/>
                <a:ea typeface="Avenir"/>
                <a:cs typeface="Avenir"/>
                <a:sym typeface="Avenir"/>
              </a:defRPr>
            </a:lvl3pPr>
            <a:lvl4pPr indent="-323850" lvl="3" marL="1828800" rtl="0" algn="ctr">
              <a:lnSpc>
                <a:spcPct val="127272"/>
              </a:lnSpc>
              <a:spcBef>
                <a:spcPts val="0"/>
              </a:spcBef>
              <a:spcAft>
                <a:spcPts val="0"/>
              </a:spcAft>
              <a:buClr>
                <a:srgbClr val="404040"/>
              </a:buClr>
              <a:buSzPts val="1500"/>
              <a:buFont typeface="Avenir"/>
              <a:buChar char="•"/>
              <a:defRPr sz="1500" cap="none">
                <a:solidFill>
                  <a:srgbClr val="404040"/>
                </a:solidFill>
                <a:latin typeface="Avenir"/>
                <a:ea typeface="Avenir"/>
                <a:cs typeface="Avenir"/>
                <a:sym typeface="Avenir"/>
              </a:defRPr>
            </a:lvl4pPr>
            <a:lvl5pPr indent="-323850" lvl="4" marL="2286000" rtl="0" algn="ctr">
              <a:lnSpc>
                <a:spcPct val="127272"/>
              </a:lnSpc>
              <a:spcBef>
                <a:spcPts val="0"/>
              </a:spcBef>
              <a:spcAft>
                <a:spcPts val="0"/>
              </a:spcAft>
              <a:buClr>
                <a:srgbClr val="404040"/>
              </a:buClr>
              <a:buSzPts val="1500"/>
              <a:buFont typeface="Avenir"/>
              <a:buChar char="•"/>
              <a:defRPr sz="1500" cap="none">
                <a:solidFill>
                  <a:srgbClr val="404040"/>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64" name="Google Shape;164;p33"/>
          <p:cNvSpPr txBox="1"/>
          <p:nvPr>
            <p:ph idx="2" type="body"/>
          </p:nvPr>
        </p:nvSpPr>
        <p:spPr>
          <a:xfrm>
            <a:off x="489711" y="965511"/>
            <a:ext cx="10662000" cy="1169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65" name="Google Shape;165;p33"/>
          <p:cNvSpPr txBox="1"/>
          <p:nvPr>
            <p:ph idx="3" type="body"/>
          </p:nvPr>
        </p:nvSpPr>
        <p:spPr>
          <a:xfrm rot="-5400000">
            <a:off x="8764670" y="5342179"/>
            <a:ext cx="1729500" cy="884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66" name="Google Shape;166;p33"/>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7">
  <p:cSld name="1_7">
    <p:spTree>
      <p:nvGrpSpPr>
        <p:cNvPr id="167" name="Shape 167"/>
        <p:cNvGrpSpPr/>
        <p:nvPr/>
      </p:nvGrpSpPr>
      <p:grpSpPr>
        <a:xfrm>
          <a:off x="0" y="0"/>
          <a:ext cx="0" cy="0"/>
          <a:chOff x="0" y="0"/>
          <a:chExt cx="0" cy="0"/>
        </a:xfrm>
      </p:grpSpPr>
      <p:sp>
        <p:nvSpPr>
          <p:cNvPr id="168" name="Google Shape;168;p34"/>
          <p:cNvSpPr/>
          <p:nvPr/>
        </p:nvSpPr>
        <p:spPr>
          <a:xfrm>
            <a:off x="6322483" y="4686300"/>
            <a:ext cx="2160054" cy="533412"/>
          </a:xfrm>
          <a:custGeom>
            <a:rect b="b" l="l" r="r" t="t"/>
            <a:pathLst>
              <a:path extrusionOk="0" h="21600" w="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cap="flat" cmpd="sng" w="12700">
            <a:solidFill>
              <a:srgbClr val="A6A6A6"/>
            </a:solidFill>
            <a:prstDash val="solid"/>
            <a:miter lim="8000"/>
            <a:headEnd len="sm" w="sm" type="none"/>
            <a:tailEnd len="sm" w="sm" type="none"/>
          </a:ln>
          <a:effectLst>
            <a:outerShdw blurRad="50800" rotWithShape="0" dir="2700000" dist="38100">
              <a:srgbClr val="000000">
                <a:alpha val="40000"/>
              </a:srgbClr>
            </a:outerShdw>
          </a:effectLst>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69" name="Google Shape;169;p34"/>
          <p:cNvSpPr/>
          <p:nvPr/>
        </p:nvSpPr>
        <p:spPr>
          <a:xfrm>
            <a:off x="1845733" y="808567"/>
            <a:ext cx="2638500" cy="4841700"/>
          </a:xfrm>
          <a:prstGeom prst="rect">
            <a:avLst/>
          </a:prstGeom>
          <a:noFill/>
          <a:ln cap="flat" cmpd="sng" w="190500">
            <a:solidFill>
              <a:srgbClr val="FBC314"/>
            </a:solidFill>
            <a:prstDash val="solid"/>
            <a:miter lim="8000"/>
            <a:headEnd len="sm" w="sm" type="none"/>
            <a:tailEnd len="sm" w="sm" type="none"/>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grpSp>
        <p:nvGrpSpPr>
          <p:cNvPr id="170" name="Google Shape;170;p34"/>
          <p:cNvGrpSpPr/>
          <p:nvPr/>
        </p:nvGrpSpPr>
        <p:grpSpPr>
          <a:xfrm>
            <a:off x="6374343" y="2601383"/>
            <a:ext cx="414879" cy="93129"/>
            <a:chOff x="0" y="-1"/>
            <a:chExt cx="622287" cy="139687"/>
          </a:xfrm>
        </p:grpSpPr>
        <p:sp>
          <p:nvSpPr>
            <p:cNvPr id="171" name="Google Shape;171;p34"/>
            <p:cNvSpPr/>
            <p:nvPr/>
          </p:nvSpPr>
          <p:spPr>
            <a:xfrm>
              <a:off x="0" y="-1"/>
              <a:ext cx="136512" cy="136512"/>
            </a:xfrm>
            <a:custGeom>
              <a:rect b="b" l="l" r="r" t="t"/>
              <a:pathLst>
                <a:path extrusionOk="0" h="21600" w="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FBC314"/>
            </a:solid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72" name="Google Shape;172;p34"/>
            <p:cNvSpPr/>
            <p:nvPr/>
          </p:nvSpPr>
          <p:spPr>
            <a:xfrm>
              <a:off x="242887" y="3174"/>
              <a:ext cx="136512" cy="136512"/>
            </a:xfrm>
            <a:custGeom>
              <a:rect b="b" l="l" r="r" t="t"/>
              <a:pathLst>
                <a:path extrusionOk="0" h="21600" w="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FBC314"/>
            </a:solid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73" name="Google Shape;173;p34"/>
            <p:cNvSpPr/>
            <p:nvPr/>
          </p:nvSpPr>
          <p:spPr>
            <a:xfrm>
              <a:off x="485775" y="1587"/>
              <a:ext cx="136512" cy="136512"/>
            </a:xfrm>
            <a:custGeom>
              <a:rect b="b" l="l" r="r" t="t"/>
              <a:pathLst>
                <a:path extrusionOk="0" h="21600" w="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rgbClr val="FBC314"/>
            </a:solid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grpSp>
      <p:graphicFrame>
        <p:nvGraphicFramePr>
          <p:cNvPr id="174" name="Google Shape;174;p34"/>
          <p:cNvGraphicFramePr/>
          <p:nvPr/>
        </p:nvGraphicFramePr>
        <p:xfrm>
          <a:off x="7881409" y="6487583"/>
          <a:ext cx="3000000" cy="3000000"/>
        </p:xfrm>
        <a:graphic>
          <a:graphicData uri="http://schemas.openxmlformats.org/drawingml/2006/table">
            <a:tbl>
              <a:tblPr bandRow="1">
                <a:noFill/>
                <a:tableStyleId>{879924EF-6080-4D99-AEF3-6FADC9FD68D2}</a:tableStyleId>
              </a:tblPr>
              <a:tblGrid>
                <a:gridCol w="2577025"/>
              </a:tblGrid>
              <a:tr h="508000">
                <a:tc>
                  <a:txBody>
                    <a:bodyPr/>
                    <a:lstStyle/>
                    <a:p>
                      <a:pPr indent="0" lvl="0" marL="0" marR="0" rtl="0" algn="l">
                        <a:lnSpc>
                          <a:spcPct val="100000"/>
                        </a:lnSpc>
                        <a:spcBef>
                          <a:spcPts val="0"/>
                        </a:spcBef>
                        <a:spcAft>
                          <a:spcPts val="0"/>
                        </a:spcAft>
                        <a:buClr>
                          <a:srgbClr val="FFFFFF"/>
                        </a:buClr>
                        <a:buSzPts val="800"/>
                        <a:buFont typeface="Avenir"/>
                        <a:buNone/>
                      </a:pPr>
                      <a:r>
                        <a:t/>
                      </a:r>
                      <a:endParaRPr sz="800" u="none" cap="none" strike="noStrike"/>
                    </a:p>
                  </a:txBody>
                  <a:tcPr marT="45725" marB="45725" marR="45725" marL="45725">
                    <a:lnL cap="flat" cmpd="sng" w="76200">
                      <a:solidFill>
                        <a:srgbClr val="F1C106"/>
                      </a:solidFill>
                      <a:prstDash val="solid"/>
                      <a:round/>
                      <a:headEnd len="sm" w="sm" type="none"/>
                      <a:tailEnd len="sm" w="sm" type="none"/>
                    </a:lnL>
                    <a:lnR cap="flat" cmpd="sng" w="76200">
                      <a:solidFill>
                        <a:srgbClr val="F1C106"/>
                      </a:solidFill>
                      <a:prstDash val="solid"/>
                      <a:round/>
                      <a:headEnd len="sm" w="sm" type="none"/>
                      <a:tailEnd len="sm" w="sm" type="none"/>
                    </a:lnR>
                    <a:lnT cap="flat" cmpd="sng" w="76200">
                      <a:solidFill>
                        <a:srgbClr val="F1C106"/>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5" name="Google Shape;175;p34"/>
          <p:cNvSpPr/>
          <p:nvPr/>
        </p:nvSpPr>
        <p:spPr>
          <a:xfrm>
            <a:off x="12138025" y="1"/>
            <a:ext cx="54000" cy="6868500"/>
          </a:xfrm>
          <a:prstGeom prst="rect">
            <a:avLst/>
          </a:prstGeom>
          <a:solidFill>
            <a:srgbClr val="FBC314"/>
          </a:solidFill>
          <a:ln>
            <a:noFill/>
          </a:ln>
        </p:spPr>
        <p:txBody>
          <a:bodyPr anchorCtr="0" anchor="ctr" bIns="30475" lIns="30475" spcFirstLastPara="1" rIns="30475" wrap="square" tIns="30475">
            <a:noAutofit/>
          </a:bodyPr>
          <a:lstStyle/>
          <a:p>
            <a:pPr indent="0" lvl="0" marL="0" marR="0" rtl="0" algn="ctr">
              <a:lnSpc>
                <a:spcPct val="100000"/>
              </a:lnSpc>
              <a:spcBef>
                <a:spcPts val="0"/>
              </a:spcBef>
              <a:spcAft>
                <a:spcPts val="0"/>
              </a:spcAft>
              <a:buClr>
                <a:srgbClr val="FFFFFF"/>
              </a:buClr>
              <a:buSzPts val="1800"/>
              <a:buFont typeface="Avenir"/>
              <a:buNone/>
            </a:pPr>
            <a:r>
              <a:t/>
            </a:r>
            <a:endParaRPr b="0" i="0" sz="1800" u="none" cap="none" strike="noStrike">
              <a:solidFill>
                <a:srgbClr val="000000"/>
              </a:solidFill>
              <a:latin typeface="Avenir"/>
              <a:ea typeface="Avenir"/>
              <a:cs typeface="Avenir"/>
              <a:sym typeface="Avenir"/>
            </a:endParaRPr>
          </a:p>
        </p:txBody>
      </p:sp>
      <p:sp>
        <p:nvSpPr>
          <p:cNvPr id="176" name="Google Shape;176;p34"/>
          <p:cNvSpPr txBox="1"/>
          <p:nvPr>
            <p:ph idx="1" type="body"/>
          </p:nvPr>
        </p:nvSpPr>
        <p:spPr>
          <a:xfrm>
            <a:off x="1543050" y="3714961"/>
            <a:ext cx="241200" cy="2055600"/>
          </a:xfrm>
          <a:prstGeom prst="rect">
            <a:avLst/>
          </a:prstGeom>
          <a:noFill/>
          <a:ln>
            <a:noFill/>
          </a:ln>
        </p:spPr>
        <p:txBody>
          <a:bodyPr anchorCtr="0" anchor="ctr" bIns="30475" lIns="30475" spcFirstLastPara="1" rIns="30475" wrap="square" tIns="30475">
            <a:normAutofit/>
          </a:bodyPr>
          <a:lstStyle>
            <a:lvl1pPr indent="-228600" lvl="0" marL="457200" rtl="0" algn="l">
              <a:lnSpc>
                <a:spcPct val="90000"/>
              </a:lnSpc>
              <a:spcBef>
                <a:spcPts val="1000"/>
              </a:spcBef>
              <a:spcAft>
                <a:spcPts val="0"/>
              </a:spcAft>
              <a:buClr>
                <a:srgbClr val="000000"/>
              </a:buClr>
              <a:buSzPts val="2000"/>
              <a:buFont typeface="Avenir"/>
              <a:buNone/>
              <a:defRPr sz="2000">
                <a:latin typeface="Avenir"/>
                <a:ea typeface="Avenir"/>
                <a:cs typeface="Avenir"/>
                <a:sym typeface="Avenir"/>
              </a:defRPr>
            </a:lvl1pPr>
            <a:lvl2pPr indent="-355600" lvl="1" marL="914400" rtl="0" algn="l">
              <a:lnSpc>
                <a:spcPct val="90000"/>
              </a:lnSpc>
              <a:spcBef>
                <a:spcPts val="1000"/>
              </a:spcBef>
              <a:spcAft>
                <a:spcPts val="0"/>
              </a:spcAft>
              <a:buClr>
                <a:srgbClr val="000000"/>
              </a:buClr>
              <a:buSzPts val="2000"/>
              <a:buFont typeface="Avenir"/>
              <a:buChar char="•"/>
              <a:defRPr sz="2000">
                <a:latin typeface="Avenir"/>
                <a:ea typeface="Avenir"/>
                <a:cs typeface="Avenir"/>
                <a:sym typeface="Avenir"/>
              </a:defRPr>
            </a:lvl2pPr>
            <a:lvl3pPr indent="-355600" lvl="2" marL="1371600" rtl="0" algn="l">
              <a:lnSpc>
                <a:spcPct val="90000"/>
              </a:lnSpc>
              <a:spcBef>
                <a:spcPts val="1000"/>
              </a:spcBef>
              <a:spcAft>
                <a:spcPts val="0"/>
              </a:spcAft>
              <a:buClr>
                <a:srgbClr val="000000"/>
              </a:buClr>
              <a:buSzPts val="2000"/>
              <a:buFont typeface="Avenir"/>
              <a:buChar char="•"/>
              <a:defRPr sz="2000">
                <a:latin typeface="Avenir"/>
                <a:ea typeface="Avenir"/>
                <a:cs typeface="Avenir"/>
                <a:sym typeface="Avenir"/>
              </a:defRPr>
            </a:lvl3pPr>
            <a:lvl4pPr indent="-355600" lvl="3" marL="1828800" rtl="0" algn="l">
              <a:lnSpc>
                <a:spcPct val="90000"/>
              </a:lnSpc>
              <a:spcBef>
                <a:spcPts val="1000"/>
              </a:spcBef>
              <a:spcAft>
                <a:spcPts val="0"/>
              </a:spcAft>
              <a:buClr>
                <a:srgbClr val="000000"/>
              </a:buClr>
              <a:buSzPts val="2000"/>
              <a:buFont typeface="Avenir"/>
              <a:buChar char="•"/>
              <a:defRPr sz="2000">
                <a:latin typeface="Avenir"/>
                <a:ea typeface="Avenir"/>
                <a:cs typeface="Avenir"/>
                <a:sym typeface="Avenir"/>
              </a:defRPr>
            </a:lvl4pPr>
            <a:lvl5pPr indent="-355600" lvl="4" marL="2286000" rtl="0" algn="l">
              <a:lnSpc>
                <a:spcPct val="90000"/>
              </a:lnSpc>
              <a:spcBef>
                <a:spcPts val="1000"/>
              </a:spcBef>
              <a:spcAft>
                <a:spcPts val="0"/>
              </a:spcAft>
              <a:buClr>
                <a:srgbClr val="000000"/>
              </a:buClr>
              <a:buSzPts val="2000"/>
              <a:buFont typeface="Avenir"/>
              <a:buChar char="•"/>
              <a:defRPr sz="2000">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77" name="Google Shape;177;p34"/>
          <p:cNvSpPr/>
          <p:nvPr>
            <p:ph idx="2" type="pic"/>
          </p:nvPr>
        </p:nvSpPr>
        <p:spPr>
          <a:xfrm>
            <a:off x="2228850" y="1123950"/>
            <a:ext cx="2577600" cy="4856400"/>
          </a:xfrm>
          <a:prstGeom prst="rect">
            <a:avLst/>
          </a:prstGeom>
          <a:noFill/>
          <a:ln>
            <a:noFill/>
          </a:ln>
          <a:effectLst>
            <a:outerShdw blurRad="50800" rotWithShape="0" dir="5400000" dist="38100">
              <a:srgbClr val="000000">
                <a:alpha val="40000"/>
              </a:srgbClr>
            </a:outerShdw>
          </a:effectLst>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178" name="Google Shape;178;p34"/>
          <p:cNvSpPr txBox="1"/>
          <p:nvPr>
            <p:ph idx="3" type="body"/>
          </p:nvPr>
        </p:nvSpPr>
        <p:spPr>
          <a:xfrm>
            <a:off x="6271370" y="1333787"/>
            <a:ext cx="2656800" cy="7326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79" name="Google Shape;179;p34"/>
          <p:cNvSpPr txBox="1"/>
          <p:nvPr>
            <p:ph idx="4" type="body"/>
          </p:nvPr>
        </p:nvSpPr>
        <p:spPr>
          <a:xfrm>
            <a:off x="6271370" y="2830693"/>
            <a:ext cx="4046400" cy="12276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0" name="Google Shape;180;p34"/>
          <p:cNvSpPr txBox="1"/>
          <p:nvPr>
            <p:ph idx="5" type="body"/>
          </p:nvPr>
        </p:nvSpPr>
        <p:spPr>
          <a:xfrm>
            <a:off x="6340919" y="4810359"/>
            <a:ext cx="2124000" cy="288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1" name="Google Shape;181;p34"/>
          <p:cNvSpPr txBox="1"/>
          <p:nvPr>
            <p:ph idx="6" type="body"/>
          </p:nvPr>
        </p:nvSpPr>
        <p:spPr>
          <a:xfrm>
            <a:off x="6271370" y="2177399"/>
            <a:ext cx="2350800" cy="216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2" name="Google Shape;182;p34"/>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xt_left">
  <p:cSld name="2_text_left">
    <p:spTree>
      <p:nvGrpSpPr>
        <p:cNvPr id="183" name="Shape 183"/>
        <p:cNvGrpSpPr/>
        <p:nvPr/>
      </p:nvGrpSpPr>
      <p:grpSpPr>
        <a:xfrm>
          <a:off x="0" y="0"/>
          <a:ext cx="0" cy="0"/>
          <a:chOff x="0" y="0"/>
          <a:chExt cx="0" cy="0"/>
        </a:xfrm>
      </p:grpSpPr>
      <p:sp>
        <p:nvSpPr>
          <p:cNvPr id="184" name="Google Shape;184;p35"/>
          <p:cNvSpPr txBox="1"/>
          <p:nvPr>
            <p:ph idx="1" type="body"/>
          </p:nvPr>
        </p:nvSpPr>
        <p:spPr>
          <a:xfrm>
            <a:off x="88900" y="3085503"/>
            <a:ext cx="6281400" cy="1181100"/>
          </a:xfrm>
          <a:prstGeom prst="rect">
            <a:avLst/>
          </a:prstGeom>
          <a:noFill/>
          <a:ln>
            <a:noFill/>
          </a:ln>
        </p:spPr>
        <p:txBody>
          <a:bodyPr anchorCtr="0" anchor="ctr" bIns="30475" lIns="30475" spcFirstLastPara="1" rIns="30475" wrap="square" tIns="30475">
            <a:normAutofit/>
          </a:bodyPr>
          <a:lstStyle>
            <a:lvl1pPr indent="-228600" lvl="0" marL="457200" rtl="0" algn="ctr">
              <a:lnSpc>
                <a:spcPct val="90000"/>
              </a:lnSpc>
              <a:spcBef>
                <a:spcPts val="1000"/>
              </a:spcBef>
              <a:spcAft>
                <a:spcPts val="0"/>
              </a:spcAft>
              <a:buClr>
                <a:srgbClr val="FFFFFF"/>
              </a:buClr>
              <a:buSzPts val="10000"/>
              <a:buFont typeface="Avenir"/>
              <a:buNone/>
              <a:defRPr sz="10000" cap="none">
                <a:solidFill>
                  <a:srgbClr val="FFFFFF"/>
                </a:solidFill>
                <a:latin typeface="Avenir"/>
                <a:ea typeface="Avenir"/>
                <a:cs typeface="Avenir"/>
                <a:sym typeface="Avenir"/>
              </a:defRPr>
            </a:lvl1pPr>
            <a:lvl2pPr indent="-863600" lvl="1" marL="9144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2pPr>
            <a:lvl3pPr indent="-863600" lvl="2" marL="13716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3pPr>
            <a:lvl4pPr indent="-863600" lvl="3" marL="18288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4pPr>
            <a:lvl5pPr indent="-863600" lvl="4" marL="2286000" rtl="0" algn="ctr">
              <a:lnSpc>
                <a:spcPct val="90000"/>
              </a:lnSpc>
              <a:spcBef>
                <a:spcPts val="1000"/>
              </a:spcBef>
              <a:spcAft>
                <a:spcPts val="0"/>
              </a:spcAft>
              <a:buClr>
                <a:srgbClr val="FFFFFF"/>
              </a:buClr>
              <a:buSzPts val="10000"/>
              <a:buFont typeface="Avenir"/>
              <a:buChar char="•"/>
              <a:defRPr sz="10000" cap="none">
                <a:solidFill>
                  <a:srgbClr val="FFFFFF"/>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5" name="Google Shape;185;p35"/>
          <p:cNvSpPr txBox="1"/>
          <p:nvPr>
            <p:ph idx="2" type="body"/>
          </p:nvPr>
        </p:nvSpPr>
        <p:spPr>
          <a:xfrm>
            <a:off x="918550" y="4313593"/>
            <a:ext cx="5103600" cy="5352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6" name="Google Shape;186;p35"/>
          <p:cNvSpPr txBox="1"/>
          <p:nvPr>
            <p:ph idx="3" type="body"/>
          </p:nvPr>
        </p:nvSpPr>
        <p:spPr>
          <a:xfrm>
            <a:off x="898229" y="2490809"/>
            <a:ext cx="6303600" cy="8172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7" name="Google Shape;187;p35"/>
          <p:cNvSpPr txBox="1"/>
          <p:nvPr>
            <p:ph idx="4" type="body"/>
          </p:nvPr>
        </p:nvSpPr>
        <p:spPr>
          <a:xfrm>
            <a:off x="1040469" y="1771368"/>
            <a:ext cx="2504100" cy="414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8" name="Google Shape;188;p35"/>
          <p:cNvSpPr txBox="1"/>
          <p:nvPr>
            <p:ph idx="5" type="body"/>
          </p:nvPr>
        </p:nvSpPr>
        <p:spPr>
          <a:xfrm>
            <a:off x="918549" y="5144555"/>
            <a:ext cx="2504100" cy="4140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89" name="Google Shape;189;p35"/>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4">
  <p:cSld name="2_24">
    <p:spTree>
      <p:nvGrpSpPr>
        <p:cNvPr id="190" name="Shape 190"/>
        <p:cNvGrpSpPr/>
        <p:nvPr/>
      </p:nvGrpSpPr>
      <p:grpSpPr>
        <a:xfrm>
          <a:off x="0" y="0"/>
          <a:ext cx="0" cy="0"/>
          <a:chOff x="0" y="0"/>
          <a:chExt cx="0" cy="0"/>
        </a:xfrm>
      </p:grpSpPr>
      <p:sp>
        <p:nvSpPr>
          <p:cNvPr id="191" name="Google Shape;191;p36"/>
          <p:cNvSpPr txBox="1"/>
          <p:nvPr>
            <p:ph idx="1" type="body"/>
          </p:nvPr>
        </p:nvSpPr>
        <p:spPr>
          <a:xfrm>
            <a:off x="1051671" y="3334198"/>
            <a:ext cx="3173400" cy="1568400"/>
          </a:xfrm>
          <a:prstGeom prst="rect">
            <a:avLst/>
          </a:prstGeom>
          <a:noFill/>
          <a:ln>
            <a:noFill/>
          </a:ln>
        </p:spPr>
        <p:txBody>
          <a:bodyPr anchorCtr="0" anchor="t" bIns="30475" lIns="30475" spcFirstLastPara="1" rIns="30475" wrap="square" tIns="30475">
            <a:normAutofit/>
          </a:bodyPr>
          <a:lstStyle>
            <a:lvl1pPr indent="-330200" lvl="0" marL="457200" rtl="0" algn="l">
              <a:lnSpc>
                <a:spcPct val="90000"/>
              </a:lnSpc>
              <a:spcBef>
                <a:spcPts val="1000"/>
              </a:spcBef>
              <a:spcAft>
                <a:spcPts val="0"/>
              </a:spcAft>
              <a:buClr>
                <a:srgbClr val="FEC400"/>
              </a:buClr>
              <a:buSzPts val="1600"/>
              <a:buChar char="•"/>
              <a:defRPr sz="1500"/>
            </a:lvl1pPr>
            <a:lvl2pPr indent="-330200" lvl="1" marL="914400" rtl="0" algn="l">
              <a:lnSpc>
                <a:spcPct val="90000"/>
              </a:lnSpc>
              <a:spcBef>
                <a:spcPts val="1000"/>
              </a:spcBef>
              <a:spcAft>
                <a:spcPts val="0"/>
              </a:spcAft>
              <a:buClr>
                <a:srgbClr val="FEC400"/>
              </a:buClr>
              <a:buSzPts val="1600"/>
              <a:buChar char="•"/>
              <a:defRPr sz="1500"/>
            </a:lvl2pPr>
            <a:lvl3pPr indent="-330200" lvl="2" marL="1371600" rtl="0" algn="l">
              <a:lnSpc>
                <a:spcPct val="90000"/>
              </a:lnSpc>
              <a:spcBef>
                <a:spcPts val="1000"/>
              </a:spcBef>
              <a:spcAft>
                <a:spcPts val="0"/>
              </a:spcAft>
              <a:buClr>
                <a:srgbClr val="FEC400"/>
              </a:buClr>
              <a:buSzPts val="1600"/>
              <a:buChar char="•"/>
              <a:defRPr sz="1500"/>
            </a:lvl3pPr>
            <a:lvl4pPr indent="-330200" lvl="3" marL="1828800" rtl="0" algn="l">
              <a:lnSpc>
                <a:spcPct val="90000"/>
              </a:lnSpc>
              <a:spcBef>
                <a:spcPts val="1000"/>
              </a:spcBef>
              <a:spcAft>
                <a:spcPts val="0"/>
              </a:spcAft>
              <a:buClr>
                <a:srgbClr val="FEC400"/>
              </a:buClr>
              <a:buSzPts val="1600"/>
              <a:buChar char="•"/>
              <a:defRPr sz="1500"/>
            </a:lvl4pPr>
            <a:lvl5pPr indent="-330200" lvl="4" marL="2286000" rtl="0" algn="l">
              <a:lnSpc>
                <a:spcPct val="90000"/>
              </a:lnSpc>
              <a:spcBef>
                <a:spcPts val="1000"/>
              </a:spcBef>
              <a:spcAft>
                <a:spcPts val="0"/>
              </a:spcAft>
              <a:buClr>
                <a:srgbClr val="FEC400"/>
              </a:buClr>
              <a:buSzPts val="1600"/>
              <a:buChar char="•"/>
              <a:defRPr sz="1500"/>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92" name="Google Shape;192;p36"/>
          <p:cNvSpPr txBox="1"/>
          <p:nvPr>
            <p:ph idx="2" type="body"/>
          </p:nvPr>
        </p:nvSpPr>
        <p:spPr>
          <a:xfrm>
            <a:off x="1051669" y="1719731"/>
            <a:ext cx="3945600" cy="7848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93" name="Google Shape;193;p36"/>
          <p:cNvSpPr txBox="1"/>
          <p:nvPr>
            <p:ph idx="3" type="body"/>
          </p:nvPr>
        </p:nvSpPr>
        <p:spPr>
          <a:xfrm>
            <a:off x="300536" y="304800"/>
            <a:ext cx="1194900" cy="23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94" name="Google Shape;194;p36"/>
          <p:cNvSpPr/>
          <p:nvPr>
            <p:ph idx="4" type="pic"/>
          </p:nvPr>
        </p:nvSpPr>
        <p:spPr>
          <a:xfrm>
            <a:off x="5335793" y="10759"/>
            <a:ext cx="6637500" cy="6734100"/>
          </a:xfrm>
          <a:prstGeom prst="rect">
            <a:avLst/>
          </a:prstGeom>
          <a:noFill/>
          <a:ln>
            <a:noFill/>
          </a:ln>
        </p:spPr>
        <p:txBody>
          <a:bodyPr anchorCtr="0" anchor="t" bIns="30475" lIns="60950" spcFirstLastPara="1" rIns="60950" wrap="square" tIns="30475">
            <a:noAutofit/>
          </a:bodyPr>
          <a:lstStyle>
            <a:lvl1pPr lvl="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lvl="1"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lvl="2"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lvl="3"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lvl="4"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lvl="5"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lvl="6"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lvl="7"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lvl="8"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195" name="Google Shape;195;p36"/>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ight Text_With Title">
  <p:cSld name="1_Right Text_With Title">
    <p:spTree>
      <p:nvGrpSpPr>
        <p:cNvPr id="196" name="Shape 196"/>
        <p:cNvGrpSpPr/>
        <p:nvPr/>
      </p:nvGrpSpPr>
      <p:grpSpPr>
        <a:xfrm>
          <a:off x="0" y="0"/>
          <a:ext cx="0" cy="0"/>
          <a:chOff x="0" y="0"/>
          <a:chExt cx="0" cy="0"/>
        </a:xfrm>
      </p:grpSpPr>
      <p:sp>
        <p:nvSpPr>
          <p:cNvPr id="197" name="Google Shape;197;p37"/>
          <p:cNvSpPr txBox="1"/>
          <p:nvPr>
            <p:ph idx="1" type="body"/>
          </p:nvPr>
        </p:nvSpPr>
        <p:spPr>
          <a:xfrm>
            <a:off x="6929764" y="1567977"/>
            <a:ext cx="3110400" cy="1632300"/>
          </a:xfrm>
          <a:prstGeom prst="rect">
            <a:avLst/>
          </a:prstGeom>
          <a:noFill/>
          <a:ln>
            <a:noFill/>
          </a:ln>
        </p:spPr>
        <p:txBody>
          <a:bodyPr anchorCtr="0" anchor="t" bIns="30475" lIns="30475" spcFirstLastPara="1" rIns="30475" wrap="square" tIns="30475">
            <a:normAutofit/>
          </a:bodyPr>
          <a:lstStyle>
            <a:lvl1pPr indent="-228600" lvl="0" marL="457200" rtl="0" algn="l">
              <a:lnSpc>
                <a:spcPct val="147619"/>
              </a:lnSpc>
              <a:spcBef>
                <a:spcPts val="0"/>
              </a:spcBef>
              <a:spcAft>
                <a:spcPts val="0"/>
              </a:spcAft>
              <a:buClr>
                <a:srgbClr val="262626"/>
              </a:buClr>
              <a:buSzPts val="1400"/>
              <a:buFont typeface="Avenir"/>
              <a:buNone/>
              <a:defRPr sz="1400">
                <a:solidFill>
                  <a:srgbClr val="262626"/>
                </a:solidFill>
              </a:defRPr>
            </a:lvl1pPr>
            <a:lvl2pPr indent="-317500" lvl="1" marL="914400" rtl="0" algn="l">
              <a:lnSpc>
                <a:spcPct val="147619"/>
              </a:lnSpc>
              <a:spcBef>
                <a:spcPts val="0"/>
              </a:spcBef>
              <a:spcAft>
                <a:spcPts val="0"/>
              </a:spcAft>
              <a:buClr>
                <a:srgbClr val="262626"/>
              </a:buClr>
              <a:buSzPts val="1400"/>
              <a:buFont typeface="Avenir"/>
              <a:buChar char="•"/>
              <a:defRPr sz="1400">
                <a:solidFill>
                  <a:srgbClr val="262626"/>
                </a:solidFill>
              </a:defRPr>
            </a:lvl2pPr>
            <a:lvl3pPr indent="-317500" lvl="2" marL="1371600" rtl="0" algn="l">
              <a:lnSpc>
                <a:spcPct val="147619"/>
              </a:lnSpc>
              <a:spcBef>
                <a:spcPts val="0"/>
              </a:spcBef>
              <a:spcAft>
                <a:spcPts val="0"/>
              </a:spcAft>
              <a:buClr>
                <a:srgbClr val="262626"/>
              </a:buClr>
              <a:buSzPts val="1400"/>
              <a:buFont typeface="Avenir"/>
              <a:buChar char="•"/>
              <a:defRPr sz="1400">
                <a:solidFill>
                  <a:srgbClr val="262626"/>
                </a:solidFill>
              </a:defRPr>
            </a:lvl3pPr>
            <a:lvl4pPr indent="-317500" lvl="3" marL="1828800" rtl="0" algn="l">
              <a:lnSpc>
                <a:spcPct val="147619"/>
              </a:lnSpc>
              <a:spcBef>
                <a:spcPts val="0"/>
              </a:spcBef>
              <a:spcAft>
                <a:spcPts val="0"/>
              </a:spcAft>
              <a:buClr>
                <a:srgbClr val="262626"/>
              </a:buClr>
              <a:buSzPts val="1400"/>
              <a:buFont typeface="Avenir"/>
              <a:buChar char="•"/>
              <a:defRPr sz="1400">
                <a:solidFill>
                  <a:srgbClr val="262626"/>
                </a:solidFill>
              </a:defRPr>
            </a:lvl4pPr>
            <a:lvl5pPr indent="-317500" lvl="4" marL="2286000" rtl="0" algn="l">
              <a:lnSpc>
                <a:spcPct val="147619"/>
              </a:lnSpc>
              <a:spcBef>
                <a:spcPts val="0"/>
              </a:spcBef>
              <a:spcAft>
                <a:spcPts val="0"/>
              </a:spcAft>
              <a:buClr>
                <a:srgbClr val="262626"/>
              </a:buClr>
              <a:buSzPts val="1400"/>
              <a:buFont typeface="Avenir"/>
              <a:buChar char="•"/>
              <a:defRPr sz="1400">
                <a:solidFill>
                  <a:srgbClr val="262626"/>
                </a:solidFill>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98" name="Google Shape;198;p37"/>
          <p:cNvSpPr txBox="1"/>
          <p:nvPr>
            <p:ph idx="2" type="body"/>
          </p:nvPr>
        </p:nvSpPr>
        <p:spPr>
          <a:xfrm rot="5400000">
            <a:off x="8258896" y="2871843"/>
            <a:ext cx="6007200" cy="11811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199" name="Google Shape;199;p37"/>
          <p:cNvSpPr txBox="1"/>
          <p:nvPr>
            <p:ph idx="3" type="body"/>
          </p:nvPr>
        </p:nvSpPr>
        <p:spPr>
          <a:xfrm>
            <a:off x="6916319" y="3334198"/>
            <a:ext cx="3173400" cy="15684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00" name="Google Shape;200;p37"/>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erspective_Mobile">
  <p:cSld name="1_Perspective_Mobile">
    <p:spTree>
      <p:nvGrpSpPr>
        <p:cNvPr id="201" name="Shape 201"/>
        <p:cNvGrpSpPr/>
        <p:nvPr/>
      </p:nvGrpSpPr>
      <p:grpSpPr>
        <a:xfrm>
          <a:off x="0" y="0"/>
          <a:ext cx="0" cy="0"/>
          <a:chOff x="0" y="0"/>
          <a:chExt cx="0" cy="0"/>
        </a:xfrm>
      </p:grpSpPr>
      <p:sp>
        <p:nvSpPr>
          <p:cNvPr id="202" name="Google Shape;202;p38"/>
          <p:cNvSpPr txBox="1"/>
          <p:nvPr>
            <p:ph idx="1" type="body"/>
          </p:nvPr>
        </p:nvSpPr>
        <p:spPr>
          <a:xfrm>
            <a:off x="1356180" y="1908867"/>
            <a:ext cx="3056400" cy="774000"/>
          </a:xfrm>
          <a:prstGeom prst="rect">
            <a:avLst/>
          </a:prstGeom>
          <a:noFill/>
          <a:ln>
            <a:noFill/>
          </a:ln>
        </p:spPr>
        <p:txBody>
          <a:bodyPr anchorCtr="0" anchor="ctr" bIns="30475" lIns="30475" spcFirstLastPara="1" rIns="30475" wrap="square" tIns="30475">
            <a:normAutofit/>
          </a:bodyPr>
          <a:lstStyle>
            <a:lvl1pPr indent="-228600" lvl="0" marL="457200" rtl="0" algn="l">
              <a:lnSpc>
                <a:spcPct val="121428"/>
              </a:lnSpc>
              <a:spcBef>
                <a:spcPts val="0"/>
              </a:spcBef>
              <a:spcAft>
                <a:spcPts val="0"/>
              </a:spcAft>
              <a:buClr>
                <a:srgbClr val="404040"/>
              </a:buClr>
              <a:buSzPts val="2800"/>
              <a:buFont typeface="Avenir"/>
              <a:buNone/>
              <a:defRPr cap="none">
                <a:solidFill>
                  <a:srgbClr val="404040"/>
                </a:solidFill>
                <a:latin typeface="Avenir"/>
                <a:ea typeface="Avenir"/>
                <a:cs typeface="Avenir"/>
                <a:sym typeface="Avenir"/>
              </a:defRPr>
            </a:lvl1pPr>
            <a:lvl2pPr indent="-406400" lvl="1" marL="9144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2pPr>
            <a:lvl3pPr indent="-406400" lvl="2" marL="13716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3pPr>
            <a:lvl4pPr indent="-406400" lvl="3" marL="18288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4pPr>
            <a:lvl5pPr indent="-406400" lvl="4" marL="2286000" rtl="0" algn="l">
              <a:lnSpc>
                <a:spcPct val="121428"/>
              </a:lnSpc>
              <a:spcBef>
                <a:spcPts val="0"/>
              </a:spcBef>
              <a:spcAft>
                <a:spcPts val="0"/>
              </a:spcAft>
              <a:buClr>
                <a:srgbClr val="404040"/>
              </a:buClr>
              <a:buSzPts val="2800"/>
              <a:buFont typeface="Avenir"/>
              <a:buChar char="•"/>
              <a:defRPr cap="none">
                <a:solidFill>
                  <a:srgbClr val="404040"/>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03" name="Google Shape;203;p38"/>
          <p:cNvSpPr txBox="1"/>
          <p:nvPr>
            <p:ph idx="2" type="body"/>
          </p:nvPr>
        </p:nvSpPr>
        <p:spPr>
          <a:xfrm>
            <a:off x="1352369" y="3218729"/>
            <a:ext cx="3056400" cy="7173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04" name="Google Shape;204;p38"/>
          <p:cNvSpPr txBox="1"/>
          <p:nvPr>
            <p:ph idx="3" type="body"/>
          </p:nvPr>
        </p:nvSpPr>
        <p:spPr>
          <a:xfrm>
            <a:off x="300536" y="304800"/>
            <a:ext cx="1194900" cy="23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05" name="Google Shape;205;p38"/>
          <p:cNvSpPr txBox="1"/>
          <p:nvPr>
            <p:ph idx="4" type="body"/>
          </p:nvPr>
        </p:nvSpPr>
        <p:spPr>
          <a:xfrm>
            <a:off x="1352371" y="3976193"/>
            <a:ext cx="3173400" cy="15684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06" name="Google Shape;206;p38"/>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nnel_chart">
  <p:cSld name="1_funnel_chart">
    <p:spTree>
      <p:nvGrpSpPr>
        <p:cNvPr id="207" name="Shape 207"/>
        <p:cNvGrpSpPr/>
        <p:nvPr/>
      </p:nvGrpSpPr>
      <p:grpSpPr>
        <a:xfrm>
          <a:off x="0" y="0"/>
          <a:ext cx="0" cy="0"/>
          <a:chOff x="0" y="0"/>
          <a:chExt cx="0" cy="0"/>
        </a:xfrm>
      </p:grpSpPr>
      <p:sp>
        <p:nvSpPr>
          <p:cNvPr id="208" name="Google Shape;208;p39"/>
          <p:cNvSpPr txBox="1"/>
          <p:nvPr>
            <p:ph idx="1" type="body"/>
          </p:nvPr>
        </p:nvSpPr>
        <p:spPr>
          <a:xfrm>
            <a:off x="757465" y="2178582"/>
            <a:ext cx="3860700" cy="774000"/>
          </a:xfrm>
          <a:prstGeom prst="rect">
            <a:avLst/>
          </a:prstGeom>
          <a:noFill/>
          <a:ln>
            <a:noFill/>
          </a:ln>
        </p:spPr>
        <p:txBody>
          <a:bodyPr anchorCtr="0" anchor="ctr" bIns="30475" lIns="30475" spcFirstLastPara="1" rIns="30475" wrap="square" tIns="30475">
            <a:normAutofit/>
          </a:bodyPr>
          <a:lstStyle>
            <a:lvl1pPr indent="-228600" lvl="0" marL="457200" rtl="0" algn="l">
              <a:lnSpc>
                <a:spcPct val="110526"/>
              </a:lnSpc>
              <a:spcBef>
                <a:spcPts val="0"/>
              </a:spcBef>
              <a:spcAft>
                <a:spcPts val="0"/>
              </a:spcAft>
              <a:buClr>
                <a:srgbClr val="404040"/>
              </a:buClr>
              <a:buSzPts val="2500"/>
              <a:buFont typeface="Avenir"/>
              <a:buNone/>
              <a:defRPr sz="2500" cap="none">
                <a:solidFill>
                  <a:srgbClr val="404040"/>
                </a:solidFill>
                <a:latin typeface="Avenir"/>
                <a:ea typeface="Avenir"/>
                <a:cs typeface="Avenir"/>
                <a:sym typeface="Avenir"/>
              </a:defRPr>
            </a:lvl1pPr>
            <a:lvl2pPr indent="-387350" lvl="1" marL="914400" rtl="0" algn="l">
              <a:lnSpc>
                <a:spcPct val="110526"/>
              </a:lnSpc>
              <a:spcBef>
                <a:spcPts val="0"/>
              </a:spcBef>
              <a:spcAft>
                <a:spcPts val="0"/>
              </a:spcAft>
              <a:buClr>
                <a:srgbClr val="404040"/>
              </a:buClr>
              <a:buSzPts val="2500"/>
              <a:buFont typeface="Avenir"/>
              <a:buChar char="•"/>
              <a:defRPr sz="2500" cap="none">
                <a:solidFill>
                  <a:srgbClr val="404040"/>
                </a:solidFill>
                <a:latin typeface="Avenir"/>
                <a:ea typeface="Avenir"/>
                <a:cs typeface="Avenir"/>
                <a:sym typeface="Avenir"/>
              </a:defRPr>
            </a:lvl2pPr>
            <a:lvl3pPr indent="-387350" lvl="2" marL="1371600" rtl="0" algn="l">
              <a:lnSpc>
                <a:spcPct val="110526"/>
              </a:lnSpc>
              <a:spcBef>
                <a:spcPts val="0"/>
              </a:spcBef>
              <a:spcAft>
                <a:spcPts val="0"/>
              </a:spcAft>
              <a:buClr>
                <a:srgbClr val="404040"/>
              </a:buClr>
              <a:buSzPts val="2500"/>
              <a:buFont typeface="Avenir"/>
              <a:buChar char="•"/>
              <a:defRPr sz="2500" cap="none">
                <a:solidFill>
                  <a:srgbClr val="404040"/>
                </a:solidFill>
                <a:latin typeface="Avenir"/>
                <a:ea typeface="Avenir"/>
                <a:cs typeface="Avenir"/>
                <a:sym typeface="Avenir"/>
              </a:defRPr>
            </a:lvl3pPr>
            <a:lvl4pPr indent="-387350" lvl="3" marL="1828800" rtl="0" algn="l">
              <a:lnSpc>
                <a:spcPct val="110526"/>
              </a:lnSpc>
              <a:spcBef>
                <a:spcPts val="0"/>
              </a:spcBef>
              <a:spcAft>
                <a:spcPts val="0"/>
              </a:spcAft>
              <a:buClr>
                <a:srgbClr val="404040"/>
              </a:buClr>
              <a:buSzPts val="2500"/>
              <a:buFont typeface="Avenir"/>
              <a:buChar char="•"/>
              <a:defRPr sz="2500" cap="none">
                <a:solidFill>
                  <a:srgbClr val="404040"/>
                </a:solidFill>
                <a:latin typeface="Avenir"/>
                <a:ea typeface="Avenir"/>
                <a:cs typeface="Avenir"/>
                <a:sym typeface="Avenir"/>
              </a:defRPr>
            </a:lvl4pPr>
            <a:lvl5pPr indent="-387350" lvl="4" marL="2286000" rtl="0" algn="l">
              <a:lnSpc>
                <a:spcPct val="110526"/>
              </a:lnSpc>
              <a:spcBef>
                <a:spcPts val="0"/>
              </a:spcBef>
              <a:spcAft>
                <a:spcPts val="0"/>
              </a:spcAft>
              <a:buClr>
                <a:srgbClr val="404040"/>
              </a:buClr>
              <a:buSzPts val="2500"/>
              <a:buFont typeface="Avenir"/>
              <a:buChar char="•"/>
              <a:defRPr sz="2500" cap="none">
                <a:solidFill>
                  <a:srgbClr val="404040"/>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09" name="Google Shape;209;p39"/>
          <p:cNvSpPr txBox="1"/>
          <p:nvPr>
            <p:ph idx="2" type="body"/>
          </p:nvPr>
        </p:nvSpPr>
        <p:spPr>
          <a:xfrm>
            <a:off x="757465" y="3033469"/>
            <a:ext cx="3056400" cy="7173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0" name="Google Shape;210;p39"/>
          <p:cNvSpPr txBox="1"/>
          <p:nvPr>
            <p:ph idx="3" type="body"/>
          </p:nvPr>
        </p:nvSpPr>
        <p:spPr>
          <a:xfrm>
            <a:off x="300536" y="304800"/>
            <a:ext cx="1194900" cy="23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1" name="Google Shape;211;p39"/>
          <p:cNvSpPr txBox="1"/>
          <p:nvPr>
            <p:ph idx="4" type="body"/>
          </p:nvPr>
        </p:nvSpPr>
        <p:spPr>
          <a:xfrm>
            <a:off x="757465" y="3790933"/>
            <a:ext cx="3173400" cy="15684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2" name="Google Shape;212;p39"/>
          <p:cNvSpPr txBox="1"/>
          <p:nvPr>
            <p:ph idx="5" type="body"/>
          </p:nvPr>
        </p:nvSpPr>
        <p:spPr>
          <a:xfrm>
            <a:off x="2623457" y="1013750"/>
            <a:ext cx="7217100" cy="4932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3" name="Google Shape;213;p39"/>
          <p:cNvSpPr txBox="1"/>
          <p:nvPr>
            <p:ph idx="6" type="body"/>
          </p:nvPr>
        </p:nvSpPr>
        <p:spPr>
          <a:xfrm>
            <a:off x="4930730" y="749619"/>
            <a:ext cx="2330700" cy="1881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4" name="Google Shape;214;p39"/>
          <p:cNvSpPr txBox="1"/>
          <p:nvPr>
            <p:ph idx="7" type="body"/>
          </p:nvPr>
        </p:nvSpPr>
        <p:spPr>
          <a:xfrm>
            <a:off x="5287283" y="2158061"/>
            <a:ext cx="2506800" cy="2439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5" name="Google Shape;215;p39"/>
          <p:cNvSpPr txBox="1"/>
          <p:nvPr>
            <p:ph idx="8" type="body"/>
          </p:nvPr>
        </p:nvSpPr>
        <p:spPr>
          <a:xfrm>
            <a:off x="5287283" y="2401834"/>
            <a:ext cx="2506800" cy="4491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6" name="Google Shape;216;p39"/>
          <p:cNvSpPr txBox="1"/>
          <p:nvPr>
            <p:ph idx="9" type="body"/>
          </p:nvPr>
        </p:nvSpPr>
        <p:spPr>
          <a:xfrm>
            <a:off x="5287283" y="3155188"/>
            <a:ext cx="2506800" cy="2439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7" name="Google Shape;217;p39"/>
          <p:cNvSpPr txBox="1"/>
          <p:nvPr>
            <p:ph idx="13" type="body"/>
          </p:nvPr>
        </p:nvSpPr>
        <p:spPr>
          <a:xfrm>
            <a:off x="5287283" y="3398961"/>
            <a:ext cx="2506800" cy="4491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8" name="Google Shape;218;p39"/>
          <p:cNvSpPr txBox="1"/>
          <p:nvPr>
            <p:ph idx="14" type="body"/>
          </p:nvPr>
        </p:nvSpPr>
        <p:spPr>
          <a:xfrm>
            <a:off x="5287283" y="4153775"/>
            <a:ext cx="2506800" cy="2439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19" name="Google Shape;219;p39"/>
          <p:cNvSpPr txBox="1"/>
          <p:nvPr>
            <p:ph idx="15" type="body"/>
          </p:nvPr>
        </p:nvSpPr>
        <p:spPr>
          <a:xfrm>
            <a:off x="5287283" y="4397548"/>
            <a:ext cx="2506800" cy="4491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0" name="Google Shape;220;p39"/>
          <p:cNvSpPr txBox="1"/>
          <p:nvPr>
            <p:ph idx="16" type="body"/>
          </p:nvPr>
        </p:nvSpPr>
        <p:spPr>
          <a:xfrm>
            <a:off x="5287283" y="5211315"/>
            <a:ext cx="2506800" cy="2439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1" name="Google Shape;221;p39"/>
          <p:cNvSpPr txBox="1"/>
          <p:nvPr>
            <p:ph idx="17" type="body"/>
          </p:nvPr>
        </p:nvSpPr>
        <p:spPr>
          <a:xfrm>
            <a:off x="5287283" y="5455088"/>
            <a:ext cx="2506800" cy="4491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2" name="Google Shape;222;p39"/>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an_chart">
  <p:cSld name="2_fan_chart">
    <p:spTree>
      <p:nvGrpSpPr>
        <p:cNvPr id="223" name="Shape 223"/>
        <p:cNvGrpSpPr/>
        <p:nvPr/>
      </p:nvGrpSpPr>
      <p:grpSpPr>
        <a:xfrm>
          <a:off x="0" y="0"/>
          <a:ext cx="0" cy="0"/>
          <a:chOff x="0" y="0"/>
          <a:chExt cx="0" cy="0"/>
        </a:xfrm>
      </p:grpSpPr>
      <p:sp>
        <p:nvSpPr>
          <p:cNvPr id="224" name="Google Shape;224;p40"/>
          <p:cNvSpPr txBox="1"/>
          <p:nvPr>
            <p:ph idx="1" type="body"/>
          </p:nvPr>
        </p:nvSpPr>
        <p:spPr>
          <a:xfrm>
            <a:off x="757465" y="1602849"/>
            <a:ext cx="4252200" cy="774000"/>
          </a:xfrm>
          <a:prstGeom prst="rect">
            <a:avLst/>
          </a:prstGeom>
          <a:noFill/>
          <a:ln>
            <a:noFill/>
          </a:ln>
        </p:spPr>
        <p:txBody>
          <a:bodyPr anchorCtr="0" anchor="ctr" bIns="30475" lIns="30475" spcFirstLastPara="1" rIns="30475" wrap="square" tIns="30475">
            <a:normAutofit/>
          </a:bodyPr>
          <a:lstStyle>
            <a:lvl1pPr indent="-228600" lvl="0" marL="457200" rtl="0" algn="l">
              <a:lnSpc>
                <a:spcPct val="98181"/>
              </a:lnSpc>
              <a:spcBef>
                <a:spcPts val="0"/>
              </a:spcBef>
              <a:spcAft>
                <a:spcPts val="0"/>
              </a:spcAft>
              <a:buClr>
                <a:srgbClr val="404040"/>
              </a:buClr>
              <a:buSzPts val="3700"/>
              <a:buFont typeface="Avenir"/>
              <a:buNone/>
              <a:defRPr sz="3700" cap="none">
                <a:solidFill>
                  <a:srgbClr val="404040"/>
                </a:solidFill>
                <a:latin typeface="Avenir"/>
                <a:ea typeface="Avenir"/>
                <a:cs typeface="Avenir"/>
                <a:sym typeface="Avenir"/>
              </a:defRPr>
            </a:lvl1pPr>
            <a:lvl2pPr indent="-463550" lvl="1" marL="914400" rtl="0" algn="l">
              <a:lnSpc>
                <a:spcPct val="98181"/>
              </a:lnSpc>
              <a:spcBef>
                <a:spcPts val="0"/>
              </a:spcBef>
              <a:spcAft>
                <a:spcPts val="0"/>
              </a:spcAft>
              <a:buClr>
                <a:srgbClr val="404040"/>
              </a:buClr>
              <a:buSzPts val="3700"/>
              <a:buFont typeface="Avenir"/>
              <a:buChar char="•"/>
              <a:defRPr sz="3700" cap="none">
                <a:solidFill>
                  <a:srgbClr val="404040"/>
                </a:solidFill>
                <a:latin typeface="Avenir"/>
                <a:ea typeface="Avenir"/>
                <a:cs typeface="Avenir"/>
                <a:sym typeface="Avenir"/>
              </a:defRPr>
            </a:lvl2pPr>
            <a:lvl3pPr indent="-463550" lvl="2" marL="1371600" rtl="0" algn="l">
              <a:lnSpc>
                <a:spcPct val="98181"/>
              </a:lnSpc>
              <a:spcBef>
                <a:spcPts val="0"/>
              </a:spcBef>
              <a:spcAft>
                <a:spcPts val="0"/>
              </a:spcAft>
              <a:buClr>
                <a:srgbClr val="404040"/>
              </a:buClr>
              <a:buSzPts val="3700"/>
              <a:buFont typeface="Avenir"/>
              <a:buChar char="•"/>
              <a:defRPr sz="3700" cap="none">
                <a:solidFill>
                  <a:srgbClr val="404040"/>
                </a:solidFill>
                <a:latin typeface="Avenir"/>
                <a:ea typeface="Avenir"/>
                <a:cs typeface="Avenir"/>
                <a:sym typeface="Avenir"/>
              </a:defRPr>
            </a:lvl3pPr>
            <a:lvl4pPr indent="-463550" lvl="3" marL="1828800" rtl="0" algn="l">
              <a:lnSpc>
                <a:spcPct val="98181"/>
              </a:lnSpc>
              <a:spcBef>
                <a:spcPts val="0"/>
              </a:spcBef>
              <a:spcAft>
                <a:spcPts val="0"/>
              </a:spcAft>
              <a:buClr>
                <a:srgbClr val="404040"/>
              </a:buClr>
              <a:buSzPts val="3700"/>
              <a:buFont typeface="Avenir"/>
              <a:buChar char="•"/>
              <a:defRPr sz="3700" cap="none">
                <a:solidFill>
                  <a:srgbClr val="404040"/>
                </a:solidFill>
                <a:latin typeface="Avenir"/>
                <a:ea typeface="Avenir"/>
                <a:cs typeface="Avenir"/>
                <a:sym typeface="Avenir"/>
              </a:defRPr>
            </a:lvl4pPr>
            <a:lvl5pPr indent="-463550" lvl="4" marL="2286000" rtl="0" algn="l">
              <a:lnSpc>
                <a:spcPct val="98181"/>
              </a:lnSpc>
              <a:spcBef>
                <a:spcPts val="0"/>
              </a:spcBef>
              <a:spcAft>
                <a:spcPts val="0"/>
              </a:spcAft>
              <a:buClr>
                <a:srgbClr val="404040"/>
              </a:buClr>
              <a:buSzPts val="3700"/>
              <a:buFont typeface="Avenir"/>
              <a:buChar char="•"/>
              <a:defRPr sz="3700" cap="none">
                <a:solidFill>
                  <a:srgbClr val="404040"/>
                </a:solidFill>
                <a:latin typeface="Avenir"/>
                <a:ea typeface="Avenir"/>
                <a:cs typeface="Avenir"/>
                <a:sym typeface="Aveni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5" name="Google Shape;225;p40"/>
          <p:cNvSpPr txBox="1"/>
          <p:nvPr>
            <p:ph idx="2" type="body"/>
          </p:nvPr>
        </p:nvSpPr>
        <p:spPr>
          <a:xfrm>
            <a:off x="776817" y="2536775"/>
            <a:ext cx="4252200" cy="458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6" name="Google Shape;226;p40"/>
          <p:cNvSpPr txBox="1"/>
          <p:nvPr>
            <p:ph idx="3" type="body"/>
          </p:nvPr>
        </p:nvSpPr>
        <p:spPr>
          <a:xfrm>
            <a:off x="300536" y="304800"/>
            <a:ext cx="1194900" cy="2313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7" name="Google Shape;227;p40"/>
          <p:cNvSpPr txBox="1"/>
          <p:nvPr>
            <p:ph idx="4" type="body"/>
          </p:nvPr>
        </p:nvSpPr>
        <p:spPr>
          <a:xfrm>
            <a:off x="1172639" y="3294482"/>
            <a:ext cx="3837300" cy="542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8" name="Google Shape;228;p40"/>
          <p:cNvSpPr txBox="1"/>
          <p:nvPr>
            <p:ph idx="5" type="body"/>
          </p:nvPr>
        </p:nvSpPr>
        <p:spPr>
          <a:xfrm>
            <a:off x="835540" y="3393943"/>
            <a:ext cx="304800" cy="2835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29" name="Google Shape;229;p40"/>
          <p:cNvSpPr txBox="1"/>
          <p:nvPr>
            <p:ph idx="6" type="body"/>
          </p:nvPr>
        </p:nvSpPr>
        <p:spPr>
          <a:xfrm>
            <a:off x="1172639" y="4124719"/>
            <a:ext cx="3837300" cy="542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30" name="Google Shape;230;p40"/>
          <p:cNvSpPr txBox="1"/>
          <p:nvPr>
            <p:ph idx="7" type="body"/>
          </p:nvPr>
        </p:nvSpPr>
        <p:spPr>
          <a:xfrm>
            <a:off x="835540" y="4224179"/>
            <a:ext cx="304800" cy="2835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31" name="Google Shape;231;p40"/>
          <p:cNvSpPr txBox="1"/>
          <p:nvPr>
            <p:ph idx="8" type="body"/>
          </p:nvPr>
        </p:nvSpPr>
        <p:spPr>
          <a:xfrm>
            <a:off x="1172639" y="4989153"/>
            <a:ext cx="3837300" cy="542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32" name="Google Shape;232;p40"/>
          <p:cNvSpPr txBox="1"/>
          <p:nvPr>
            <p:ph idx="9" type="body"/>
          </p:nvPr>
        </p:nvSpPr>
        <p:spPr>
          <a:xfrm>
            <a:off x="835540" y="5088614"/>
            <a:ext cx="304800" cy="2835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33" name="Google Shape;233;p40"/>
          <p:cNvSpPr txBox="1"/>
          <p:nvPr>
            <p:ph idx="13" type="body"/>
          </p:nvPr>
        </p:nvSpPr>
        <p:spPr>
          <a:xfrm>
            <a:off x="1172639" y="5819390"/>
            <a:ext cx="3837300" cy="542700"/>
          </a:xfrm>
          <a:prstGeom prst="rect">
            <a:avLst/>
          </a:prstGeom>
          <a:noFill/>
          <a:ln>
            <a:noFill/>
          </a:ln>
        </p:spPr>
        <p:txBody>
          <a:bodyPr anchorCtr="0" anchor="t"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34" name="Google Shape;234;p40"/>
          <p:cNvSpPr txBox="1"/>
          <p:nvPr>
            <p:ph idx="14" type="body"/>
          </p:nvPr>
        </p:nvSpPr>
        <p:spPr>
          <a:xfrm>
            <a:off x="835540" y="5918851"/>
            <a:ext cx="304800" cy="283500"/>
          </a:xfrm>
          <a:prstGeom prst="rect">
            <a:avLst/>
          </a:prstGeom>
          <a:noFill/>
          <a:ln>
            <a:noFill/>
          </a:ln>
        </p:spPr>
        <p:txBody>
          <a:bodyPr anchorCtr="0" anchor="ctr" bIns="30475" lIns="30475" spcFirstLastPara="1" rIns="30475" wrap="square" tIns="30475">
            <a:normAutofit/>
          </a:bodyPr>
          <a:lstStyle>
            <a:lvl1pPr indent="-304800" lvl="0" marL="457200" rtl="0" algn="l">
              <a:lnSpc>
                <a:spcPct val="90000"/>
              </a:lnSpc>
              <a:spcBef>
                <a:spcPts val="1000"/>
              </a:spcBef>
              <a:spcAft>
                <a:spcPts val="0"/>
              </a:spcAft>
              <a:buClr>
                <a:srgbClr val="000000"/>
              </a:buClr>
              <a:buSzPts val="1200"/>
              <a:buChar char="•"/>
              <a:defRPr/>
            </a:lvl1pPr>
            <a:lvl2pPr indent="-304800" lvl="1" marL="914400" rtl="0" algn="l">
              <a:lnSpc>
                <a:spcPct val="90000"/>
              </a:lnSpc>
              <a:spcBef>
                <a:spcPts val="1000"/>
              </a:spcBef>
              <a:spcAft>
                <a:spcPts val="0"/>
              </a:spcAft>
              <a:buClr>
                <a:srgbClr val="000000"/>
              </a:buClr>
              <a:buSzPts val="1200"/>
              <a:buChar char="•"/>
              <a:defRPr/>
            </a:lvl2pPr>
            <a:lvl3pPr indent="-304800" lvl="2" marL="1371600" rtl="0" algn="l">
              <a:lnSpc>
                <a:spcPct val="90000"/>
              </a:lnSpc>
              <a:spcBef>
                <a:spcPts val="1000"/>
              </a:spcBef>
              <a:spcAft>
                <a:spcPts val="0"/>
              </a:spcAft>
              <a:buClr>
                <a:srgbClr val="000000"/>
              </a:buClr>
              <a:buSzPts val="1200"/>
              <a:buChar char="•"/>
              <a:defRPr/>
            </a:lvl3pPr>
            <a:lvl4pPr indent="-304800" lvl="3" marL="1828800" rtl="0" algn="l">
              <a:lnSpc>
                <a:spcPct val="90000"/>
              </a:lnSpc>
              <a:spcBef>
                <a:spcPts val="1000"/>
              </a:spcBef>
              <a:spcAft>
                <a:spcPts val="0"/>
              </a:spcAft>
              <a:buClr>
                <a:srgbClr val="000000"/>
              </a:buClr>
              <a:buSzPts val="1200"/>
              <a:buChar char="•"/>
              <a:defRPr/>
            </a:lvl4pPr>
            <a:lvl5pPr indent="-304800" lvl="4" marL="2286000" rtl="0" algn="l">
              <a:lnSpc>
                <a:spcPct val="90000"/>
              </a:lnSpc>
              <a:spcBef>
                <a:spcPts val="1000"/>
              </a:spcBef>
              <a:spcAft>
                <a:spcPts val="0"/>
              </a:spcAft>
              <a:buClr>
                <a:srgbClr val="000000"/>
              </a:buClr>
              <a:buSzPts val="1200"/>
              <a:buChar char="•"/>
              <a:defRPr/>
            </a:lvl5pPr>
            <a:lvl6pPr indent="-304800" lvl="5" marL="2743200" rtl="0" algn="l">
              <a:lnSpc>
                <a:spcPct val="90000"/>
              </a:lnSpc>
              <a:spcBef>
                <a:spcPts val="1000"/>
              </a:spcBef>
              <a:spcAft>
                <a:spcPts val="0"/>
              </a:spcAft>
              <a:buClr>
                <a:srgbClr val="000000"/>
              </a:buClr>
              <a:buSzPts val="1200"/>
              <a:buChar char="•"/>
              <a:defRPr/>
            </a:lvl6pPr>
            <a:lvl7pPr indent="-304800" lvl="6" marL="3200400" rtl="0" algn="l">
              <a:lnSpc>
                <a:spcPct val="90000"/>
              </a:lnSpc>
              <a:spcBef>
                <a:spcPts val="1000"/>
              </a:spcBef>
              <a:spcAft>
                <a:spcPts val="0"/>
              </a:spcAft>
              <a:buClr>
                <a:srgbClr val="000000"/>
              </a:buClr>
              <a:buSzPts val="1200"/>
              <a:buChar char="•"/>
              <a:defRPr/>
            </a:lvl7pPr>
            <a:lvl8pPr indent="-304800" lvl="7" marL="3657600" rtl="0" algn="l">
              <a:lnSpc>
                <a:spcPct val="90000"/>
              </a:lnSpc>
              <a:spcBef>
                <a:spcPts val="1000"/>
              </a:spcBef>
              <a:spcAft>
                <a:spcPts val="0"/>
              </a:spcAft>
              <a:buClr>
                <a:srgbClr val="000000"/>
              </a:buClr>
              <a:buSzPts val="1200"/>
              <a:buChar char="•"/>
              <a:defRPr/>
            </a:lvl8pPr>
            <a:lvl9pPr indent="-304800" lvl="8" marL="4114800" rtl="0" algn="l">
              <a:lnSpc>
                <a:spcPct val="90000"/>
              </a:lnSpc>
              <a:spcBef>
                <a:spcPts val="1000"/>
              </a:spcBef>
              <a:spcAft>
                <a:spcPts val="0"/>
              </a:spcAft>
              <a:buClr>
                <a:srgbClr val="000000"/>
              </a:buClr>
              <a:buSzPts val="1200"/>
              <a:buChar char="•"/>
              <a:defRPr/>
            </a:lvl9pPr>
          </a:lstStyle>
          <a:p/>
        </p:txBody>
      </p:sp>
      <p:sp>
        <p:nvSpPr>
          <p:cNvPr id="235" name="Google Shape;235;p40"/>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rtl="0" algn="r">
              <a:lnSpc>
                <a:spcPct val="100000"/>
              </a:lnSpc>
              <a:spcBef>
                <a:spcPts val="0"/>
              </a:spcBef>
              <a:spcAft>
                <a:spcPts val="0"/>
              </a:spcAft>
              <a:buClr>
                <a:srgbClr val="000000"/>
              </a:buClr>
              <a:buSzPts val="800"/>
              <a:buFont typeface="Avenir"/>
              <a:buNone/>
              <a:defRPr sz="800"/>
            </a:lvl1pPr>
            <a:lvl2pPr indent="0" lvl="1" marL="0" rtl="0" algn="r">
              <a:lnSpc>
                <a:spcPct val="100000"/>
              </a:lnSpc>
              <a:spcBef>
                <a:spcPts val="0"/>
              </a:spcBef>
              <a:spcAft>
                <a:spcPts val="0"/>
              </a:spcAft>
              <a:buClr>
                <a:srgbClr val="000000"/>
              </a:buClr>
              <a:buSzPts val="800"/>
              <a:buFont typeface="Avenir"/>
              <a:buNone/>
              <a:defRPr sz="800"/>
            </a:lvl2pPr>
            <a:lvl3pPr indent="0" lvl="2" marL="0" rtl="0" algn="r">
              <a:lnSpc>
                <a:spcPct val="100000"/>
              </a:lnSpc>
              <a:spcBef>
                <a:spcPts val="0"/>
              </a:spcBef>
              <a:spcAft>
                <a:spcPts val="0"/>
              </a:spcAft>
              <a:buClr>
                <a:srgbClr val="000000"/>
              </a:buClr>
              <a:buSzPts val="800"/>
              <a:buFont typeface="Avenir"/>
              <a:buNone/>
              <a:defRPr sz="800"/>
            </a:lvl3pPr>
            <a:lvl4pPr indent="0" lvl="3" marL="0" rtl="0" algn="r">
              <a:lnSpc>
                <a:spcPct val="100000"/>
              </a:lnSpc>
              <a:spcBef>
                <a:spcPts val="0"/>
              </a:spcBef>
              <a:spcAft>
                <a:spcPts val="0"/>
              </a:spcAft>
              <a:buClr>
                <a:srgbClr val="000000"/>
              </a:buClr>
              <a:buSzPts val="800"/>
              <a:buFont typeface="Avenir"/>
              <a:buNone/>
              <a:defRPr sz="800"/>
            </a:lvl4pPr>
            <a:lvl5pPr indent="0" lvl="4" marL="0" rtl="0" algn="r">
              <a:lnSpc>
                <a:spcPct val="100000"/>
              </a:lnSpc>
              <a:spcBef>
                <a:spcPts val="0"/>
              </a:spcBef>
              <a:spcAft>
                <a:spcPts val="0"/>
              </a:spcAft>
              <a:buClr>
                <a:srgbClr val="000000"/>
              </a:buClr>
              <a:buSzPts val="800"/>
              <a:buFont typeface="Avenir"/>
              <a:buNone/>
              <a:defRPr sz="800"/>
            </a:lvl5pPr>
            <a:lvl6pPr indent="0" lvl="5" marL="0" rtl="0" algn="r">
              <a:lnSpc>
                <a:spcPct val="100000"/>
              </a:lnSpc>
              <a:spcBef>
                <a:spcPts val="0"/>
              </a:spcBef>
              <a:spcAft>
                <a:spcPts val="0"/>
              </a:spcAft>
              <a:buClr>
                <a:srgbClr val="000000"/>
              </a:buClr>
              <a:buSzPts val="800"/>
              <a:buFont typeface="Avenir"/>
              <a:buNone/>
              <a:defRPr sz="800"/>
            </a:lvl6pPr>
            <a:lvl7pPr indent="0" lvl="6" marL="0" rtl="0" algn="r">
              <a:lnSpc>
                <a:spcPct val="100000"/>
              </a:lnSpc>
              <a:spcBef>
                <a:spcPts val="0"/>
              </a:spcBef>
              <a:spcAft>
                <a:spcPts val="0"/>
              </a:spcAft>
              <a:buClr>
                <a:srgbClr val="000000"/>
              </a:buClr>
              <a:buSzPts val="800"/>
              <a:buFont typeface="Avenir"/>
              <a:buNone/>
              <a:defRPr sz="800"/>
            </a:lvl7pPr>
            <a:lvl8pPr indent="0" lvl="7" marL="0" rtl="0" algn="r">
              <a:lnSpc>
                <a:spcPct val="100000"/>
              </a:lnSpc>
              <a:spcBef>
                <a:spcPts val="0"/>
              </a:spcBef>
              <a:spcAft>
                <a:spcPts val="0"/>
              </a:spcAft>
              <a:buClr>
                <a:srgbClr val="000000"/>
              </a:buClr>
              <a:buSzPts val="800"/>
              <a:buFont typeface="Avenir"/>
              <a:buNone/>
              <a:defRPr sz="800"/>
            </a:lvl8pPr>
            <a:lvl9pPr indent="0" lvl="8" marL="0" rtl="0" algn="r">
              <a:lnSpc>
                <a:spcPct val="100000"/>
              </a:lnSpc>
              <a:spcBef>
                <a:spcPts val="0"/>
              </a:spcBef>
              <a:spcAft>
                <a:spcPts val="0"/>
              </a:spcAft>
              <a:buClr>
                <a:srgbClr val="000000"/>
              </a:buClr>
              <a:buSzPts val="800"/>
              <a:buFont typeface="Avenir"/>
              <a:buNone/>
              <a:defRPr sz="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8" name="Shape 238"/>
        <p:cNvGrpSpPr/>
        <p:nvPr/>
      </p:nvGrpSpPr>
      <p:grpSpPr>
        <a:xfrm>
          <a:off x="0" y="0"/>
          <a:ext cx="0" cy="0"/>
          <a:chOff x="0" y="0"/>
          <a:chExt cx="0" cy="0"/>
        </a:xfrm>
      </p:grpSpPr>
      <p:sp>
        <p:nvSpPr>
          <p:cNvPr id="239" name="Google Shape;239;p42"/>
          <p:cNvSpPr txBox="1"/>
          <p:nvPr>
            <p:ph type="ctrTitle"/>
          </p:nvPr>
        </p:nvSpPr>
        <p:spPr>
          <a:xfrm>
            <a:off x="6998208" y="2670048"/>
            <a:ext cx="4352400" cy="23895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6900"/>
              <a:buNone/>
              <a:defRPr sz="6900"/>
            </a:lvl1pPr>
            <a:lvl2pPr lvl="1" rtl="0" algn="r">
              <a:spcBef>
                <a:spcPts val="0"/>
              </a:spcBef>
              <a:spcAft>
                <a:spcPts val="0"/>
              </a:spcAft>
              <a:buSzPts val="6900"/>
              <a:buNone/>
              <a:defRPr sz="6900"/>
            </a:lvl2pPr>
            <a:lvl3pPr lvl="2" rtl="0" algn="r">
              <a:spcBef>
                <a:spcPts val="0"/>
              </a:spcBef>
              <a:spcAft>
                <a:spcPts val="0"/>
              </a:spcAft>
              <a:buSzPts val="6900"/>
              <a:buNone/>
              <a:defRPr sz="6900"/>
            </a:lvl3pPr>
            <a:lvl4pPr lvl="3" rtl="0" algn="r">
              <a:spcBef>
                <a:spcPts val="0"/>
              </a:spcBef>
              <a:spcAft>
                <a:spcPts val="0"/>
              </a:spcAft>
              <a:buSzPts val="6900"/>
              <a:buNone/>
              <a:defRPr sz="6900"/>
            </a:lvl4pPr>
            <a:lvl5pPr lvl="4" rtl="0" algn="r">
              <a:spcBef>
                <a:spcPts val="0"/>
              </a:spcBef>
              <a:spcAft>
                <a:spcPts val="0"/>
              </a:spcAft>
              <a:buSzPts val="6900"/>
              <a:buNone/>
              <a:defRPr sz="6900"/>
            </a:lvl5pPr>
            <a:lvl6pPr lvl="5" rtl="0" algn="r">
              <a:spcBef>
                <a:spcPts val="0"/>
              </a:spcBef>
              <a:spcAft>
                <a:spcPts val="0"/>
              </a:spcAft>
              <a:buSzPts val="6900"/>
              <a:buNone/>
              <a:defRPr sz="6900"/>
            </a:lvl6pPr>
            <a:lvl7pPr lvl="6" rtl="0" algn="r">
              <a:spcBef>
                <a:spcPts val="0"/>
              </a:spcBef>
              <a:spcAft>
                <a:spcPts val="0"/>
              </a:spcAft>
              <a:buSzPts val="6900"/>
              <a:buNone/>
              <a:defRPr sz="6900"/>
            </a:lvl7pPr>
            <a:lvl8pPr lvl="7" rtl="0" algn="r">
              <a:spcBef>
                <a:spcPts val="0"/>
              </a:spcBef>
              <a:spcAft>
                <a:spcPts val="0"/>
              </a:spcAft>
              <a:buSzPts val="6900"/>
              <a:buNone/>
              <a:defRPr sz="6900"/>
            </a:lvl8pPr>
            <a:lvl9pPr lvl="8" rtl="0" algn="r">
              <a:spcBef>
                <a:spcPts val="0"/>
              </a:spcBef>
              <a:spcAft>
                <a:spcPts val="0"/>
              </a:spcAft>
              <a:buSzPts val="6900"/>
              <a:buNone/>
              <a:defRPr sz="6900"/>
            </a:lvl9pPr>
          </a:lstStyle>
          <a:p/>
        </p:txBody>
      </p:sp>
      <p:sp>
        <p:nvSpPr>
          <p:cNvPr id="240" name="Google Shape;240;p42"/>
          <p:cNvSpPr txBox="1"/>
          <p:nvPr>
            <p:ph idx="1" type="subTitle"/>
          </p:nvPr>
        </p:nvSpPr>
        <p:spPr>
          <a:xfrm>
            <a:off x="6998208" y="4962144"/>
            <a:ext cx="4352400" cy="11949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3700"/>
              <a:buFont typeface="Barlow Semi Condensed Medium"/>
              <a:buNone/>
              <a:defRPr sz="37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241" name="Google Shape;241;p42"/>
          <p:cNvCxnSpPr/>
          <p:nvPr/>
        </p:nvCxnSpPr>
        <p:spPr>
          <a:xfrm flipH="1">
            <a:off x="7769500" y="601733"/>
            <a:ext cx="2229900" cy="168000"/>
          </a:xfrm>
          <a:prstGeom prst="straightConnector1">
            <a:avLst/>
          </a:prstGeom>
          <a:noFill/>
          <a:ln cap="flat" cmpd="sng" w="9525">
            <a:solidFill>
              <a:schemeClr val="dk1"/>
            </a:solidFill>
            <a:prstDash val="solid"/>
            <a:round/>
            <a:headEnd len="med" w="med" type="none"/>
            <a:tailEnd len="med" w="med" type="none"/>
          </a:ln>
        </p:spPr>
      </p:cxnSp>
      <p:cxnSp>
        <p:nvCxnSpPr>
          <p:cNvPr id="242" name="Google Shape;242;p42"/>
          <p:cNvCxnSpPr/>
          <p:nvPr/>
        </p:nvCxnSpPr>
        <p:spPr>
          <a:xfrm rot="10800000">
            <a:off x="10017133" y="610467"/>
            <a:ext cx="1106100" cy="991200"/>
          </a:xfrm>
          <a:prstGeom prst="straightConnector1">
            <a:avLst/>
          </a:prstGeom>
          <a:noFill/>
          <a:ln cap="flat" cmpd="sng" w="9525">
            <a:solidFill>
              <a:schemeClr val="dk1"/>
            </a:solidFill>
            <a:prstDash val="solid"/>
            <a:round/>
            <a:headEnd len="med" w="med" type="none"/>
            <a:tailEnd len="med" w="med" type="none"/>
          </a:ln>
        </p:spPr>
      </p:cxnSp>
      <p:cxnSp>
        <p:nvCxnSpPr>
          <p:cNvPr id="243" name="Google Shape;243;p42"/>
          <p:cNvCxnSpPr/>
          <p:nvPr/>
        </p:nvCxnSpPr>
        <p:spPr>
          <a:xfrm flipH="1">
            <a:off x="11131967" y="-8833"/>
            <a:ext cx="1062000" cy="1584000"/>
          </a:xfrm>
          <a:prstGeom prst="straightConnector1">
            <a:avLst/>
          </a:prstGeom>
          <a:noFill/>
          <a:ln cap="flat" cmpd="sng" w="9525">
            <a:solidFill>
              <a:schemeClr val="dk1"/>
            </a:solidFill>
            <a:prstDash val="solid"/>
            <a:round/>
            <a:headEnd len="med" w="med" type="none"/>
            <a:tailEnd len="med" w="med" type="none"/>
          </a:ln>
        </p:spPr>
      </p:cxnSp>
      <p:grpSp>
        <p:nvGrpSpPr>
          <p:cNvPr id="244" name="Google Shape;244;p42"/>
          <p:cNvGrpSpPr/>
          <p:nvPr/>
        </p:nvGrpSpPr>
        <p:grpSpPr>
          <a:xfrm>
            <a:off x="10752098" y="1183770"/>
            <a:ext cx="775714" cy="776447"/>
            <a:chOff x="8064275" y="887850"/>
            <a:chExt cx="581800" cy="582350"/>
          </a:xfrm>
        </p:grpSpPr>
        <p:sp>
          <p:nvSpPr>
            <p:cNvPr id="245" name="Google Shape;245;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1" name="Google Shape;251;p42"/>
          <p:cNvGrpSpPr/>
          <p:nvPr/>
        </p:nvGrpSpPr>
        <p:grpSpPr>
          <a:xfrm>
            <a:off x="9803822" y="421689"/>
            <a:ext cx="389357" cy="390090"/>
            <a:chOff x="7353050" y="316275"/>
            <a:chExt cx="292025" cy="292575"/>
          </a:xfrm>
        </p:grpSpPr>
        <p:sp>
          <p:nvSpPr>
            <p:cNvPr id="252" name="Google Shape;252;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6" name="Google Shape;256;p42"/>
          <p:cNvSpPr/>
          <p:nvPr/>
        </p:nvSpPr>
        <p:spPr>
          <a:xfrm>
            <a:off x="7587439" y="567742"/>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42"/>
          <p:cNvSpPr/>
          <p:nvPr/>
        </p:nvSpPr>
        <p:spPr>
          <a:xfrm>
            <a:off x="7584433" y="564367"/>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42"/>
          <p:cNvSpPr/>
          <p:nvPr/>
        </p:nvSpPr>
        <p:spPr>
          <a:xfrm>
            <a:off x="7636092" y="616412"/>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 name="Google Shape;259;p42"/>
          <p:cNvSpPr/>
          <p:nvPr/>
        </p:nvSpPr>
        <p:spPr>
          <a:xfrm>
            <a:off x="7633103" y="613036"/>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42"/>
          <p:cNvSpPr/>
          <p:nvPr/>
        </p:nvSpPr>
        <p:spPr>
          <a:xfrm>
            <a:off x="7688876" y="669179"/>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42"/>
          <p:cNvSpPr/>
          <p:nvPr/>
        </p:nvSpPr>
        <p:spPr>
          <a:xfrm>
            <a:off x="7685887" y="666190"/>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62" name="Google Shape;262;p42"/>
          <p:cNvGrpSpPr/>
          <p:nvPr/>
        </p:nvGrpSpPr>
        <p:grpSpPr>
          <a:xfrm>
            <a:off x="7257611" y="385693"/>
            <a:ext cx="233344" cy="35999"/>
            <a:chOff x="5662375" y="212375"/>
            <a:chExt cx="175013" cy="27000"/>
          </a:xfrm>
        </p:grpSpPr>
        <p:sp>
          <p:nvSpPr>
            <p:cNvPr id="263" name="Google Shape;263;p42"/>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4" name="Google Shape;264;p42"/>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42"/>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6" name="Google Shape;266;p42"/>
          <p:cNvGrpSpPr/>
          <p:nvPr/>
        </p:nvGrpSpPr>
        <p:grpSpPr>
          <a:xfrm>
            <a:off x="11319878" y="227826"/>
            <a:ext cx="233344" cy="35999"/>
            <a:chOff x="5662375" y="212375"/>
            <a:chExt cx="175013" cy="27000"/>
          </a:xfrm>
        </p:grpSpPr>
        <p:sp>
          <p:nvSpPr>
            <p:cNvPr id="267" name="Google Shape;267;p42"/>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8" name="Google Shape;268;p42"/>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42"/>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0" name="Google Shape;270;p42"/>
          <p:cNvGrpSpPr/>
          <p:nvPr/>
        </p:nvGrpSpPr>
        <p:grpSpPr>
          <a:xfrm>
            <a:off x="10758145" y="2109060"/>
            <a:ext cx="233344" cy="35999"/>
            <a:chOff x="5662375" y="212375"/>
            <a:chExt cx="175013" cy="27000"/>
          </a:xfrm>
        </p:grpSpPr>
        <p:sp>
          <p:nvSpPr>
            <p:cNvPr id="271" name="Google Shape;271;p42"/>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 name="Google Shape;272;p42"/>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 name="Google Shape;273;p42"/>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4" name="Shape 274"/>
        <p:cNvGrpSpPr/>
        <p:nvPr/>
      </p:nvGrpSpPr>
      <p:grpSpPr>
        <a:xfrm>
          <a:off x="0" y="0"/>
          <a:ext cx="0" cy="0"/>
          <a:chOff x="0" y="0"/>
          <a:chExt cx="0" cy="0"/>
        </a:xfrm>
      </p:grpSpPr>
      <p:grpSp>
        <p:nvGrpSpPr>
          <p:cNvPr id="275" name="Google Shape;275;p43"/>
          <p:cNvGrpSpPr/>
          <p:nvPr/>
        </p:nvGrpSpPr>
        <p:grpSpPr>
          <a:xfrm>
            <a:off x="2843532" y="951011"/>
            <a:ext cx="6504936" cy="4956179"/>
            <a:chOff x="399425" y="238125"/>
            <a:chExt cx="6810025" cy="5187000"/>
          </a:xfrm>
        </p:grpSpPr>
        <p:sp>
          <p:nvSpPr>
            <p:cNvPr id="276" name="Google Shape;276;p4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 name="Google Shape;277;p4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78" name="Google Shape;278;p43"/>
          <p:cNvSpPr txBox="1"/>
          <p:nvPr>
            <p:ph type="title"/>
          </p:nvPr>
        </p:nvSpPr>
        <p:spPr>
          <a:xfrm>
            <a:off x="3962400" y="2974848"/>
            <a:ext cx="4267200" cy="1072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79" name="Google Shape;279;p43"/>
          <p:cNvSpPr txBox="1"/>
          <p:nvPr>
            <p:ph hasCustomPrompt="1" idx="2" type="title"/>
          </p:nvPr>
        </p:nvSpPr>
        <p:spPr>
          <a:xfrm>
            <a:off x="3962400" y="1548384"/>
            <a:ext cx="3956700" cy="14265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2800"/>
              <a:buNone/>
              <a:defRPr sz="12800"/>
            </a:lvl1pPr>
            <a:lvl2pPr lvl="1" rtl="0" algn="ctr">
              <a:spcBef>
                <a:spcPts val="0"/>
              </a:spcBef>
              <a:spcAft>
                <a:spcPts val="0"/>
              </a:spcAft>
              <a:buSzPts val="12800"/>
              <a:buNone/>
              <a:defRPr sz="12800"/>
            </a:lvl2pPr>
            <a:lvl3pPr lvl="2" rtl="0" algn="ctr">
              <a:spcBef>
                <a:spcPts val="0"/>
              </a:spcBef>
              <a:spcAft>
                <a:spcPts val="0"/>
              </a:spcAft>
              <a:buSzPts val="12800"/>
              <a:buNone/>
              <a:defRPr sz="12800"/>
            </a:lvl3pPr>
            <a:lvl4pPr lvl="3" rtl="0" algn="ctr">
              <a:spcBef>
                <a:spcPts val="0"/>
              </a:spcBef>
              <a:spcAft>
                <a:spcPts val="0"/>
              </a:spcAft>
              <a:buSzPts val="12800"/>
              <a:buNone/>
              <a:defRPr sz="12800"/>
            </a:lvl4pPr>
            <a:lvl5pPr lvl="4" rtl="0" algn="ctr">
              <a:spcBef>
                <a:spcPts val="0"/>
              </a:spcBef>
              <a:spcAft>
                <a:spcPts val="0"/>
              </a:spcAft>
              <a:buSzPts val="12800"/>
              <a:buNone/>
              <a:defRPr sz="12800"/>
            </a:lvl5pPr>
            <a:lvl6pPr lvl="5" rtl="0" algn="ctr">
              <a:spcBef>
                <a:spcPts val="0"/>
              </a:spcBef>
              <a:spcAft>
                <a:spcPts val="0"/>
              </a:spcAft>
              <a:buSzPts val="12800"/>
              <a:buNone/>
              <a:defRPr sz="12800"/>
            </a:lvl6pPr>
            <a:lvl7pPr lvl="6" rtl="0" algn="ctr">
              <a:spcBef>
                <a:spcPts val="0"/>
              </a:spcBef>
              <a:spcAft>
                <a:spcPts val="0"/>
              </a:spcAft>
              <a:buSzPts val="12800"/>
              <a:buNone/>
              <a:defRPr sz="12800"/>
            </a:lvl7pPr>
            <a:lvl8pPr lvl="7" rtl="0" algn="ctr">
              <a:spcBef>
                <a:spcPts val="0"/>
              </a:spcBef>
              <a:spcAft>
                <a:spcPts val="0"/>
              </a:spcAft>
              <a:buSzPts val="12800"/>
              <a:buNone/>
              <a:defRPr sz="12800"/>
            </a:lvl8pPr>
            <a:lvl9pPr lvl="8" rtl="0" algn="ctr">
              <a:spcBef>
                <a:spcPts val="0"/>
              </a:spcBef>
              <a:spcAft>
                <a:spcPts val="0"/>
              </a:spcAft>
              <a:buSzPts val="12800"/>
              <a:buNone/>
              <a:defRPr sz="12800"/>
            </a:lvl9pPr>
          </a:lstStyle>
          <a:p>
            <a:r>
              <a:t>xx%</a:t>
            </a:r>
          </a:p>
        </p:txBody>
      </p:sp>
      <p:sp>
        <p:nvSpPr>
          <p:cNvPr id="280" name="Google Shape;280;p43"/>
          <p:cNvSpPr txBox="1"/>
          <p:nvPr>
            <p:ph idx="1" type="subTitle"/>
          </p:nvPr>
        </p:nvSpPr>
        <p:spPr>
          <a:xfrm>
            <a:off x="3964300" y="3998976"/>
            <a:ext cx="4267200" cy="9144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grpSp>
        <p:nvGrpSpPr>
          <p:cNvPr id="281" name="Google Shape;281;p43"/>
          <p:cNvGrpSpPr/>
          <p:nvPr/>
        </p:nvGrpSpPr>
        <p:grpSpPr>
          <a:xfrm>
            <a:off x="577119" y="0"/>
            <a:ext cx="11037457" cy="6887428"/>
            <a:chOff x="432850" y="0"/>
            <a:chExt cx="8278300" cy="5165700"/>
          </a:xfrm>
        </p:grpSpPr>
        <p:cxnSp>
          <p:nvCxnSpPr>
            <p:cNvPr id="282" name="Google Shape;282;p4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83" name="Google Shape;283;p43"/>
            <p:cNvGrpSpPr/>
            <p:nvPr/>
          </p:nvGrpSpPr>
          <p:grpSpPr>
            <a:xfrm>
              <a:off x="8129350" y="4292175"/>
              <a:ext cx="581800" cy="582350"/>
              <a:chOff x="8064275" y="887850"/>
              <a:chExt cx="581800" cy="582350"/>
            </a:xfrm>
          </p:grpSpPr>
          <p:sp>
            <p:nvSpPr>
              <p:cNvPr id="284" name="Google Shape;284;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 name="Google Shape;285;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6" name="Google Shape;286;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 name="Google Shape;287;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8" name="Google Shape;288;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 name="Google Shape;289;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0" name="Google Shape;290;p43"/>
            <p:cNvGrpSpPr/>
            <p:nvPr/>
          </p:nvGrpSpPr>
          <p:grpSpPr>
            <a:xfrm>
              <a:off x="8274238" y="3720600"/>
              <a:ext cx="292025" cy="292575"/>
              <a:chOff x="7353050" y="316275"/>
              <a:chExt cx="292025" cy="292575"/>
            </a:xfrm>
          </p:grpSpPr>
          <p:sp>
            <p:nvSpPr>
              <p:cNvPr id="291" name="Google Shape;291;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 name="Google Shape;292;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3" name="Google Shape;293;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4" name="Google Shape;294;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95" name="Google Shape;295;p43"/>
            <p:cNvGrpSpPr/>
            <p:nvPr/>
          </p:nvGrpSpPr>
          <p:grpSpPr>
            <a:xfrm>
              <a:off x="8332763" y="3212475"/>
              <a:ext cx="175000" cy="175000"/>
              <a:chOff x="8792300" y="321275"/>
              <a:chExt cx="175000" cy="175000"/>
            </a:xfrm>
          </p:grpSpPr>
          <p:sp>
            <p:nvSpPr>
              <p:cNvPr id="296" name="Google Shape;296;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7" name="Google Shape;297;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8" name="Google Shape;298;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9" name="Google Shape;299;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300" name="Google Shape;300;p4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01" name="Google Shape;301;p43"/>
            <p:cNvGrpSpPr/>
            <p:nvPr/>
          </p:nvGrpSpPr>
          <p:grpSpPr>
            <a:xfrm rot="10800000">
              <a:off x="432850" y="291788"/>
              <a:ext cx="581800" cy="582350"/>
              <a:chOff x="8064275" y="887850"/>
              <a:chExt cx="581800" cy="582350"/>
            </a:xfrm>
          </p:grpSpPr>
          <p:sp>
            <p:nvSpPr>
              <p:cNvPr id="302" name="Google Shape;302;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3" name="Google Shape;303;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4" name="Google Shape;304;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5" name="Google Shape;305;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6" name="Google Shape;306;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7" name="Google Shape;307;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8" name="Google Shape;308;p43"/>
            <p:cNvGrpSpPr/>
            <p:nvPr/>
          </p:nvGrpSpPr>
          <p:grpSpPr>
            <a:xfrm rot="10800000">
              <a:off x="577738" y="1153138"/>
              <a:ext cx="292025" cy="292575"/>
              <a:chOff x="7353050" y="316275"/>
              <a:chExt cx="292025" cy="292575"/>
            </a:xfrm>
          </p:grpSpPr>
          <p:sp>
            <p:nvSpPr>
              <p:cNvPr id="309" name="Google Shape;309;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0" name="Google Shape;310;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1" name="Google Shape;311;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2" name="Google Shape;312;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13" name="Google Shape;313;p43"/>
            <p:cNvGrpSpPr/>
            <p:nvPr/>
          </p:nvGrpSpPr>
          <p:grpSpPr>
            <a:xfrm rot="10800000">
              <a:off x="636238" y="1778838"/>
              <a:ext cx="175000" cy="175000"/>
              <a:chOff x="8792300" y="321275"/>
              <a:chExt cx="175000" cy="175000"/>
            </a:xfrm>
          </p:grpSpPr>
          <p:sp>
            <p:nvSpPr>
              <p:cNvPr id="314" name="Google Shape;314;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5" name="Google Shape;315;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6" name="Google Shape;316;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7" name="Google Shape;317;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18" name="Google Shape;318;p43"/>
            <p:cNvGrpSpPr/>
            <p:nvPr/>
          </p:nvGrpSpPr>
          <p:grpSpPr>
            <a:xfrm>
              <a:off x="432850" y="2003163"/>
              <a:ext cx="175013" cy="27000"/>
              <a:chOff x="5662375" y="212375"/>
              <a:chExt cx="175013" cy="27000"/>
            </a:xfrm>
          </p:grpSpPr>
          <p:sp>
            <p:nvSpPr>
              <p:cNvPr id="319" name="Google Shape;319;p43"/>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0" name="Google Shape;320;p43"/>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1" name="Google Shape;321;p43"/>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22" name="Google Shape;322;p43"/>
            <p:cNvGrpSpPr/>
            <p:nvPr/>
          </p:nvGrpSpPr>
          <p:grpSpPr>
            <a:xfrm>
              <a:off x="788100" y="208488"/>
              <a:ext cx="175013" cy="27000"/>
              <a:chOff x="5662375" y="212375"/>
              <a:chExt cx="175013" cy="27000"/>
            </a:xfrm>
          </p:grpSpPr>
          <p:sp>
            <p:nvSpPr>
              <p:cNvPr id="323" name="Google Shape;323;p43"/>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4" name="Google Shape;324;p43"/>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5" name="Google Shape;325;p43"/>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26" name="Google Shape;326;p43"/>
            <p:cNvGrpSpPr/>
            <p:nvPr/>
          </p:nvGrpSpPr>
          <p:grpSpPr>
            <a:xfrm>
              <a:off x="8129350" y="4988725"/>
              <a:ext cx="175013" cy="27000"/>
              <a:chOff x="5662375" y="212375"/>
              <a:chExt cx="175013" cy="27000"/>
            </a:xfrm>
          </p:grpSpPr>
          <p:sp>
            <p:nvSpPr>
              <p:cNvPr id="327" name="Google Shape;327;p43"/>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8" name="Google Shape;328;p43"/>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9" name="Google Shape;329;p43"/>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30" name="Google Shape;330;p43"/>
            <p:cNvGrpSpPr/>
            <p:nvPr/>
          </p:nvGrpSpPr>
          <p:grpSpPr>
            <a:xfrm>
              <a:off x="8497550" y="3429425"/>
              <a:ext cx="175013" cy="27000"/>
              <a:chOff x="5662375" y="212375"/>
              <a:chExt cx="175013" cy="27000"/>
            </a:xfrm>
          </p:grpSpPr>
          <p:sp>
            <p:nvSpPr>
              <p:cNvPr id="331" name="Google Shape;331;p43"/>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2" name="Google Shape;332;p43"/>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3" name="Google Shape;333;p43"/>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334" name="Google Shape;334;p4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4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336" name="Google Shape;336;p4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7" name="Google Shape;337;p4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8" name="Google Shape;338;p4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9" name="Google Shape;339;p4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0" name="Shape 340"/>
        <p:cNvGrpSpPr/>
        <p:nvPr/>
      </p:nvGrpSpPr>
      <p:grpSpPr>
        <a:xfrm>
          <a:off x="0" y="0"/>
          <a:ext cx="0" cy="0"/>
          <a:chOff x="0" y="0"/>
          <a:chExt cx="0" cy="0"/>
        </a:xfrm>
      </p:grpSpPr>
      <p:sp>
        <p:nvSpPr>
          <p:cNvPr id="341" name="Google Shape;341;p44"/>
          <p:cNvSpPr txBox="1"/>
          <p:nvPr>
            <p:ph idx="1" type="subTitle"/>
          </p:nvPr>
        </p:nvSpPr>
        <p:spPr>
          <a:xfrm>
            <a:off x="2889504" y="4072128"/>
            <a:ext cx="6412800" cy="15120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grpSp>
        <p:nvGrpSpPr>
          <p:cNvPr id="342" name="Google Shape;342;p44"/>
          <p:cNvGrpSpPr/>
          <p:nvPr/>
        </p:nvGrpSpPr>
        <p:grpSpPr>
          <a:xfrm>
            <a:off x="5979136" y="5910660"/>
            <a:ext cx="233344" cy="35999"/>
            <a:chOff x="5662375" y="212375"/>
            <a:chExt cx="175013" cy="27000"/>
          </a:xfrm>
        </p:grpSpPr>
        <p:sp>
          <p:nvSpPr>
            <p:cNvPr id="343" name="Google Shape;343;p44"/>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4" name="Google Shape;344;p44"/>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5" name="Google Shape;345;p44"/>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6" name="Google Shape;346;p44"/>
          <p:cNvSpPr txBox="1"/>
          <p:nvPr>
            <p:ph type="title"/>
          </p:nvPr>
        </p:nvSpPr>
        <p:spPr>
          <a:xfrm>
            <a:off x="2889504" y="3304032"/>
            <a:ext cx="6412800" cy="76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grpSp>
        <p:nvGrpSpPr>
          <p:cNvPr id="347" name="Google Shape;347;p44"/>
          <p:cNvGrpSpPr/>
          <p:nvPr/>
        </p:nvGrpSpPr>
        <p:grpSpPr>
          <a:xfrm>
            <a:off x="577119" y="0"/>
            <a:ext cx="11037457" cy="6887428"/>
            <a:chOff x="432850" y="0"/>
            <a:chExt cx="8278300" cy="5165700"/>
          </a:xfrm>
        </p:grpSpPr>
        <p:cxnSp>
          <p:nvCxnSpPr>
            <p:cNvPr id="348" name="Google Shape;348;p4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49" name="Google Shape;349;p44"/>
            <p:cNvGrpSpPr/>
            <p:nvPr/>
          </p:nvGrpSpPr>
          <p:grpSpPr>
            <a:xfrm>
              <a:off x="8129350" y="4292175"/>
              <a:ext cx="581800" cy="582350"/>
              <a:chOff x="8064275" y="887850"/>
              <a:chExt cx="581800" cy="582350"/>
            </a:xfrm>
          </p:grpSpPr>
          <p:sp>
            <p:nvSpPr>
              <p:cNvPr id="350" name="Google Shape;350;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1" name="Google Shape;351;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2" name="Google Shape;352;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3" name="Google Shape;353;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4" name="Google Shape;354;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5" name="Google Shape;355;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56" name="Google Shape;356;p44"/>
            <p:cNvGrpSpPr/>
            <p:nvPr/>
          </p:nvGrpSpPr>
          <p:grpSpPr>
            <a:xfrm>
              <a:off x="8274238" y="3720600"/>
              <a:ext cx="292025" cy="292575"/>
              <a:chOff x="7353050" y="316275"/>
              <a:chExt cx="292025" cy="292575"/>
            </a:xfrm>
          </p:grpSpPr>
          <p:sp>
            <p:nvSpPr>
              <p:cNvPr id="357" name="Google Shape;357;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8" name="Google Shape;358;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9" name="Google Shape;359;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0" name="Google Shape;360;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61" name="Google Shape;361;p44"/>
            <p:cNvGrpSpPr/>
            <p:nvPr/>
          </p:nvGrpSpPr>
          <p:grpSpPr>
            <a:xfrm>
              <a:off x="8332763" y="3212475"/>
              <a:ext cx="175000" cy="175000"/>
              <a:chOff x="8792300" y="321275"/>
              <a:chExt cx="175000" cy="175000"/>
            </a:xfrm>
          </p:grpSpPr>
          <p:sp>
            <p:nvSpPr>
              <p:cNvPr id="362" name="Google Shape;362;p4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3" name="Google Shape;363;p4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4" name="Google Shape;364;p4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5" name="Google Shape;365;p4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366" name="Google Shape;366;p4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367" name="Google Shape;367;p44"/>
            <p:cNvGrpSpPr/>
            <p:nvPr/>
          </p:nvGrpSpPr>
          <p:grpSpPr>
            <a:xfrm rot="10800000">
              <a:off x="432850" y="291788"/>
              <a:ext cx="581800" cy="582350"/>
              <a:chOff x="8064275" y="887850"/>
              <a:chExt cx="581800" cy="582350"/>
            </a:xfrm>
          </p:grpSpPr>
          <p:sp>
            <p:nvSpPr>
              <p:cNvPr id="368" name="Google Shape;368;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9" name="Google Shape;369;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0" name="Google Shape;370;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1" name="Google Shape;371;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2" name="Google Shape;372;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3" name="Google Shape;373;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74" name="Google Shape;374;p44"/>
            <p:cNvGrpSpPr/>
            <p:nvPr/>
          </p:nvGrpSpPr>
          <p:grpSpPr>
            <a:xfrm rot="10800000">
              <a:off x="577738" y="1153138"/>
              <a:ext cx="292025" cy="292575"/>
              <a:chOff x="7353050" y="316275"/>
              <a:chExt cx="292025" cy="292575"/>
            </a:xfrm>
          </p:grpSpPr>
          <p:sp>
            <p:nvSpPr>
              <p:cNvPr id="375" name="Google Shape;375;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6" name="Google Shape;376;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7" name="Google Shape;377;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8" name="Google Shape;378;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79" name="Google Shape;379;p44"/>
            <p:cNvGrpSpPr/>
            <p:nvPr/>
          </p:nvGrpSpPr>
          <p:grpSpPr>
            <a:xfrm rot="10800000">
              <a:off x="636238" y="1778838"/>
              <a:ext cx="175000" cy="175000"/>
              <a:chOff x="8792300" y="321275"/>
              <a:chExt cx="175000" cy="175000"/>
            </a:xfrm>
          </p:grpSpPr>
          <p:sp>
            <p:nvSpPr>
              <p:cNvPr id="380" name="Google Shape;380;p4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1" name="Google Shape;381;p4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2" name="Google Shape;382;p4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3" name="Google Shape;383;p4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84" name="Google Shape;384;p44"/>
            <p:cNvGrpSpPr/>
            <p:nvPr/>
          </p:nvGrpSpPr>
          <p:grpSpPr>
            <a:xfrm>
              <a:off x="432850" y="2003163"/>
              <a:ext cx="175013" cy="27000"/>
              <a:chOff x="5662375" y="212375"/>
              <a:chExt cx="175013" cy="27000"/>
            </a:xfrm>
          </p:grpSpPr>
          <p:sp>
            <p:nvSpPr>
              <p:cNvPr id="385" name="Google Shape;385;p44"/>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6" name="Google Shape;386;p44"/>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7" name="Google Shape;387;p44"/>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88" name="Google Shape;388;p44"/>
            <p:cNvGrpSpPr/>
            <p:nvPr/>
          </p:nvGrpSpPr>
          <p:grpSpPr>
            <a:xfrm>
              <a:off x="788100" y="208488"/>
              <a:ext cx="175013" cy="27000"/>
              <a:chOff x="5662375" y="212375"/>
              <a:chExt cx="175013" cy="27000"/>
            </a:xfrm>
          </p:grpSpPr>
          <p:sp>
            <p:nvSpPr>
              <p:cNvPr id="389" name="Google Shape;389;p44"/>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0" name="Google Shape;390;p44"/>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1" name="Google Shape;391;p44"/>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92" name="Google Shape;392;p44"/>
            <p:cNvGrpSpPr/>
            <p:nvPr/>
          </p:nvGrpSpPr>
          <p:grpSpPr>
            <a:xfrm>
              <a:off x="8129350" y="4988725"/>
              <a:ext cx="175013" cy="27000"/>
              <a:chOff x="5662375" y="212375"/>
              <a:chExt cx="175013" cy="27000"/>
            </a:xfrm>
          </p:grpSpPr>
          <p:sp>
            <p:nvSpPr>
              <p:cNvPr id="393" name="Google Shape;393;p44"/>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94" name="Google Shape;394;p44"/>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5" name="Google Shape;395;p44"/>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96" name="Google Shape;396;p44"/>
            <p:cNvGrpSpPr/>
            <p:nvPr/>
          </p:nvGrpSpPr>
          <p:grpSpPr>
            <a:xfrm>
              <a:off x="8497550" y="3429425"/>
              <a:ext cx="175013" cy="27000"/>
              <a:chOff x="5662375" y="212375"/>
              <a:chExt cx="175013" cy="27000"/>
            </a:xfrm>
          </p:grpSpPr>
          <p:sp>
            <p:nvSpPr>
              <p:cNvPr id="397" name="Google Shape;397;p44"/>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8" name="Google Shape;398;p44"/>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9" name="Google Shape;399;p44"/>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400" name="Google Shape;400;p4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401" name="Google Shape;401;p4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402" name="Google Shape;402;p4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3" name="Google Shape;403;p4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4" name="Google Shape;404;p4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5" name="Google Shape;405;p4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6" name="Shape 406"/>
        <p:cNvGrpSpPr/>
        <p:nvPr/>
      </p:nvGrpSpPr>
      <p:grpSpPr>
        <a:xfrm>
          <a:off x="0" y="0"/>
          <a:ext cx="0" cy="0"/>
          <a:chOff x="0" y="0"/>
          <a:chExt cx="0" cy="0"/>
        </a:xfrm>
      </p:grpSpPr>
      <p:sp>
        <p:nvSpPr>
          <p:cNvPr id="407" name="Google Shape;407;p45"/>
          <p:cNvSpPr txBox="1"/>
          <p:nvPr>
            <p:ph type="title"/>
          </p:nvPr>
        </p:nvSpPr>
        <p:spPr>
          <a:xfrm>
            <a:off x="2410228" y="451100"/>
            <a:ext cx="7371600" cy="8169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408" name="Google Shape;408;p45"/>
          <p:cNvSpPr txBox="1"/>
          <p:nvPr>
            <p:ph idx="1" type="subTitle"/>
          </p:nvPr>
        </p:nvSpPr>
        <p:spPr>
          <a:xfrm>
            <a:off x="6608064" y="3377184"/>
            <a:ext cx="2779500" cy="18168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409" name="Google Shape;409;p45"/>
          <p:cNvSpPr txBox="1"/>
          <p:nvPr>
            <p:ph idx="2" type="subTitle"/>
          </p:nvPr>
        </p:nvSpPr>
        <p:spPr>
          <a:xfrm>
            <a:off x="2791968" y="3377184"/>
            <a:ext cx="2779500" cy="18168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410" name="Google Shape;410;p45"/>
          <p:cNvSpPr txBox="1"/>
          <p:nvPr>
            <p:ph idx="3" type="subTitle"/>
          </p:nvPr>
        </p:nvSpPr>
        <p:spPr>
          <a:xfrm>
            <a:off x="6608064" y="2962656"/>
            <a:ext cx="2779500" cy="3780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defRPr>
            </a:lvl2pPr>
            <a:lvl3pPr lvl="2" rtl="0" algn="ctr">
              <a:spcBef>
                <a:spcPts val="0"/>
              </a:spcBef>
              <a:spcAft>
                <a:spcPts val="0"/>
              </a:spcAft>
              <a:buNone/>
              <a:defRPr sz="2100">
                <a:solidFill>
                  <a:schemeClr val="accent1"/>
                </a:solidFill>
              </a:defRPr>
            </a:lvl3pPr>
            <a:lvl4pPr lvl="3" rtl="0" algn="ctr">
              <a:spcBef>
                <a:spcPts val="0"/>
              </a:spcBef>
              <a:spcAft>
                <a:spcPts val="0"/>
              </a:spcAft>
              <a:buNone/>
              <a:defRPr sz="2100">
                <a:solidFill>
                  <a:schemeClr val="accent1"/>
                </a:solidFill>
              </a:defRPr>
            </a:lvl4pPr>
            <a:lvl5pPr lvl="4" rtl="0" algn="ctr">
              <a:spcBef>
                <a:spcPts val="0"/>
              </a:spcBef>
              <a:spcAft>
                <a:spcPts val="0"/>
              </a:spcAft>
              <a:buNone/>
              <a:defRPr sz="2100">
                <a:solidFill>
                  <a:schemeClr val="accent1"/>
                </a:solidFill>
              </a:defRPr>
            </a:lvl5pPr>
            <a:lvl6pPr lvl="5" rtl="0" algn="ctr">
              <a:spcBef>
                <a:spcPts val="0"/>
              </a:spcBef>
              <a:spcAft>
                <a:spcPts val="0"/>
              </a:spcAft>
              <a:buNone/>
              <a:defRPr sz="2100">
                <a:solidFill>
                  <a:schemeClr val="accent1"/>
                </a:solidFill>
              </a:defRPr>
            </a:lvl6pPr>
            <a:lvl7pPr lvl="6" rtl="0" algn="ctr">
              <a:spcBef>
                <a:spcPts val="0"/>
              </a:spcBef>
              <a:spcAft>
                <a:spcPts val="0"/>
              </a:spcAft>
              <a:buNone/>
              <a:defRPr sz="2100">
                <a:solidFill>
                  <a:schemeClr val="accent1"/>
                </a:solidFill>
              </a:defRPr>
            </a:lvl7pPr>
            <a:lvl8pPr lvl="7" rtl="0" algn="ctr">
              <a:spcBef>
                <a:spcPts val="0"/>
              </a:spcBef>
              <a:spcAft>
                <a:spcPts val="0"/>
              </a:spcAft>
              <a:buNone/>
              <a:defRPr sz="2100">
                <a:solidFill>
                  <a:schemeClr val="accent1"/>
                </a:solidFill>
              </a:defRPr>
            </a:lvl8pPr>
            <a:lvl9pPr lvl="8" rtl="0" algn="ctr">
              <a:spcBef>
                <a:spcPts val="0"/>
              </a:spcBef>
              <a:spcAft>
                <a:spcPts val="0"/>
              </a:spcAft>
              <a:buNone/>
              <a:defRPr sz="2100">
                <a:solidFill>
                  <a:schemeClr val="accent1"/>
                </a:solidFill>
              </a:defRPr>
            </a:lvl9pPr>
          </a:lstStyle>
          <a:p/>
        </p:txBody>
      </p:sp>
      <p:sp>
        <p:nvSpPr>
          <p:cNvPr id="411" name="Google Shape;411;p45"/>
          <p:cNvSpPr txBox="1"/>
          <p:nvPr>
            <p:ph idx="4" type="subTitle"/>
          </p:nvPr>
        </p:nvSpPr>
        <p:spPr>
          <a:xfrm>
            <a:off x="2791968" y="2938272"/>
            <a:ext cx="2779500" cy="4143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defRPr>
            </a:lvl2pPr>
            <a:lvl3pPr lvl="2" rtl="0" algn="ctr">
              <a:spcBef>
                <a:spcPts val="0"/>
              </a:spcBef>
              <a:spcAft>
                <a:spcPts val="0"/>
              </a:spcAft>
              <a:buNone/>
              <a:defRPr sz="2100">
                <a:solidFill>
                  <a:schemeClr val="accent1"/>
                </a:solidFill>
              </a:defRPr>
            </a:lvl3pPr>
            <a:lvl4pPr lvl="3" rtl="0" algn="ctr">
              <a:spcBef>
                <a:spcPts val="0"/>
              </a:spcBef>
              <a:spcAft>
                <a:spcPts val="0"/>
              </a:spcAft>
              <a:buNone/>
              <a:defRPr sz="2100">
                <a:solidFill>
                  <a:schemeClr val="accent1"/>
                </a:solidFill>
              </a:defRPr>
            </a:lvl4pPr>
            <a:lvl5pPr lvl="4" rtl="0" algn="ctr">
              <a:spcBef>
                <a:spcPts val="0"/>
              </a:spcBef>
              <a:spcAft>
                <a:spcPts val="0"/>
              </a:spcAft>
              <a:buNone/>
              <a:defRPr sz="2100">
                <a:solidFill>
                  <a:schemeClr val="accent1"/>
                </a:solidFill>
              </a:defRPr>
            </a:lvl5pPr>
            <a:lvl6pPr lvl="5" rtl="0" algn="ctr">
              <a:spcBef>
                <a:spcPts val="0"/>
              </a:spcBef>
              <a:spcAft>
                <a:spcPts val="0"/>
              </a:spcAft>
              <a:buNone/>
              <a:defRPr sz="2100">
                <a:solidFill>
                  <a:schemeClr val="accent1"/>
                </a:solidFill>
              </a:defRPr>
            </a:lvl6pPr>
            <a:lvl7pPr lvl="6" rtl="0" algn="ctr">
              <a:spcBef>
                <a:spcPts val="0"/>
              </a:spcBef>
              <a:spcAft>
                <a:spcPts val="0"/>
              </a:spcAft>
              <a:buNone/>
              <a:defRPr sz="2100">
                <a:solidFill>
                  <a:schemeClr val="accent1"/>
                </a:solidFill>
              </a:defRPr>
            </a:lvl7pPr>
            <a:lvl8pPr lvl="7" rtl="0" algn="ctr">
              <a:spcBef>
                <a:spcPts val="0"/>
              </a:spcBef>
              <a:spcAft>
                <a:spcPts val="0"/>
              </a:spcAft>
              <a:buNone/>
              <a:defRPr sz="2100">
                <a:solidFill>
                  <a:schemeClr val="accent1"/>
                </a:solidFill>
              </a:defRPr>
            </a:lvl8pPr>
            <a:lvl9pPr lvl="8" rtl="0" algn="ctr">
              <a:spcBef>
                <a:spcPts val="0"/>
              </a:spcBef>
              <a:spcAft>
                <a:spcPts val="0"/>
              </a:spcAft>
              <a:buNone/>
              <a:defRPr sz="2100">
                <a:solidFill>
                  <a:schemeClr val="accent1"/>
                </a:solidFill>
              </a:defRPr>
            </a:lvl9pPr>
          </a:lstStyle>
          <a:p/>
        </p:txBody>
      </p:sp>
      <p:sp>
        <p:nvSpPr>
          <p:cNvPr id="412" name="Google Shape;412;p45"/>
          <p:cNvSpPr txBox="1"/>
          <p:nvPr>
            <p:ph hasCustomPrompt="1" idx="5" type="title"/>
          </p:nvPr>
        </p:nvSpPr>
        <p:spPr>
          <a:xfrm>
            <a:off x="3706368" y="2170176"/>
            <a:ext cx="963300" cy="609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13" name="Google Shape;413;p45"/>
          <p:cNvSpPr txBox="1"/>
          <p:nvPr>
            <p:ph hasCustomPrompt="1" idx="6" type="title"/>
          </p:nvPr>
        </p:nvSpPr>
        <p:spPr>
          <a:xfrm>
            <a:off x="7522464" y="2170176"/>
            <a:ext cx="963300" cy="609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grpSp>
        <p:nvGrpSpPr>
          <p:cNvPr id="414" name="Google Shape;414;p45"/>
          <p:cNvGrpSpPr/>
          <p:nvPr/>
        </p:nvGrpSpPr>
        <p:grpSpPr>
          <a:xfrm>
            <a:off x="577119" y="0"/>
            <a:ext cx="11037457" cy="6887428"/>
            <a:chOff x="432850" y="0"/>
            <a:chExt cx="8278300" cy="5165700"/>
          </a:xfrm>
        </p:grpSpPr>
        <p:cxnSp>
          <p:nvCxnSpPr>
            <p:cNvPr id="415" name="Google Shape;415;p4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16" name="Google Shape;416;p45"/>
            <p:cNvGrpSpPr/>
            <p:nvPr/>
          </p:nvGrpSpPr>
          <p:grpSpPr>
            <a:xfrm>
              <a:off x="8129350" y="4292175"/>
              <a:ext cx="581800" cy="582350"/>
              <a:chOff x="8064275" y="887850"/>
              <a:chExt cx="581800" cy="582350"/>
            </a:xfrm>
          </p:grpSpPr>
          <p:sp>
            <p:nvSpPr>
              <p:cNvPr id="417" name="Google Shape;417;p4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8" name="Google Shape;418;p4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9" name="Google Shape;419;p4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0" name="Google Shape;420;p4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1" name="Google Shape;421;p4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2" name="Google Shape;422;p4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23" name="Google Shape;423;p45"/>
            <p:cNvGrpSpPr/>
            <p:nvPr/>
          </p:nvGrpSpPr>
          <p:grpSpPr>
            <a:xfrm>
              <a:off x="8274238" y="3720600"/>
              <a:ext cx="292025" cy="292575"/>
              <a:chOff x="7353050" y="316275"/>
              <a:chExt cx="292025" cy="292575"/>
            </a:xfrm>
          </p:grpSpPr>
          <p:sp>
            <p:nvSpPr>
              <p:cNvPr id="424" name="Google Shape;424;p4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5" name="Google Shape;425;p4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6" name="Google Shape;426;p4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7" name="Google Shape;427;p4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28" name="Google Shape;428;p45"/>
            <p:cNvGrpSpPr/>
            <p:nvPr/>
          </p:nvGrpSpPr>
          <p:grpSpPr>
            <a:xfrm>
              <a:off x="8332763" y="3212475"/>
              <a:ext cx="175000" cy="175000"/>
              <a:chOff x="8792300" y="321275"/>
              <a:chExt cx="175000" cy="175000"/>
            </a:xfrm>
          </p:grpSpPr>
          <p:sp>
            <p:nvSpPr>
              <p:cNvPr id="429" name="Google Shape;429;p4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0" name="Google Shape;430;p4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1" name="Google Shape;431;p4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2" name="Google Shape;432;p4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433" name="Google Shape;433;p4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34" name="Google Shape;434;p45"/>
            <p:cNvGrpSpPr/>
            <p:nvPr/>
          </p:nvGrpSpPr>
          <p:grpSpPr>
            <a:xfrm rot="10800000">
              <a:off x="432850" y="291788"/>
              <a:ext cx="581800" cy="582350"/>
              <a:chOff x="8064275" y="887850"/>
              <a:chExt cx="581800" cy="582350"/>
            </a:xfrm>
          </p:grpSpPr>
          <p:sp>
            <p:nvSpPr>
              <p:cNvPr id="435" name="Google Shape;435;p4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6" name="Google Shape;436;p4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7" name="Google Shape;437;p4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8" name="Google Shape;438;p4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9" name="Google Shape;439;p4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0" name="Google Shape;440;p4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41" name="Google Shape;441;p45"/>
            <p:cNvGrpSpPr/>
            <p:nvPr/>
          </p:nvGrpSpPr>
          <p:grpSpPr>
            <a:xfrm rot="10800000">
              <a:off x="577738" y="1153138"/>
              <a:ext cx="292025" cy="292575"/>
              <a:chOff x="7353050" y="316275"/>
              <a:chExt cx="292025" cy="292575"/>
            </a:xfrm>
          </p:grpSpPr>
          <p:sp>
            <p:nvSpPr>
              <p:cNvPr id="442" name="Google Shape;442;p4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3" name="Google Shape;443;p4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4" name="Google Shape;444;p4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5" name="Google Shape;445;p4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46" name="Google Shape;446;p45"/>
            <p:cNvGrpSpPr/>
            <p:nvPr/>
          </p:nvGrpSpPr>
          <p:grpSpPr>
            <a:xfrm rot="10800000">
              <a:off x="636238" y="1778838"/>
              <a:ext cx="175000" cy="175000"/>
              <a:chOff x="8792300" y="321275"/>
              <a:chExt cx="175000" cy="175000"/>
            </a:xfrm>
          </p:grpSpPr>
          <p:sp>
            <p:nvSpPr>
              <p:cNvPr id="447" name="Google Shape;447;p4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8" name="Google Shape;448;p4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9" name="Google Shape;449;p4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0" name="Google Shape;450;p4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51" name="Google Shape;451;p45"/>
            <p:cNvGrpSpPr/>
            <p:nvPr/>
          </p:nvGrpSpPr>
          <p:grpSpPr>
            <a:xfrm>
              <a:off x="432850" y="2003163"/>
              <a:ext cx="175013" cy="27000"/>
              <a:chOff x="5662375" y="212375"/>
              <a:chExt cx="175013" cy="27000"/>
            </a:xfrm>
          </p:grpSpPr>
          <p:sp>
            <p:nvSpPr>
              <p:cNvPr id="452" name="Google Shape;452;p45"/>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3" name="Google Shape;453;p45"/>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4" name="Google Shape;454;p45"/>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55" name="Google Shape;455;p45"/>
            <p:cNvGrpSpPr/>
            <p:nvPr/>
          </p:nvGrpSpPr>
          <p:grpSpPr>
            <a:xfrm>
              <a:off x="788100" y="208488"/>
              <a:ext cx="175013" cy="27000"/>
              <a:chOff x="5662375" y="212375"/>
              <a:chExt cx="175013" cy="27000"/>
            </a:xfrm>
          </p:grpSpPr>
          <p:sp>
            <p:nvSpPr>
              <p:cNvPr id="456" name="Google Shape;456;p45"/>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7" name="Google Shape;457;p45"/>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8" name="Google Shape;458;p45"/>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59" name="Google Shape;459;p45"/>
            <p:cNvGrpSpPr/>
            <p:nvPr/>
          </p:nvGrpSpPr>
          <p:grpSpPr>
            <a:xfrm>
              <a:off x="8129350" y="4988725"/>
              <a:ext cx="175013" cy="27000"/>
              <a:chOff x="5662375" y="212375"/>
              <a:chExt cx="175013" cy="27000"/>
            </a:xfrm>
          </p:grpSpPr>
          <p:sp>
            <p:nvSpPr>
              <p:cNvPr id="460" name="Google Shape;460;p45"/>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461" name="Google Shape;461;p45"/>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2" name="Google Shape;462;p45"/>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63" name="Google Shape;463;p45"/>
            <p:cNvGrpSpPr/>
            <p:nvPr/>
          </p:nvGrpSpPr>
          <p:grpSpPr>
            <a:xfrm>
              <a:off x="8497550" y="3429425"/>
              <a:ext cx="175013" cy="27000"/>
              <a:chOff x="5662375" y="212375"/>
              <a:chExt cx="175013" cy="27000"/>
            </a:xfrm>
          </p:grpSpPr>
          <p:sp>
            <p:nvSpPr>
              <p:cNvPr id="464" name="Google Shape;464;p45"/>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5" name="Google Shape;465;p45"/>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6" name="Google Shape;466;p45"/>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467" name="Google Shape;467;p4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468" name="Google Shape;468;p4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469" name="Google Shape;469;p4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0" name="Google Shape;470;p4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1" name="Google Shape;471;p4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2" name="Google Shape;472;p4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3" name="Shape 473"/>
        <p:cNvGrpSpPr/>
        <p:nvPr/>
      </p:nvGrpSpPr>
      <p:grpSpPr>
        <a:xfrm>
          <a:off x="0" y="0"/>
          <a:ext cx="0" cy="0"/>
          <a:chOff x="0" y="0"/>
          <a:chExt cx="0" cy="0"/>
        </a:xfrm>
      </p:grpSpPr>
      <p:sp>
        <p:nvSpPr>
          <p:cNvPr id="474" name="Google Shape;474;p46"/>
          <p:cNvSpPr txBox="1"/>
          <p:nvPr>
            <p:ph type="title"/>
          </p:nvPr>
        </p:nvSpPr>
        <p:spPr>
          <a:xfrm>
            <a:off x="2431300" y="451104"/>
            <a:ext cx="73293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grpSp>
        <p:nvGrpSpPr>
          <p:cNvPr id="475" name="Google Shape;475;p46"/>
          <p:cNvGrpSpPr/>
          <p:nvPr/>
        </p:nvGrpSpPr>
        <p:grpSpPr>
          <a:xfrm>
            <a:off x="577119" y="0"/>
            <a:ext cx="11037457" cy="6887428"/>
            <a:chOff x="432850" y="0"/>
            <a:chExt cx="8278300" cy="5165700"/>
          </a:xfrm>
        </p:grpSpPr>
        <p:cxnSp>
          <p:nvCxnSpPr>
            <p:cNvPr id="476" name="Google Shape;476;p4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77" name="Google Shape;477;p46"/>
            <p:cNvGrpSpPr/>
            <p:nvPr/>
          </p:nvGrpSpPr>
          <p:grpSpPr>
            <a:xfrm>
              <a:off x="8129350" y="4292175"/>
              <a:ext cx="581800" cy="582350"/>
              <a:chOff x="8064275" y="887850"/>
              <a:chExt cx="581800" cy="582350"/>
            </a:xfrm>
          </p:grpSpPr>
          <p:sp>
            <p:nvSpPr>
              <p:cNvPr id="478" name="Google Shape;478;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9" name="Google Shape;479;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0" name="Google Shape;480;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1" name="Google Shape;481;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2" name="Google Shape;482;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3" name="Google Shape;483;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84" name="Google Shape;484;p46"/>
            <p:cNvGrpSpPr/>
            <p:nvPr/>
          </p:nvGrpSpPr>
          <p:grpSpPr>
            <a:xfrm>
              <a:off x="8274238" y="3720600"/>
              <a:ext cx="292025" cy="292575"/>
              <a:chOff x="7353050" y="316275"/>
              <a:chExt cx="292025" cy="292575"/>
            </a:xfrm>
          </p:grpSpPr>
          <p:sp>
            <p:nvSpPr>
              <p:cNvPr id="485" name="Google Shape;485;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6" name="Google Shape;486;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7" name="Google Shape;487;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8" name="Google Shape;488;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89" name="Google Shape;489;p46"/>
            <p:cNvGrpSpPr/>
            <p:nvPr/>
          </p:nvGrpSpPr>
          <p:grpSpPr>
            <a:xfrm>
              <a:off x="8332763" y="3212475"/>
              <a:ext cx="175000" cy="175000"/>
              <a:chOff x="8792300" y="321275"/>
              <a:chExt cx="175000" cy="175000"/>
            </a:xfrm>
          </p:grpSpPr>
          <p:sp>
            <p:nvSpPr>
              <p:cNvPr id="490" name="Google Shape;490;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1" name="Google Shape;491;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2" name="Google Shape;492;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3" name="Google Shape;493;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494" name="Google Shape;494;p4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495" name="Google Shape;495;p46"/>
            <p:cNvGrpSpPr/>
            <p:nvPr/>
          </p:nvGrpSpPr>
          <p:grpSpPr>
            <a:xfrm rot="10800000">
              <a:off x="432850" y="291788"/>
              <a:ext cx="581800" cy="582350"/>
              <a:chOff x="8064275" y="887850"/>
              <a:chExt cx="581800" cy="582350"/>
            </a:xfrm>
          </p:grpSpPr>
          <p:sp>
            <p:nvSpPr>
              <p:cNvPr id="496" name="Google Shape;496;p4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7" name="Google Shape;497;p4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8" name="Google Shape;498;p4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9" name="Google Shape;499;p4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0" name="Google Shape;500;p4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1" name="Google Shape;501;p4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02" name="Google Shape;502;p46"/>
            <p:cNvGrpSpPr/>
            <p:nvPr/>
          </p:nvGrpSpPr>
          <p:grpSpPr>
            <a:xfrm rot="10800000">
              <a:off x="577738" y="1153138"/>
              <a:ext cx="292025" cy="292575"/>
              <a:chOff x="7353050" y="316275"/>
              <a:chExt cx="292025" cy="292575"/>
            </a:xfrm>
          </p:grpSpPr>
          <p:sp>
            <p:nvSpPr>
              <p:cNvPr id="503" name="Google Shape;503;p4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4" name="Google Shape;504;p4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5" name="Google Shape;505;p4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6" name="Google Shape;506;p4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07" name="Google Shape;507;p46"/>
            <p:cNvGrpSpPr/>
            <p:nvPr/>
          </p:nvGrpSpPr>
          <p:grpSpPr>
            <a:xfrm rot="10800000">
              <a:off x="636238" y="1778838"/>
              <a:ext cx="175000" cy="175000"/>
              <a:chOff x="8792300" y="321275"/>
              <a:chExt cx="175000" cy="175000"/>
            </a:xfrm>
          </p:grpSpPr>
          <p:sp>
            <p:nvSpPr>
              <p:cNvPr id="508" name="Google Shape;508;p4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9" name="Google Shape;509;p4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0" name="Google Shape;510;p4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1" name="Google Shape;511;p4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12" name="Google Shape;512;p46"/>
            <p:cNvGrpSpPr/>
            <p:nvPr/>
          </p:nvGrpSpPr>
          <p:grpSpPr>
            <a:xfrm>
              <a:off x="432850" y="2003163"/>
              <a:ext cx="175013" cy="27000"/>
              <a:chOff x="5662375" y="212375"/>
              <a:chExt cx="175013" cy="27000"/>
            </a:xfrm>
          </p:grpSpPr>
          <p:sp>
            <p:nvSpPr>
              <p:cNvPr id="513" name="Google Shape;513;p46"/>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4" name="Google Shape;514;p46"/>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5" name="Google Shape;515;p46"/>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16" name="Google Shape;516;p46"/>
            <p:cNvGrpSpPr/>
            <p:nvPr/>
          </p:nvGrpSpPr>
          <p:grpSpPr>
            <a:xfrm>
              <a:off x="788100" y="208488"/>
              <a:ext cx="175013" cy="27000"/>
              <a:chOff x="5662375" y="212375"/>
              <a:chExt cx="175013" cy="27000"/>
            </a:xfrm>
          </p:grpSpPr>
          <p:sp>
            <p:nvSpPr>
              <p:cNvPr id="517" name="Google Shape;517;p46"/>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8" name="Google Shape;518;p46"/>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9" name="Google Shape;519;p46"/>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20" name="Google Shape;520;p46"/>
            <p:cNvGrpSpPr/>
            <p:nvPr/>
          </p:nvGrpSpPr>
          <p:grpSpPr>
            <a:xfrm>
              <a:off x="8129350" y="4988725"/>
              <a:ext cx="175013" cy="27000"/>
              <a:chOff x="5662375" y="212375"/>
              <a:chExt cx="175013" cy="27000"/>
            </a:xfrm>
          </p:grpSpPr>
          <p:sp>
            <p:nvSpPr>
              <p:cNvPr id="521" name="Google Shape;521;p46"/>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22" name="Google Shape;522;p46"/>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3" name="Google Shape;523;p46"/>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24" name="Google Shape;524;p46"/>
            <p:cNvGrpSpPr/>
            <p:nvPr/>
          </p:nvGrpSpPr>
          <p:grpSpPr>
            <a:xfrm>
              <a:off x="8497550" y="3429425"/>
              <a:ext cx="175013" cy="27000"/>
              <a:chOff x="5662375" y="212375"/>
              <a:chExt cx="175013" cy="27000"/>
            </a:xfrm>
          </p:grpSpPr>
          <p:sp>
            <p:nvSpPr>
              <p:cNvPr id="525" name="Google Shape;525;p46"/>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6" name="Google Shape;526;p46"/>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7" name="Google Shape;527;p46"/>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528" name="Google Shape;528;p4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529" name="Google Shape;529;p4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530" name="Google Shape;530;p4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1" name="Google Shape;531;p4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2" name="Google Shape;532;p4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3" name="Google Shape;533;p4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4" name="Shape 534"/>
        <p:cNvGrpSpPr/>
        <p:nvPr/>
      </p:nvGrpSpPr>
      <p:grpSpPr>
        <a:xfrm>
          <a:off x="0" y="0"/>
          <a:ext cx="0" cy="0"/>
          <a:chOff x="0" y="0"/>
          <a:chExt cx="0" cy="0"/>
        </a:xfrm>
      </p:grpSpPr>
      <p:sp>
        <p:nvSpPr>
          <p:cNvPr id="535" name="Google Shape;535;p47"/>
          <p:cNvSpPr txBox="1"/>
          <p:nvPr>
            <p:ph idx="1" type="subTitle"/>
          </p:nvPr>
        </p:nvSpPr>
        <p:spPr>
          <a:xfrm>
            <a:off x="1072896" y="2645664"/>
            <a:ext cx="4389300" cy="18288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5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5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5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5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5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5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5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5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500">
                <a:solidFill>
                  <a:schemeClr val="dk2"/>
                </a:solidFill>
                <a:latin typeface="Barlow Semi Condensed"/>
                <a:ea typeface="Barlow Semi Condensed"/>
                <a:cs typeface="Barlow Semi Condensed"/>
                <a:sym typeface="Barlow Semi Condensed"/>
              </a:defRPr>
            </a:lvl9pPr>
          </a:lstStyle>
          <a:p/>
        </p:txBody>
      </p:sp>
      <p:sp>
        <p:nvSpPr>
          <p:cNvPr id="536" name="Google Shape;536;p47"/>
          <p:cNvSpPr txBox="1"/>
          <p:nvPr>
            <p:ph type="title"/>
          </p:nvPr>
        </p:nvSpPr>
        <p:spPr>
          <a:xfrm>
            <a:off x="1072896" y="4425696"/>
            <a:ext cx="4389300" cy="5364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1pPr>
            <a:lvl2pPr lvl="1"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2pPr>
            <a:lvl3pPr lvl="2"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3pPr>
            <a:lvl4pPr lvl="3"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4pPr>
            <a:lvl5pPr lvl="4"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5pPr>
            <a:lvl6pPr lvl="5"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6pPr>
            <a:lvl7pPr lvl="6"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7pPr>
            <a:lvl8pPr lvl="7"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8pPr>
            <a:lvl9pPr lvl="8" rtl="0" algn="r">
              <a:spcBef>
                <a:spcPts val="0"/>
              </a:spcBef>
              <a:spcAft>
                <a:spcPts val="0"/>
              </a:spcAft>
              <a:buClr>
                <a:schemeClr val="accent1"/>
              </a:buClr>
              <a:buSzPts val="2100"/>
              <a:buFont typeface="Barlow Semi Condensed Medium"/>
              <a:buNone/>
              <a:defRPr sz="21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537" name="Google Shape;537;p47"/>
          <p:cNvCxnSpPr/>
          <p:nvPr/>
        </p:nvCxnSpPr>
        <p:spPr>
          <a:xfrm>
            <a:off x="2194567" y="697500"/>
            <a:ext cx="2229900" cy="168000"/>
          </a:xfrm>
          <a:prstGeom prst="straightConnector1">
            <a:avLst/>
          </a:prstGeom>
          <a:noFill/>
          <a:ln cap="flat" cmpd="sng" w="9525">
            <a:solidFill>
              <a:schemeClr val="dk1"/>
            </a:solidFill>
            <a:prstDash val="solid"/>
            <a:round/>
            <a:headEnd len="med" w="med" type="none"/>
            <a:tailEnd len="med" w="med" type="none"/>
          </a:ln>
        </p:spPr>
      </p:cxnSp>
      <p:cxnSp>
        <p:nvCxnSpPr>
          <p:cNvPr id="538" name="Google Shape;538;p47"/>
          <p:cNvCxnSpPr/>
          <p:nvPr/>
        </p:nvCxnSpPr>
        <p:spPr>
          <a:xfrm flipH="1" rot="10800000">
            <a:off x="1070733" y="706233"/>
            <a:ext cx="1106100" cy="991200"/>
          </a:xfrm>
          <a:prstGeom prst="straightConnector1">
            <a:avLst/>
          </a:prstGeom>
          <a:noFill/>
          <a:ln cap="flat" cmpd="sng" w="9525">
            <a:solidFill>
              <a:schemeClr val="dk1"/>
            </a:solidFill>
            <a:prstDash val="solid"/>
            <a:round/>
            <a:headEnd len="med" w="med" type="none"/>
            <a:tailEnd len="med" w="med" type="none"/>
          </a:ln>
        </p:spPr>
      </p:cxnSp>
      <p:cxnSp>
        <p:nvCxnSpPr>
          <p:cNvPr id="539" name="Google Shape;539;p47"/>
          <p:cNvCxnSpPr/>
          <p:nvPr/>
        </p:nvCxnSpPr>
        <p:spPr>
          <a:xfrm>
            <a:off x="0" y="86933"/>
            <a:ext cx="1062000" cy="1584000"/>
          </a:xfrm>
          <a:prstGeom prst="straightConnector1">
            <a:avLst/>
          </a:prstGeom>
          <a:noFill/>
          <a:ln cap="flat" cmpd="sng" w="9525">
            <a:solidFill>
              <a:schemeClr val="dk1"/>
            </a:solidFill>
            <a:prstDash val="solid"/>
            <a:round/>
            <a:headEnd len="med" w="med" type="none"/>
            <a:tailEnd len="med" w="med" type="none"/>
          </a:ln>
        </p:spPr>
      </p:cxnSp>
      <p:grpSp>
        <p:nvGrpSpPr>
          <p:cNvPr id="540" name="Google Shape;540;p47"/>
          <p:cNvGrpSpPr/>
          <p:nvPr/>
        </p:nvGrpSpPr>
        <p:grpSpPr>
          <a:xfrm flipH="1">
            <a:off x="666155" y="1279537"/>
            <a:ext cx="775714" cy="776447"/>
            <a:chOff x="8064275" y="887850"/>
            <a:chExt cx="581800" cy="582350"/>
          </a:xfrm>
        </p:grpSpPr>
        <p:sp>
          <p:nvSpPr>
            <p:cNvPr id="541" name="Google Shape;541;p4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2" name="Google Shape;542;p4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3" name="Google Shape;543;p4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4" name="Google Shape;544;p4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5" name="Google Shape;545;p4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6" name="Google Shape;546;p4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7" name="Google Shape;547;p47"/>
          <p:cNvGrpSpPr/>
          <p:nvPr/>
        </p:nvGrpSpPr>
        <p:grpSpPr>
          <a:xfrm flipH="1">
            <a:off x="2000788" y="517456"/>
            <a:ext cx="389357" cy="390090"/>
            <a:chOff x="7353050" y="316275"/>
            <a:chExt cx="292025" cy="292575"/>
          </a:xfrm>
        </p:grpSpPr>
        <p:sp>
          <p:nvSpPr>
            <p:cNvPr id="548" name="Google Shape;548;p4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p4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0" name="Google Shape;550;p4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1" name="Google Shape;551;p4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52" name="Google Shape;552;p47"/>
          <p:cNvSpPr/>
          <p:nvPr/>
        </p:nvSpPr>
        <p:spPr>
          <a:xfrm flipH="1">
            <a:off x="4221727" y="663509"/>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3" name="Google Shape;553;p47"/>
          <p:cNvSpPr/>
          <p:nvPr/>
        </p:nvSpPr>
        <p:spPr>
          <a:xfrm flipH="1">
            <a:off x="4218738" y="660133"/>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4" name="Google Shape;554;p47"/>
          <p:cNvSpPr/>
          <p:nvPr/>
        </p:nvSpPr>
        <p:spPr>
          <a:xfrm flipH="1">
            <a:off x="4270387" y="712178"/>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5" name="Google Shape;555;p47"/>
          <p:cNvSpPr/>
          <p:nvPr/>
        </p:nvSpPr>
        <p:spPr>
          <a:xfrm flipH="1">
            <a:off x="4267381" y="708803"/>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6" name="Google Shape;556;p47"/>
          <p:cNvSpPr/>
          <p:nvPr/>
        </p:nvSpPr>
        <p:spPr>
          <a:xfrm flipH="1">
            <a:off x="4323530" y="764946"/>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7" name="Google Shape;557;p47"/>
          <p:cNvSpPr/>
          <p:nvPr/>
        </p:nvSpPr>
        <p:spPr>
          <a:xfrm flipH="1">
            <a:off x="4320155" y="761956"/>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58" name="Google Shape;558;p47"/>
          <p:cNvGrpSpPr/>
          <p:nvPr/>
        </p:nvGrpSpPr>
        <p:grpSpPr>
          <a:xfrm flipH="1">
            <a:off x="4703011" y="481460"/>
            <a:ext cx="233344" cy="35999"/>
            <a:chOff x="5662375" y="212375"/>
            <a:chExt cx="175013" cy="27000"/>
          </a:xfrm>
        </p:grpSpPr>
        <p:sp>
          <p:nvSpPr>
            <p:cNvPr id="559" name="Google Shape;559;p4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0" name="Google Shape;560;p4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1" name="Google Shape;561;p4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62" name="Google Shape;562;p47"/>
          <p:cNvGrpSpPr/>
          <p:nvPr/>
        </p:nvGrpSpPr>
        <p:grpSpPr>
          <a:xfrm flipH="1">
            <a:off x="640745" y="323593"/>
            <a:ext cx="233344" cy="35999"/>
            <a:chOff x="5662375" y="212375"/>
            <a:chExt cx="175013" cy="27000"/>
          </a:xfrm>
        </p:grpSpPr>
        <p:sp>
          <p:nvSpPr>
            <p:cNvPr id="563" name="Google Shape;563;p4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4" name="Google Shape;564;p4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5" name="Google Shape;565;p4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66" name="Google Shape;566;p47"/>
          <p:cNvGrpSpPr/>
          <p:nvPr/>
        </p:nvGrpSpPr>
        <p:grpSpPr>
          <a:xfrm flipH="1">
            <a:off x="1202478" y="2204826"/>
            <a:ext cx="233344" cy="35999"/>
            <a:chOff x="5662375" y="212375"/>
            <a:chExt cx="175013" cy="27000"/>
          </a:xfrm>
        </p:grpSpPr>
        <p:sp>
          <p:nvSpPr>
            <p:cNvPr id="567" name="Google Shape;567;p4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8" name="Google Shape;568;p4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9" name="Google Shape;569;p4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570" name="Google Shape;570;p47"/>
          <p:cNvCxnSpPr/>
          <p:nvPr/>
        </p:nvCxnSpPr>
        <p:spPr>
          <a:xfrm>
            <a:off x="1055200" y="5616533"/>
            <a:ext cx="1542900" cy="723600"/>
          </a:xfrm>
          <a:prstGeom prst="straightConnector1">
            <a:avLst/>
          </a:prstGeom>
          <a:noFill/>
          <a:ln cap="flat" cmpd="sng" w="9525">
            <a:solidFill>
              <a:schemeClr val="dk1"/>
            </a:solidFill>
            <a:prstDash val="solid"/>
            <a:round/>
            <a:headEnd len="med" w="med" type="none"/>
            <a:tailEnd len="med" w="med" type="none"/>
          </a:ln>
        </p:spPr>
      </p:cxnSp>
      <p:cxnSp>
        <p:nvCxnSpPr>
          <p:cNvPr id="571" name="Google Shape;571;p47"/>
          <p:cNvCxnSpPr/>
          <p:nvPr/>
        </p:nvCxnSpPr>
        <p:spPr>
          <a:xfrm flipH="1" rot="10800000">
            <a:off x="0" y="5627333"/>
            <a:ext cx="1055100" cy="1115100"/>
          </a:xfrm>
          <a:prstGeom prst="straightConnector1">
            <a:avLst/>
          </a:prstGeom>
          <a:noFill/>
          <a:ln cap="flat" cmpd="sng" w="9525">
            <a:solidFill>
              <a:schemeClr val="dk1"/>
            </a:solidFill>
            <a:prstDash val="solid"/>
            <a:round/>
            <a:headEnd len="med" w="med" type="none"/>
            <a:tailEnd len="med" w="med" type="none"/>
          </a:ln>
        </p:spPr>
      </p:cxnSp>
      <p:grpSp>
        <p:nvGrpSpPr>
          <p:cNvPr id="572" name="Google Shape;572;p47"/>
          <p:cNvGrpSpPr/>
          <p:nvPr/>
        </p:nvGrpSpPr>
        <p:grpSpPr>
          <a:xfrm rot="10800000">
            <a:off x="666155" y="5254616"/>
            <a:ext cx="775714" cy="776447"/>
            <a:chOff x="8064275" y="887850"/>
            <a:chExt cx="581800" cy="582350"/>
          </a:xfrm>
        </p:grpSpPr>
        <p:sp>
          <p:nvSpPr>
            <p:cNvPr id="573" name="Google Shape;573;p4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4" name="Google Shape;574;p4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5" name="Google Shape;575;p4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6" name="Google Shape;576;p4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7" name="Google Shape;577;p4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8" name="Google Shape;578;p4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79" name="Google Shape;579;p47"/>
          <p:cNvGrpSpPr/>
          <p:nvPr/>
        </p:nvGrpSpPr>
        <p:grpSpPr>
          <a:xfrm rot="10800000">
            <a:off x="2426355" y="6115687"/>
            <a:ext cx="389357" cy="390090"/>
            <a:chOff x="7353050" y="316275"/>
            <a:chExt cx="292025" cy="292575"/>
          </a:xfrm>
        </p:grpSpPr>
        <p:sp>
          <p:nvSpPr>
            <p:cNvPr id="580" name="Google Shape;580;p4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p4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2" name="Google Shape;582;p4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3" name="Google Shape;583;p4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4" name="Google Shape;584;p47"/>
          <p:cNvGrpSpPr/>
          <p:nvPr/>
        </p:nvGrpSpPr>
        <p:grpSpPr>
          <a:xfrm rot="10800000">
            <a:off x="283666" y="6194083"/>
            <a:ext cx="233327" cy="233328"/>
            <a:chOff x="8792300" y="321275"/>
            <a:chExt cx="175000" cy="175000"/>
          </a:xfrm>
        </p:grpSpPr>
        <p:sp>
          <p:nvSpPr>
            <p:cNvPr id="585" name="Google Shape;585;p4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6" name="Google Shape;586;p4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7" name="Google Shape;587;p4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8" name="Google Shape;588;p4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9" name="Google Shape;589;p47"/>
          <p:cNvGrpSpPr/>
          <p:nvPr/>
        </p:nvGrpSpPr>
        <p:grpSpPr>
          <a:xfrm rot="10800000">
            <a:off x="640745" y="6469775"/>
            <a:ext cx="233344" cy="35999"/>
            <a:chOff x="5662375" y="212375"/>
            <a:chExt cx="175013" cy="27000"/>
          </a:xfrm>
        </p:grpSpPr>
        <p:sp>
          <p:nvSpPr>
            <p:cNvPr id="590" name="Google Shape;590;p4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1" name="Google Shape;591;p4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2" name="Google Shape;592;p4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93" name="Google Shape;593;p47"/>
          <p:cNvGrpSpPr/>
          <p:nvPr/>
        </p:nvGrpSpPr>
        <p:grpSpPr>
          <a:xfrm rot="10800000">
            <a:off x="1405678" y="5198141"/>
            <a:ext cx="233344" cy="35999"/>
            <a:chOff x="5662375" y="212375"/>
            <a:chExt cx="175013" cy="27000"/>
          </a:xfrm>
        </p:grpSpPr>
        <p:sp>
          <p:nvSpPr>
            <p:cNvPr id="594" name="Google Shape;594;p4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5" name="Google Shape;595;p4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6" name="Google Shape;596;p4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7" name="Shape 597"/>
        <p:cNvGrpSpPr/>
        <p:nvPr/>
      </p:nvGrpSpPr>
      <p:grpSpPr>
        <a:xfrm>
          <a:off x="0" y="0"/>
          <a:ext cx="0" cy="0"/>
          <a:chOff x="0" y="0"/>
          <a:chExt cx="0" cy="0"/>
        </a:xfrm>
      </p:grpSpPr>
      <p:grpSp>
        <p:nvGrpSpPr>
          <p:cNvPr id="598" name="Google Shape;598;p48"/>
          <p:cNvGrpSpPr/>
          <p:nvPr/>
        </p:nvGrpSpPr>
        <p:grpSpPr>
          <a:xfrm>
            <a:off x="1799489" y="797932"/>
            <a:ext cx="8604742" cy="4841625"/>
            <a:chOff x="365750" y="1285025"/>
            <a:chExt cx="6934275" cy="3315500"/>
          </a:xfrm>
        </p:grpSpPr>
        <p:sp>
          <p:nvSpPr>
            <p:cNvPr id="599" name="Google Shape;599;p4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0" name="Google Shape;600;p4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1" name="Google Shape;601;p48"/>
          <p:cNvSpPr txBox="1"/>
          <p:nvPr>
            <p:ph type="title"/>
          </p:nvPr>
        </p:nvSpPr>
        <p:spPr>
          <a:xfrm>
            <a:off x="3499104" y="2161004"/>
            <a:ext cx="5205900" cy="2535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97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grpSp>
        <p:nvGrpSpPr>
          <p:cNvPr id="602" name="Google Shape;602;p48"/>
          <p:cNvGrpSpPr/>
          <p:nvPr/>
        </p:nvGrpSpPr>
        <p:grpSpPr>
          <a:xfrm>
            <a:off x="-9156" y="-8833"/>
            <a:ext cx="12202818" cy="6802563"/>
            <a:chOff x="-6867" y="-6625"/>
            <a:chExt cx="9152342" cy="5102050"/>
          </a:xfrm>
        </p:grpSpPr>
        <p:cxnSp>
          <p:nvCxnSpPr>
            <p:cNvPr id="603" name="Google Shape;603;p4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604" name="Google Shape;604;p4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605" name="Google Shape;605;p4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606" name="Google Shape;606;p4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607" name="Google Shape;607;p48"/>
            <p:cNvGrpSpPr/>
            <p:nvPr/>
          </p:nvGrpSpPr>
          <p:grpSpPr>
            <a:xfrm flipH="1">
              <a:off x="1278333" y="4513075"/>
              <a:ext cx="581800" cy="582350"/>
              <a:chOff x="8064275" y="887850"/>
              <a:chExt cx="581800" cy="582350"/>
            </a:xfrm>
          </p:grpSpPr>
          <p:sp>
            <p:nvSpPr>
              <p:cNvPr id="608" name="Google Shape;608;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9" name="Google Shape;609;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0" name="Google Shape;610;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1" name="Google Shape;611;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2" name="Google Shape;612;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3" name="Google Shape;613;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14" name="Google Shape;614;p48"/>
            <p:cNvGrpSpPr/>
            <p:nvPr/>
          </p:nvGrpSpPr>
          <p:grpSpPr>
            <a:xfrm flipH="1">
              <a:off x="2747608" y="4340463"/>
              <a:ext cx="292025" cy="292575"/>
              <a:chOff x="7353050" y="316275"/>
              <a:chExt cx="292025" cy="292575"/>
            </a:xfrm>
          </p:grpSpPr>
          <p:sp>
            <p:nvSpPr>
              <p:cNvPr id="615" name="Google Shape;615;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6" name="Google Shape;616;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7" name="Google Shape;617;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8" name="Google Shape;618;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19" name="Google Shape;619;p48"/>
            <p:cNvGrpSpPr/>
            <p:nvPr/>
          </p:nvGrpSpPr>
          <p:grpSpPr>
            <a:xfrm flipH="1">
              <a:off x="171308" y="4315025"/>
              <a:ext cx="175000" cy="175000"/>
              <a:chOff x="8792300" y="321275"/>
              <a:chExt cx="175000" cy="175000"/>
            </a:xfrm>
          </p:grpSpPr>
          <p:sp>
            <p:nvSpPr>
              <p:cNvPr id="620" name="Google Shape;620;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1" name="Google Shape;621;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2" name="Google Shape;622;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3" name="Google Shape;623;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4" name="Google Shape;624;p48"/>
            <p:cNvGrpSpPr/>
            <p:nvPr/>
          </p:nvGrpSpPr>
          <p:grpSpPr>
            <a:xfrm>
              <a:off x="3873197" y="4657550"/>
              <a:ext cx="293111" cy="293388"/>
              <a:chOff x="3164039" y="430875"/>
              <a:chExt cx="293111" cy="293388"/>
            </a:xfrm>
          </p:grpSpPr>
          <p:sp>
            <p:nvSpPr>
              <p:cNvPr id="625" name="Google Shape;625;p4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6" name="Google Shape;626;p4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7" name="Google Shape;627;p4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8" name="Google Shape;628;p4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9" name="Google Shape;629;p4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0" name="Google Shape;630;p4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31" name="Google Shape;631;p48"/>
            <p:cNvGrpSpPr/>
            <p:nvPr/>
          </p:nvGrpSpPr>
          <p:grpSpPr>
            <a:xfrm flipH="1">
              <a:off x="242270" y="4142425"/>
              <a:ext cx="175013" cy="27000"/>
              <a:chOff x="5662375" y="212375"/>
              <a:chExt cx="175013" cy="27000"/>
            </a:xfrm>
          </p:grpSpPr>
          <p:sp>
            <p:nvSpPr>
              <p:cNvPr id="632" name="Google Shape;632;p48"/>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3" name="Google Shape;633;p48"/>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4" name="Google Shape;634;p48"/>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635" name="Google Shape;635;p4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636" name="Google Shape;636;p4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637" name="Google Shape;637;p4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638" name="Google Shape;638;p48"/>
            <p:cNvGrpSpPr/>
            <p:nvPr/>
          </p:nvGrpSpPr>
          <p:grpSpPr>
            <a:xfrm>
              <a:off x="8064275" y="1040250"/>
              <a:ext cx="581800" cy="582350"/>
              <a:chOff x="8064275" y="887850"/>
              <a:chExt cx="581800" cy="582350"/>
            </a:xfrm>
          </p:grpSpPr>
          <p:sp>
            <p:nvSpPr>
              <p:cNvPr id="639" name="Google Shape;639;p4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0" name="Google Shape;640;p4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1" name="Google Shape;641;p4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2" name="Google Shape;642;p4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3" name="Google Shape;643;p4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4" name="Google Shape;644;p4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45" name="Google Shape;645;p48"/>
            <p:cNvGrpSpPr/>
            <p:nvPr/>
          </p:nvGrpSpPr>
          <p:grpSpPr>
            <a:xfrm>
              <a:off x="7353050" y="316275"/>
              <a:ext cx="292025" cy="292575"/>
              <a:chOff x="7353050" y="316275"/>
              <a:chExt cx="292025" cy="292575"/>
            </a:xfrm>
          </p:grpSpPr>
          <p:sp>
            <p:nvSpPr>
              <p:cNvPr id="646" name="Google Shape;646;p4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7" name="Google Shape;647;p4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8" name="Google Shape;648;p4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9" name="Google Shape;649;p4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50" name="Google Shape;650;p48"/>
            <p:cNvGrpSpPr/>
            <p:nvPr/>
          </p:nvGrpSpPr>
          <p:grpSpPr>
            <a:xfrm>
              <a:off x="8792300" y="321275"/>
              <a:ext cx="175000" cy="175000"/>
              <a:chOff x="8792300" y="321275"/>
              <a:chExt cx="175000" cy="175000"/>
            </a:xfrm>
          </p:grpSpPr>
          <p:sp>
            <p:nvSpPr>
              <p:cNvPr id="651" name="Google Shape;651;p4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2" name="Google Shape;652;p4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3" name="Google Shape;653;p4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4" name="Google Shape;654;p4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55" name="Google Shape;655;p4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6" name="Google Shape;656;p4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7" name="Google Shape;657;p4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8" name="Google Shape;658;p4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9" name="Google Shape;659;p4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0" name="Google Shape;660;p4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61" name="Google Shape;661;p48"/>
            <p:cNvGrpSpPr/>
            <p:nvPr/>
          </p:nvGrpSpPr>
          <p:grpSpPr>
            <a:xfrm>
              <a:off x="8490050" y="170875"/>
              <a:ext cx="175013" cy="27000"/>
              <a:chOff x="5662375" y="212375"/>
              <a:chExt cx="175013" cy="27000"/>
            </a:xfrm>
          </p:grpSpPr>
          <p:sp>
            <p:nvSpPr>
              <p:cNvPr id="662" name="Google Shape;662;p48"/>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3" name="Google Shape;663;p48"/>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4" name="Google Shape;664;p48"/>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65" name="Google Shape;665;p48"/>
            <p:cNvGrpSpPr/>
            <p:nvPr/>
          </p:nvGrpSpPr>
          <p:grpSpPr>
            <a:xfrm>
              <a:off x="8678350" y="1658000"/>
              <a:ext cx="175013" cy="27000"/>
              <a:chOff x="5662375" y="212375"/>
              <a:chExt cx="175013" cy="27000"/>
            </a:xfrm>
          </p:grpSpPr>
          <p:sp>
            <p:nvSpPr>
              <p:cNvPr id="666" name="Google Shape;666;p48"/>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7" name="Google Shape;667;p48"/>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8" name="Google Shape;668;p48"/>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9" name="Shape 669"/>
        <p:cNvGrpSpPr/>
        <p:nvPr/>
      </p:nvGrpSpPr>
      <p:grpSpPr>
        <a:xfrm>
          <a:off x="0" y="0"/>
          <a:ext cx="0" cy="0"/>
          <a:chOff x="0" y="0"/>
          <a:chExt cx="0" cy="0"/>
        </a:xfrm>
      </p:grpSpPr>
      <p:sp>
        <p:nvSpPr>
          <p:cNvPr id="670" name="Google Shape;670;p49"/>
          <p:cNvSpPr txBox="1"/>
          <p:nvPr>
            <p:ph type="title"/>
          </p:nvPr>
        </p:nvSpPr>
        <p:spPr>
          <a:xfrm>
            <a:off x="1194816" y="2718816"/>
            <a:ext cx="4754700" cy="1816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671" name="Google Shape;671;p49"/>
          <p:cNvSpPr txBox="1"/>
          <p:nvPr>
            <p:ph idx="1" type="body"/>
          </p:nvPr>
        </p:nvSpPr>
        <p:spPr>
          <a:xfrm>
            <a:off x="6532200" y="1095800"/>
            <a:ext cx="4128000" cy="4638300"/>
          </a:xfrm>
          <a:prstGeom prst="rect">
            <a:avLst/>
          </a:prstGeom>
          <a:noFill/>
          <a:ln>
            <a:noFill/>
          </a:ln>
        </p:spPr>
        <p:txBody>
          <a:bodyPr anchorCtr="0" anchor="t" bIns="121900" lIns="121900" spcFirstLastPara="1" rIns="121900" wrap="square" tIns="121900">
            <a:noAutofit/>
          </a:bodyPr>
          <a:lstStyle>
            <a:lvl1pPr indent="-349250" lvl="0" marL="4572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1pPr>
            <a:lvl2pPr indent="-349250" lvl="1" marL="9144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2pPr>
            <a:lvl3pPr indent="-349250" lvl="2" marL="13716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3pPr>
            <a:lvl4pPr indent="-349250" lvl="3" marL="18288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4pPr>
            <a:lvl5pPr indent="-349250" lvl="4" marL="22860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5pPr>
            <a:lvl6pPr indent="-349250" lvl="5" marL="27432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6pPr>
            <a:lvl7pPr indent="-349250" lvl="6" marL="32004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7pPr>
            <a:lvl8pPr indent="-349250" lvl="7" marL="36576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8pPr>
            <a:lvl9pPr indent="-349250" lvl="8" marL="4114800" rtl="0">
              <a:spcBef>
                <a:spcPts val="0"/>
              </a:spcBef>
              <a:spcAft>
                <a:spcPts val="0"/>
              </a:spcAft>
              <a:buClr>
                <a:schemeClr val="accent5"/>
              </a:buClr>
              <a:buSzPts val="1900"/>
              <a:buFont typeface="Barlow Semi Condensed"/>
              <a:buChar char="■"/>
              <a:defRPr sz="1900">
                <a:solidFill>
                  <a:schemeClr val="accent5"/>
                </a:solidFill>
                <a:latin typeface="Barlow Semi Condensed"/>
                <a:ea typeface="Barlow Semi Condensed"/>
                <a:cs typeface="Barlow Semi Condensed"/>
                <a:sym typeface="Barlow Semi Condensed"/>
              </a:defRPr>
            </a:lvl9pPr>
          </a:lstStyle>
          <a:p/>
        </p:txBody>
      </p:sp>
      <p:cxnSp>
        <p:nvCxnSpPr>
          <p:cNvPr id="672" name="Google Shape;672;p49"/>
          <p:cNvCxnSpPr/>
          <p:nvPr/>
        </p:nvCxnSpPr>
        <p:spPr>
          <a:xfrm>
            <a:off x="2194567" y="697500"/>
            <a:ext cx="2229900" cy="168000"/>
          </a:xfrm>
          <a:prstGeom prst="straightConnector1">
            <a:avLst/>
          </a:prstGeom>
          <a:noFill/>
          <a:ln cap="flat" cmpd="sng" w="9525">
            <a:solidFill>
              <a:schemeClr val="dk1"/>
            </a:solidFill>
            <a:prstDash val="solid"/>
            <a:round/>
            <a:headEnd len="med" w="med" type="none"/>
            <a:tailEnd len="med" w="med" type="none"/>
          </a:ln>
        </p:spPr>
      </p:cxnSp>
      <p:cxnSp>
        <p:nvCxnSpPr>
          <p:cNvPr id="673" name="Google Shape;673;p49"/>
          <p:cNvCxnSpPr/>
          <p:nvPr/>
        </p:nvCxnSpPr>
        <p:spPr>
          <a:xfrm flipH="1" rot="10800000">
            <a:off x="1070733" y="706233"/>
            <a:ext cx="1106100" cy="991200"/>
          </a:xfrm>
          <a:prstGeom prst="straightConnector1">
            <a:avLst/>
          </a:prstGeom>
          <a:noFill/>
          <a:ln cap="flat" cmpd="sng" w="9525">
            <a:solidFill>
              <a:schemeClr val="dk1"/>
            </a:solidFill>
            <a:prstDash val="solid"/>
            <a:round/>
            <a:headEnd len="med" w="med" type="none"/>
            <a:tailEnd len="med" w="med" type="none"/>
          </a:ln>
        </p:spPr>
      </p:cxnSp>
      <p:cxnSp>
        <p:nvCxnSpPr>
          <p:cNvPr id="674" name="Google Shape;674;p49"/>
          <p:cNvCxnSpPr/>
          <p:nvPr/>
        </p:nvCxnSpPr>
        <p:spPr>
          <a:xfrm>
            <a:off x="0" y="86933"/>
            <a:ext cx="1062000" cy="1584000"/>
          </a:xfrm>
          <a:prstGeom prst="straightConnector1">
            <a:avLst/>
          </a:prstGeom>
          <a:noFill/>
          <a:ln cap="flat" cmpd="sng" w="9525">
            <a:solidFill>
              <a:schemeClr val="dk1"/>
            </a:solidFill>
            <a:prstDash val="solid"/>
            <a:round/>
            <a:headEnd len="med" w="med" type="none"/>
            <a:tailEnd len="med" w="med" type="none"/>
          </a:ln>
        </p:spPr>
      </p:cxnSp>
      <p:grpSp>
        <p:nvGrpSpPr>
          <p:cNvPr id="675" name="Google Shape;675;p49"/>
          <p:cNvGrpSpPr/>
          <p:nvPr/>
        </p:nvGrpSpPr>
        <p:grpSpPr>
          <a:xfrm flipH="1">
            <a:off x="666155" y="1279537"/>
            <a:ext cx="775714" cy="776447"/>
            <a:chOff x="8064275" y="887850"/>
            <a:chExt cx="581800" cy="582350"/>
          </a:xfrm>
        </p:grpSpPr>
        <p:sp>
          <p:nvSpPr>
            <p:cNvPr id="676" name="Google Shape;676;p4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7" name="Google Shape;677;p4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8" name="Google Shape;678;p4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9" name="Google Shape;679;p4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0" name="Google Shape;680;p4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1" name="Google Shape;681;p4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82" name="Google Shape;682;p49"/>
          <p:cNvGrpSpPr/>
          <p:nvPr/>
        </p:nvGrpSpPr>
        <p:grpSpPr>
          <a:xfrm flipH="1">
            <a:off x="2000788" y="517456"/>
            <a:ext cx="389357" cy="390090"/>
            <a:chOff x="7353050" y="316275"/>
            <a:chExt cx="292025" cy="292575"/>
          </a:xfrm>
        </p:grpSpPr>
        <p:sp>
          <p:nvSpPr>
            <p:cNvPr id="683" name="Google Shape;683;p4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4" name="Google Shape;684;p4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5" name="Google Shape;685;p4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6" name="Google Shape;686;p4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87" name="Google Shape;687;p49"/>
          <p:cNvSpPr/>
          <p:nvPr/>
        </p:nvSpPr>
        <p:spPr>
          <a:xfrm flipH="1">
            <a:off x="4221727" y="663509"/>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8" name="Google Shape;688;p49"/>
          <p:cNvSpPr/>
          <p:nvPr/>
        </p:nvSpPr>
        <p:spPr>
          <a:xfrm flipH="1">
            <a:off x="4218738" y="660133"/>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9" name="Google Shape;689;p49"/>
          <p:cNvSpPr/>
          <p:nvPr/>
        </p:nvSpPr>
        <p:spPr>
          <a:xfrm flipH="1">
            <a:off x="4270387" y="712178"/>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0" name="Google Shape;690;p49"/>
          <p:cNvSpPr/>
          <p:nvPr/>
        </p:nvSpPr>
        <p:spPr>
          <a:xfrm flipH="1">
            <a:off x="4267381" y="708803"/>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1" name="Google Shape;691;p49"/>
          <p:cNvSpPr/>
          <p:nvPr/>
        </p:nvSpPr>
        <p:spPr>
          <a:xfrm flipH="1">
            <a:off x="4323530" y="764946"/>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2" name="Google Shape;692;p49"/>
          <p:cNvSpPr/>
          <p:nvPr/>
        </p:nvSpPr>
        <p:spPr>
          <a:xfrm flipH="1">
            <a:off x="4320155" y="761956"/>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93" name="Google Shape;693;p49"/>
          <p:cNvGrpSpPr/>
          <p:nvPr/>
        </p:nvGrpSpPr>
        <p:grpSpPr>
          <a:xfrm flipH="1">
            <a:off x="4703011" y="481460"/>
            <a:ext cx="233344" cy="35999"/>
            <a:chOff x="5662375" y="212375"/>
            <a:chExt cx="175013" cy="27000"/>
          </a:xfrm>
        </p:grpSpPr>
        <p:sp>
          <p:nvSpPr>
            <p:cNvPr id="694" name="Google Shape;694;p49"/>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5" name="Google Shape;695;p49"/>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6" name="Google Shape;696;p49"/>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97" name="Google Shape;697;p49"/>
          <p:cNvGrpSpPr/>
          <p:nvPr/>
        </p:nvGrpSpPr>
        <p:grpSpPr>
          <a:xfrm flipH="1">
            <a:off x="640745" y="323593"/>
            <a:ext cx="233344" cy="35999"/>
            <a:chOff x="5662375" y="212375"/>
            <a:chExt cx="175013" cy="27000"/>
          </a:xfrm>
        </p:grpSpPr>
        <p:sp>
          <p:nvSpPr>
            <p:cNvPr id="698" name="Google Shape;698;p49"/>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9" name="Google Shape;699;p49"/>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0" name="Google Shape;700;p49"/>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01" name="Google Shape;701;p49"/>
          <p:cNvGrpSpPr/>
          <p:nvPr/>
        </p:nvGrpSpPr>
        <p:grpSpPr>
          <a:xfrm flipH="1">
            <a:off x="1202478" y="2204826"/>
            <a:ext cx="233344" cy="35999"/>
            <a:chOff x="5662375" y="212375"/>
            <a:chExt cx="175013" cy="27000"/>
          </a:xfrm>
        </p:grpSpPr>
        <p:sp>
          <p:nvSpPr>
            <p:cNvPr id="702" name="Google Shape;702;p49"/>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3" name="Google Shape;703;p49"/>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4" name="Google Shape;704;p49"/>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705" name="Google Shape;705;p49"/>
          <p:cNvCxnSpPr/>
          <p:nvPr/>
        </p:nvCxnSpPr>
        <p:spPr>
          <a:xfrm>
            <a:off x="1055200" y="5616533"/>
            <a:ext cx="1542900" cy="723600"/>
          </a:xfrm>
          <a:prstGeom prst="straightConnector1">
            <a:avLst/>
          </a:prstGeom>
          <a:noFill/>
          <a:ln cap="flat" cmpd="sng" w="9525">
            <a:solidFill>
              <a:schemeClr val="dk1"/>
            </a:solidFill>
            <a:prstDash val="solid"/>
            <a:round/>
            <a:headEnd len="med" w="med" type="none"/>
            <a:tailEnd len="med" w="med" type="none"/>
          </a:ln>
        </p:spPr>
      </p:cxnSp>
      <p:cxnSp>
        <p:nvCxnSpPr>
          <p:cNvPr id="706" name="Google Shape;706;p49"/>
          <p:cNvCxnSpPr/>
          <p:nvPr/>
        </p:nvCxnSpPr>
        <p:spPr>
          <a:xfrm flipH="1" rot="10800000">
            <a:off x="0" y="5627333"/>
            <a:ext cx="1055100" cy="1115100"/>
          </a:xfrm>
          <a:prstGeom prst="straightConnector1">
            <a:avLst/>
          </a:prstGeom>
          <a:noFill/>
          <a:ln cap="flat" cmpd="sng" w="9525">
            <a:solidFill>
              <a:schemeClr val="dk1"/>
            </a:solidFill>
            <a:prstDash val="solid"/>
            <a:round/>
            <a:headEnd len="med" w="med" type="none"/>
            <a:tailEnd len="med" w="med" type="none"/>
          </a:ln>
        </p:spPr>
      </p:cxnSp>
      <p:grpSp>
        <p:nvGrpSpPr>
          <p:cNvPr id="707" name="Google Shape;707;p49"/>
          <p:cNvGrpSpPr/>
          <p:nvPr/>
        </p:nvGrpSpPr>
        <p:grpSpPr>
          <a:xfrm rot="10800000">
            <a:off x="666155" y="5254616"/>
            <a:ext cx="775714" cy="776447"/>
            <a:chOff x="8064275" y="887850"/>
            <a:chExt cx="581800" cy="582350"/>
          </a:xfrm>
        </p:grpSpPr>
        <p:sp>
          <p:nvSpPr>
            <p:cNvPr id="708" name="Google Shape;708;p4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9" name="Google Shape;709;p4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0" name="Google Shape;710;p4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1" name="Google Shape;711;p4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2" name="Google Shape;712;p4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3" name="Google Shape;713;p4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4" name="Google Shape;714;p49"/>
          <p:cNvGrpSpPr/>
          <p:nvPr/>
        </p:nvGrpSpPr>
        <p:grpSpPr>
          <a:xfrm rot="10800000">
            <a:off x="2426355" y="6115687"/>
            <a:ext cx="389357" cy="390090"/>
            <a:chOff x="7353050" y="316275"/>
            <a:chExt cx="292025" cy="292575"/>
          </a:xfrm>
        </p:grpSpPr>
        <p:sp>
          <p:nvSpPr>
            <p:cNvPr id="715" name="Google Shape;715;p4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6" name="Google Shape;716;p4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7" name="Google Shape;717;p4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8" name="Google Shape;718;p4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9" name="Google Shape;719;p49"/>
          <p:cNvGrpSpPr/>
          <p:nvPr/>
        </p:nvGrpSpPr>
        <p:grpSpPr>
          <a:xfrm rot="10800000">
            <a:off x="283666" y="6194083"/>
            <a:ext cx="233327" cy="233328"/>
            <a:chOff x="8792300" y="321275"/>
            <a:chExt cx="175000" cy="175000"/>
          </a:xfrm>
        </p:grpSpPr>
        <p:sp>
          <p:nvSpPr>
            <p:cNvPr id="720" name="Google Shape;720;p4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1" name="Google Shape;721;p4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2" name="Google Shape;722;p4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3" name="Google Shape;723;p4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24" name="Google Shape;724;p49"/>
          <p:cNvGrpSpPr/>
          <p:nvPr/>
        </p:nvGrpSpPr>
        <p:grpSpPr>
          <a:xfrm rot="10800000">
            <a:off x="640745" y="6469775"/>
            <a:ext cx="233344" cy="35999"/>
            <a:chOff x="5662375" y="212375"/>
            <a:chExt cx="175013" cy="27000"/>
          </a:xfrm>
        </p:grpSpPr>
        <p:sp>
          <p:nvSpPr>
            <p:cNvPr id="725" name="Google Shape;725;p49"/>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6" name="Google Shape;726;p49"/>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7" name="Google Shape;727;p49"/>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28" name="Google Shape;728;p49"/>
          <p:cNvGrpSpPr/>
          <p:nvPr/>
        </p:nvGrpSpPr>
        <p:grpSpPr>
          <a:xfrm rot="10800000">
            <a:off x="1405678" y="5198141"/>
            <a:ext cx="233344" cy="35999"/>
            <a:chOff x="5662375" y="212375"/>
            <a:chExt cx="175013" cy="27000"/>
          </a:xfrm>
        </p:grpSpPr>
        <p:sp>
          <p:nvSpPr>
            <p:cNvPr id="729" name="Google Shape;729;p49"/>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0" name="Google Shape;730;p49"/>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1" name="Google Shape;731;p49"/>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2" name="Shape 732"/>
        <p:cNvGrpSpPr/>
        <p:nvPr/>
      </p:nvGrpSpPr>
      <p:grpSpPr>
        <a:xfrm>
          <a:off x="0" y="0"/>
          <a:ext cx="0" cy="0"/>
          <a:chOff x="0" y="0"/>
          <a:chExt cx="0" cy="0"/>
        </a:xfrm>
      </p:grpSpPr>
      <p:sp>
        <p:nvSpPr>
          <p:cNvPr id="733" name="Google Shape;733;p50"/>
          <p:cNvSpPr txBox="1"/>
          <p:nvPr>
            <p:ph idx="1" type="body"/>
          </p:nvPr>
        </p:nvSpPr>
        <p:spPr>
          <a:xfrm>
            <a:off x="1496067" y="2596896"/>
            <a:ext cx="3718500" cy="1816800"/>
          </a:xfrm>
          <a:prstGeom prst="rect">
            <a:avLst/>
          </a:prstGeom>
          <a:noFill/>
          <a:ln>
            <a:noFill/>
          </a:ln>
        </p:spPr>
        <p:txBody>
          <a:bodyPr anchorCtr="0" anchor="ctr" bIns="121900" lIns="121900" spcFirstLastPara="1" rIns="121900" wrap="square" tIns="121900">
            <a:noAutofit/>
          </a:bodyPr>
          <a:lstStyle>
            <a:lvl1pPr indent="-228600" lvl="0" marL="457200" rtl="0">
              <a:lnSpc>
                <a:spcPct val="100000"/>
              </a:lnSpc>
              <a:spcBef>
                <a:spcPts val="0"/>
              </a:spcBef>
              <a:spcAft>
                <a:spcPts val="0"/>
              </a:spcAft>
              <a:buClr>
                <a:schemeClr val="dk2"/>
              </a:buClr>
              <a:buSzPts val="2100"/>
              <a:buFont typeface="Barlow Semi Condensed"/>
              <a:buNone/>
              <a:defRPr sz="2100">
                <a:solidFill>
                  <a:schemeClr val="dk2"/>
                </a:solidFill>
                <a:latin typeface="Barlow Semi Condensed"/>
                <a:ea typeface="Barlow Semi Condensed"/>
                <a:cs typeface="Barlow Semi Condensed"/>
                <a:sym typeface="Barlow Semi Condensed"/>
              </a:defRPr>
            </a:lvl1pPr>
          </a:lstStyle>
          <a:p/>
        </p:txBody>
      </p:sp>
      <p:sp>
        <p:nvSpPr>
          <p:cNvPr id="734" name="Google Shape;734;p50"/>
          <p:cNvSpPr txBox="1"/>
          <p:nvPr>
            <p:ph type="title"/>
          </p:nvPr>
        </p:nvSpPr>
        <p:spPr>
          <a:xfrm>
            <a:off x="2800800" y="463296"/>
            <a:ext cx="6596100" cy="7803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cxnSp>
        <p:nvCxnSpPr>
          <p:cNvPr id="735" name="Google Shape;735;p50"/>
          <p:cNvCxnSpPr/>
          <p:nvPr/>
        </p:nvCxnSpPr>
        <p:spPr>
          <a:xfrm>
            <a:off x="787267" y="5787467"/>
            <a:ext cx="1617300" cy="563700"/>
          </a:xfrm>
          <a:prstGeom prst="straightConnector1">
            <a:avLst/>
          </a:prstGeom>
          <a:noFill/>
          <a:ln cap="flat" cmpd="sng" w="9525">
            <a:solidFill>
              <a:schemeClr val="dk1"/>
            </a:solidFill>
            <a:prstDash val="solid"/>
            <a:round/>
            <a:headEnd len="med" w="med" type="none"/>
            <a:tailEnd len="med" w="med" type="none"/>
          </a:ln>
        </p:spPr>
      </p:cxnSp>
      <p:cxnSp>
        <p:nvCxnSpPr>
          <p:cNvPr id="736" name="Google Shape;736;p50"/>
          <p:cNvCxnSpPr/>
          <p:nvPr/>
        </p:nvCxnSpPr>
        <p:spPr>
          <a:xfrm flipH="1" rot="10800000">
            <a:off x="10633" y="5776800"/>
            <a:ext cx="776700" cy="872400"/>
          </a:xfrm>
          <a:prstGeom prst="straightConnector1">
            <a:avLst/>
          </a:prstGeom>
          <a:noFill/>
          <a:ln cap="flat" cmpd="sng" w="9525">
            <a:solidFill>
              <a:schemeClr val="dk1"/>
            </a:solidFill>
            <a:prstDash val="solid"/>
            <a:round/>
            <a:headEnd len="med" w="med" type="none"/>
            <a:tailEnd len="med" w="med" type="none"/>
          </a:ln>
        </p:spPr>
      </p:cxnSp>
      <p:grpSp>
        <p:nvGrpSpPr>
          <p:cNvPr id="737" name="Google Shape;737;p50"/>
          <p:cNvGrpSpPr/>
          <p:nvPr/>
        </p:nvGrpSpPr>
        <p:grpSpPr>
          <a:xfrm flipH="1">
            <a:off x="575888" y="5578356"/>
            <a:ext cx="389357" cy="390090"/>
            <a:chOff x="7353050" y="316275"/>
            <a:chExt cx="292025" cy="292575"/>
          </a:xfrm>
        </p:grpSpPr>
        <p:sp>
          <p:nvSpPr>
            <p:cNvPr id="738" name="Google Shape;738;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9" name="Google Shape;739;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0" name="Google Shape;740;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1" name="Google Shape;741;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42" name="Google Shape;742;p50"/>
          <p:cNvGrpSpPr/>
          <p:nvPr/>
        </p:nvGrpSpPr>
        <p:grpSpPr>
          <a:xfrm>
            <a:off x="2195513" y="6155419"/>
            <a:ext cx="390805" cy="391174"/>
            <a:chOff x="3164039" y="430875"/>
            <a:chExt cx="293111" cy="293388"/>
          </a:xfrm>
        </p:grpSpPr>
        <p:sp>
          <p:nvSpPr>
            <p:cNvPr id="743" name="Google Shape;743;p5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4" name="Google Shape;744;p5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5" name="Google Shape;745;p5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6" name="Google Shape;746;p5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7" name="Google Shape;747;p5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8" name="Google Shape;748;p5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749" name="Google Shape;749;p50"/>
          <p:cNvCxnSpPr/>
          <p:nvPr/>
        </p:nvCxnSpPr>
        <p:spPr>
          <a:xfrm rot="10800000">
            <a:off x="9595867" y="393467"/>
            <a:ext cx="1542900" cy="723600"/>
          </a:xfrm>
          <a:prstGeom prst="straightConnector1">
            <a:avLst/>
          </a:prstGeom>
          <a:noFill/>
          <a:ln cap="flat" cmpd="sng" w="9525">
            <a:solidFill>
              <a:schemeClr val="dk1"/>
            </a:solidFill>
            <a:prstDash val="solid"/>
            <a:round/>
            <a:headEnd len="med" w="med" type="none"/>
            <a:tailEnd len="med" w="med" type="none"/>
          </a:ln>
        </p:spPr>
      </p:cxnSp>
      <p:cxnSp>
        <p:nvCxnSpPr>
          <p:cNvPr id="750" name="Google Shape;750;p50"/>
          <p:cNvCxnSpPr/>
          <p:nvPr/>
        </p:nvCxnSpPr>
        <p:spPr>
          <a:xfrm flipH="1">
            <a:off x="11138867" y="-8833"/>
            <a:ext cx="1055100" cy="1115100"/>
          </a:xfrm>
          <a:prstGeom prst="straightConnector1">
            <a:avLst/>
          </a:prstGeom>
          <a:noFill/>
          <a:ln cap="flat" cmpd="sng" w="9525">
            <a:solidFill>
              <a:schemeClr val="dk1"/>
            </a:solidFill>
            <a:prstDash val="solid"/>
            <a:round/>
            <a:headEnd len="med" w="med" type="none"/>
            <a:tailEnd len="med" w="med" type="none"/>
          </a:ln>
        </p:spPr>
      </p:cxnSp>
      <p:grpSp>
        <p:nvGrpSpPr>
          <p:cNvPr id="751" name="Google Shape;751;p50"/>
          <p:cNvGrpSpPr/>
          <p:nvPr/>
        </p:nvGrpSpPr>
        <p:grpSpPr>
          <a:xfrm>
            <a:off x="10752098" y="702537"/>
            <a:ext cx="775714" cy="776447"/>
            <a:chOff x="8064275" y="887850"/>
            <a:chExt cx="581800" cy="582350"/>
          </a:xfrm>
        </p:grpSpPr>
        <p:sp>
          <p:nvSpPr>
            <p:cNvPr id="752" name="Google Shape;752;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3" name="Google Shape;753;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4" name="Google Shape;754;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5" name="Google Shape;755;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6" name="Google Shape;756;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7" name="Google Shape;757;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8" name="Google Shape;758;p50"/>
          <p:cNvGrpSpPr/>
          <p:nvPr/>
        </p:nvGrpSpPr>
        <p:grpSpPr>
          <a:xfrm>
            <a:off x="9378255" y="227823"/>
            <a:ext cx="389357" cy="390090"/>
            <a:chOff x="7353050" y="316275"/>
            <a:chExt cx="292025" cy="292575"/>
          </a:xfrm>
        </p:grpSpPr>
        <p:sp>
          <p:nvSpPr>
            <p:cNvPr id="759" name="Google Shape;759;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0" name="Google Shape;760;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1" name="Google Shape;761;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2" name="Google Shape;762;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3" name="Google Shape;763;p50"/>
          <p:cNvGrpSpPr/>
          <p:nvPr/>
        </p:nvGrpSpPr>
        <p:grpSpPr>
          <a:xfrm>
            <a:off x="11676974" y="306189"/>
            <a:ext cx="233327" cy="233328"/>
            <a:chOff x="8792300" y="321275"/>
            <a:chExt cx="175000" cy="175000"/>
          </a:xfrm>
        </p:grpSpPr>
        <p:sp>
          <p:nvSpPr>
            <p:cNvPr id="764" name="Google Shape;764;p5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5" name="Google Shape;765;p5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6" name="Google Shape;766;p5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7" name="Google Shape;767;p5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8" name="Google Shape;768;p50"/>
          <p:cNvGrpSpPr/>
          <p:nvPr/>
        </p:nvGrpSpPr>
        <p:grpSpPr>
          <a:xfrm>
            <a:off x="11319878" y="227826"/>
            <a:ext cx="233344" cy="35999"/>
            <a:chOff x="5662375" y="212375"/>
            <a:chExt cx="175013" cy="27000"/>
          </a:xfrm>
        </p:grpSpPr>
        <p:sp>
          <p:nvSpPr>
            <p:cNvPr id="769" name="Google Shape;769;p50"/>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0" name="Google Shape;770;p50"/>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1" name="Google Shape;771;p50"/>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72" name="Google Shape;772;p50"/>
          <p:cNvGrpSpPr/>
          <p:nvPr/>
        </p:nvGrpSpPr>
        <p:grpSpPr>
          <a:xfrm>
            <a:off x="10554945" y="1499460"/>
            <a:ext cx="233344" cy="35999"/>
            <a:chOff x="5662375" y="212375"/>
            <a:chExt cx="175013" cy="27000"/>
          </a:xfrm>
        </p:grpSpPr>
        <p:sp>
          <p:nvSpPr>
            <p:cNvPr id="773" name="Google Shape;773;p50"/>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4" name="Google Shape;774;p50"/>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5" name="Google Shape;775;p50"/>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6" name="Shape 776"/>
        <p:cNvGrpSpPr/>
        <p:nvPr/>
      </p:nvGrpSpPr>
      <p:grpSpPr>
        <a:xfrm>
          <a:off x="0" y="0"/>
          <a:ext cx="0" cy="0"/>
          <a:chOff x="0" y="0"/>
          <a:chExt cx="0" cy="0"/>
        </a:xfrm>
      </p:grpSpPr>
      <p:grpSp>
        <p:nvGrpSpPr>
          <p:cNvPr id="777" name="Google Shape;777;p51"/>
          <p:cNvGrpSpPr/>
          <p:nvPr/>
        </p:nvGrpSpPr>
        <p:grpSpPr>
          <a:xfrm rot="10800000">
            <a:off x="2606431" y="1499792"/>
            <a:ext cx="6979138" cy="4092192"/>
            <a:chOff x="1098425" y="237675"/>
            <a:chExt cx="5358675" cy="5174750"/>
          </a:xfrm>
        </p:grpSpPr>
        <p:sp>
          <p:nvSpPr>
            <p:cNvPr id="778" name="Google Shape;778;p5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9" name="Google Shape;779;p5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0" name="Google Shape;780;p5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81" name="Google Shape;781;p51"/>
          <p:cNvSpPr txBox="1"/>
          <p:nvPr>
            <p:ph idx="1" type="subTitle"/>
          </p:nvPr>
        </p:nvSpPr>
        <p:spPr>
          <a:xfrm>
            <a:off x="4303776" y="3755136"/>
            <a:ext cx="3572400" cy="8781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cxnSp>
        <p:nvCxnSpPr>
          <p:cNvPr id="782" name="Google Shape;782;p51"/>
          <p:cNvCxnSpPr/>
          <p:nvPr/>
        </p:nvCxnSpPr>
        <p:spPr>
          <a:xfrm rot="5400000">
            <a:off x="9692994" y="4432783"/>
            <a:ext cx="1510800" cy="408300"/>
          </a:xfrm>
          <a:prstGeom prst="straightConnector1">
            <a:avLst/>
          </a:prstGeom>
          <a:noFill/>
          <a:ln cap="flat" cmpd="sng" w="9525">
            <a:solidFill>
              <a:schemeClr val="dk1"/>
            </a:solidFill>
            <a:prstDash val="solid"/>
            <a:round/>
            <a:headEnd len="med" w="med" type="none"/>
            <a:tailEnd len="med" w="med" type="none"/>
          </a:ln>
        </p:spPr>
      </p:cxnSp>
      <p:cxnSp>
        <p:nvCxnSpPr>
          <p:cNvPr id="783" name="Google Shape;783;p51"/>
          <p:cNvCxnSpPr/>
          <p:nvPr/>
        </p:nvCxnSpPr>
        <p:spPr>
          <a:xfrm flipH="1" rot="-5400000">
            <a:off x="9575210" y="2776533"/>
            <a:ext cx="1789500" cy="420300"/>
          </a:xfrm>
          <a:prstGeom prst="straightConnector1">
            <a:avLst/>
          </a:prstGeom>
          <a:noFill/>
          <a:ln cap="flat" cmpd="sng" w="9525">
            <a:solidFill>
              <a:schemeClr val="dk1"/>
            </a:solidFill>
            <a:prstDash val="solid"/>
            <a:round/>
            <a:headEnd len="med" w="med" type="none"/>
            <a:tailEnd len="med" w="med" type="none"/>
          </a:ln>
        </p:spPr>
      </p:cxnSp>
      <p:cxnSp>
        <p:nvCxnSpPr>
          <p:cNvPr id="784" name="Google Shape;784;p51"/>
          <p:cNvCxnSpPr/>
          <p:nvPr/>
        </p:nvCxnSpPr>
        <p:spPr>
          <a:xfrm rot="5400000">
            <a:off x="9643194" y="981783"/>
            <a:ext cx="1776000" cy="522900"/>
          </a:xfrm>
          <a:prstGeom prst="straightConnector1">
            <a:avLst/>
          </a:prstGeom>
          <a:noFill/>
          <a:ln cap="flat" cmpd="sng" w="9525">
            <a:solidFill>
              <a:schemeClr val="dk1"/>
            </a:solidFill>
            <a:prstDash val="solid"/>
            <a:round/>
            <a:headEnd len="med" w="med" type="none"/>
            <a:tailEnd len="med" w="med" type="none"/>
          </a:ln>
        </p:spPr>
      </p:cxnSp>
      <p:cxnSp>
        <p:nvCxnSpPr>
          <p:cNvPr id="785" name="Google Shape;785;p51"/>
          <p:cNvCxnSpPr/>
          <p:nvPr/>
        </p:nvCxnSpPr>
        <p:spPr>
          <a:xfrm rot="5400000">
            <a:off x="10891344" y="-88800"/>
            <a:ext cx="365100" cy="542700"/>
          </a:xfrm>
          <a:prstGeom prst="straightConnector1">
            <a:avLst/>
          </a:prstGeom>
          <a:noFill/>
          <a:ln cap="flat" cmpd="sng" w="9525">
            <a:solidFill>
              <a:schemeClr val="dk1"/>
            </a:solidFill>
            <a:prstDash val="solid"/>
            <a:round/>
            <a:headEnd len="med" w="med" type="none"/>
            <a:tailEnd len="med" w="med" type="none"/>
          </a:ln>
        </p:spPr>
      </p:cxnSp>
      <p:grpSp>
        <p:nvGrpSpPr>
          <p:cNvPr id="786" name="Google Shape;786;p51"/>
          <p:cNvGrpSpPr/>
          <p:nvPr/>
        </p:nvGrpSpPr>
        <p:grpSpPr>
          <a:xfrm flipH="1" rot="5400000">
            <a:off x="9876493" y="1713522"/>
            <a:ext cx="775714" cy="776447"/>
            <a:chOff x="8064275" y="887850"/>
            <a:chExt cx="581800" cy="582350"/>
          </a:xfrm>
        </p:grpSpPr>
        <p:sp>
          <p:nvSpPr>
            <p:cNvPr id="787" name="Google Shape;787;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8" name="Google Shape;788;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9" name="Google Shape;789;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0" name="Google Shape;790;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1" name="Google Shape;791;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2" name="Google Shape;792;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93" name="Google Shape;793;p51"/>
          <p:cNvGrpSpPr/>
          <p:nvPr/>
        </p:nvGrpSpPr>
        <p:grpSpPr>
          <a:xfrm flipH="1" rot="5400000">
            <a:off x="10492981" y="3672522"/>
            <a:ext cx="389357" cy="390090"/>
            <a:chOff x="7353050" y="316275"/>
            <a:chExt cx="292025" cy="292575"/>
          </a:xfrm>
        </p:grpSpPr>
        <p:sp>
          <p:nvSpPr>
            <p:cNvPr id="794" name="Google Shape;794;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5" name="Google Shape;795;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6" name="Google Shape;796;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7" name="Google Shape;797;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98" name="Google Shape;798;p51"/>
          <p:cNvGrpSpPr/>
          <p:nvPr/>
        </p:nvGrpSpPr>
        <p:grpSpPr>
          <a:xfrm flipH="1" rot="5400000">
            <a:off x="10683294" y="237866"/>
            <a:ext cx="233327" cy="233327"/>
            <a:chOff x="8792300" y="321275"/>
            <a:chExt cx="175000" cy="175000"/>
          </a:xfrm>
        </p:grpSpPr>
        <p:sp>
          <p:nvSpPr>
            <p:cNvPr id="799" name="Google Shape;799;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0" name="Google Shape;800;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1" name="Google Shape;801;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2" name="Google Shape;802;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3" name="Google Shape;803;p51"/>
          <p:cNvGrpSpPr/>
          <p:nvPr/>
        </p:nvGrpSpPr>
        <p:grpSpPr>
          <a:xfrm rot="5400000">
            <a:off x="10068935" y="5173129"/>
            <a:ext cx="390805" cy="391174"/>
            <a:chOff x="3164039" y="430875"/>
            <a:chExt cx="293111" cy="293388"/>
          </a:xfrm>
        </p:grpSpPr>
        <p:sp>
          <p:nvSpPr>
            <p:cNvPr id="804" name="Google Shape;804;p5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5" name="Google Shape;805;p5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6" name="Google Shape;806;p5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7" name="Google Shape;807;p5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8" name="Google Shape;808;p5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9" name="Google Shape;809;p5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10" name="Google Shape;810;p51"/>
          <p:cNvGrpSpPr/>
          <p:nvPr/>
        </p:nvGrpSpPr>
        <p:grpSpPr>
          <a:xfrm flipH="1" rot="5400000">
            <a:off x="11012079" y="431050"/>
            <a:ext cx="233344" cy="35999"/>
            <a:chOff x="5662375" y="212375"/>
            <a:chExt cx="175013" cy="27000"/>
          </a:xfrm>
        </p:grpSpPr>
        <p:sp>
          <p:nvSpPr>
            <p:cNvPr id="811" name="Google Shape;811;p51"/>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2" name="Google Shape;812;p51"/>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3" name="Google Shape;813;p51"/>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814" name="Google Shape;814;p51"/>
          <p:cNvCxnSpPr/>
          <p:nvPr/>
        </p:nvCxnSpPr>
        <p:spPr>
          <a:xfrm flipH="1" rot="5400000">
            <a:off x="987850" y="3464483"/>
            <a:ext cx="2229900" cy="168000"/>
          </a:xfrm>
          <a:prstGeom prst="straightConnector1">
            <a:avLst/>
          </a:prstGeom>
          <a:noFill/>
          <a:ln cap="flat" cmpd="sng" w="9525">
            <a:solidFill>
              <a:schemeClr val="dk1"/>
            </a:solidFill>
            <a:prstDash val="solid"/>
            <a:round/>
            <a:headEnd len="med" w="med" type="none"/>
            <a:tailEnd len="med" w="med" type="none"/>
          </a:ln>
        </p:spPr>
      </p:cxnSp>
      <p:cxnSp>
        <p:nvCxnSpPr>
          <p:cNvPr id="815" name="Google Shape;815;p51"/>
          <p:cNvCxnSpPr/>
          <p:nvPr/>
        </p:nvCxnSpPr>
        <p:spPr>
          <a:xfrm rot="-5400000">
            <a:off x="1129417" y="4738617"/>
            <a:ext cx="1106100" cy="991200"/>
          </a:xfrm>
          <a:prstGeom prst="straightConnector1">
            <a:avLst/>
          </a:prstGeom>
          <a:noFill/>
          <a:ln cap="flat" cmpd="sng" w="9525">
            <a:solidFill>
              <a:schemeClr val="dk1"/>
            </a:solidFill>
            <a:prstDash val="solid"/>
            <a:round/>
            <a:headEnd len="med" w="med" type="none"/>
            <a:tailEnd len="med" w="med" type="none"/>
          </a:ln>
        </p:spPr>
      </p:cxnSp>
      <p:cxnSp>
        <p:nvCxnSpPr>
          <p:cNvPr id="816" name="Google Shape;816;p51"/>
          <p:cNvCxnSpPr/>
          <p:nvPr/>
        </p:nvCxnSpPr>
        <p:spPr>
          <a:xfrm flipH="1" rot="5400000">
            <a:off x="1474367" y="5535000"/>
            <a:ext cx="1062000" cy="1584000"/>
          </a:xfrm>
          <a:prstGeom prst="straightConnector1">
            <a:avLst/>
          </a:prstGeom>
          <a:noFill/>
          <a:ln cap="flat" cmpd="sng" w="9525">
            <a:solidFill>
              <a:schemeClr val="dk1"/>
            </a:solidFill>
            <a:prstDash val="solid"/>
            <a:round/>
            <a:headEnd len="med" w="med" type="none"/>
            <a:tailEnd len="med" w="med" type="none"/>
          </a:ln>
        </p:spPr>
      </p:cxnSp>
      <p:grpSp>
        <p:nvGrpSpPr>
          <p:cNvPr id="817" name="Google Shape;817;p51"/>
          <p:cNvGrpSpPr/>
          <p:nvPr/>
        </p:nvGrpSpPr>
        <p:grpSpPr>
          <a:xfrm rot="5400000">
            <a:off x="828682" y="5415765"/>
            <a:ext cx="775714" cy="776447"/>
            <a:chOff x="8064275" y="887850"/>
            <a:chExt cx="581800" cy="582350"/>
          </a:xfrm>
        </p:grpSpPr>
        <p:sp>
          <p:nvSpPr>
            <p:cNvPr id="818" name="Google Shape;818;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9" name="Google Shape;819;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0" name="Google Shape;820;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1" name="Google Shape;821;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2" name="Google Shape;822;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3" name="Google Shape;823;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24" name="Google Shape;824;p51"/>
          <p:cNvGrpSpPr/>
          <p:nvPr/>
        </p:nvGrpSpPr>
        <p:grpSpPr>
          <a:xfrm rot="5400000">
            <a:off x="1977120" y="4467488"/>
            <a:ext cx="389357" cy="390090"/>
            <a:chOff x="7353050" y="316275"/>
            <a:chExt cx="292025" cy="292575"/>
          </a:xfrm>
        </p:grpSpPr>
        <p:sp>
          <p:nvSpPr>
            <p:cNvPr id="825" name="Google Shape;825;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6" name="Google Shape;826;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7" name="Google Shape;827;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8" name="Google Shape;828;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29" name="Google Shape;829;p51"/>
          <p:cNvGrpSpPr/>
          <p:nvPr/>
        </p:nvGrpSpPr>
        <p:grpSpPr>
          <a:xfrm rot="5400000">
            <a:off x="2126850" y="6386807"/>
            <a:ext cx="233327" cy="233328"/>
            <a:chOff x="8792300" y="321275"/>
            <a:chExt cx="175000" cy="175000"/>
          </a:xfrm>
        </p:grpSpPr>
        <p:sp>
          <p:nvSpPr>
            <p:cNvPr id="830" name="Google Shape;830;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1" name="Google Shape;831;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2" name="Google Shape;832;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3" name="Google Shape;833;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34" name="Google Shape;834;p51"/>
          <p:cNvSpPr/>
          <p:nvPr/>
        </p:nvSpPr>
        <p:spPr>
          <a:xfrm rot="5400000">
            <a:off x="1836176" y="2251658"/>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5" name="Google Shape;835;p51"/>
          <p:cNvSpPr/>
          <p:nvPr/>
        </p:nvSpPr>
        <p:spPr>
          <a:xfrm rot="5400000">
            <a:off x="1833187" y="2248282"/>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6" name="Google Shape;836;p51"/>
          <p:cNvSpPr/>
          <p:nvPr/>
        </p:nvSpPr>
        <p:spPr>
          <a:xfrm rot="5400000">
            <a:off x="1884827" y="2300319"/>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7" name="Google Shape;837;p51"/>
          <p:cNvSpPr/>
          <p:nvPr/>
        </p:nvSpPr>
        <p:spPr>
          <a:xfrm rot="5400000">
            <a:off x="1881830" y="2296951"/>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8" name="Google Shape;838;p51"/>
          <p:cNvSpPr/>
          <p:nvPr/>
        </p:nvSpPr>
        <p:spPr>
          <a:xfrm rot="5400000">
            <a:off x="1937794" y="2352909"/>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9" name="Google Shape;839;p51"/>
          <p:cNvSpPr/>
          <p:nvPr/>
        </p:nvSpPr>
        <p:spPr>
          <a:xfrm rot="5400000">
            <a:off x="1934604" y="2350105"/>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0" name="Google Shape;840;p51"/>
          <p:cNvGrpSpPr/>
          <p:nvPr/>
        </p:nvGrpSpPr>
        <p:grpSpPr>
          <a:xfrm rot="5400000">
            <a:off x="2268169" y="2020317"/>
            <a:ext cx="233344" cy="35999"/>
            <a:chOff x="5662375" y="212375"/>
            <a:chExt cx="175013" cy="27000"/>
          </a:xfrm>
        </p:grpSpPr>
        <p:sp>
          <p:nvSpPr>
            <p:cNvPr id="841" name="Google Shape;841;p51"/>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2" name="Google Shape;842;p51"/>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3" name="Google Shape;843;p51"/>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44" name="Google Shape;844;p51"/>
          <p:cNvGrpSpPr/>
          <p:nvPr/>
        </p:nvGrpSpPr>
        <p:grpSpPr>
          <a:xfrm rot="5400000">
            <a:off x="2426035" y="6082584"/>
            <a:ext cx="233344" cy="35999"/>
            <a:chOff x="5662375" y="212375"/>
            <a:chExt cx="175013" cy="27000"/>
          </a:xfrm>
        </p:grpSpPr>
        <p:sp>
          <p:nvSpPr>
            <p:cNvPr id="845" name="Google Shape;845;p51"/>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6" name="Google Shape;846;p51"/>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7" name="Google Shape;847;p51"/>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48" name="Google Shape;848;p51"/>
          <p:cNvGrpSpPr/>
          <p:nvPr/>
        </p:nvGrpSpPr>
        <p:grpSpPr>
          <a:xfrm rot="5400000">
            <a:off x="544802" y="5520850"/>
            <a:ext cx="233344" cy="35999"/>
            <a:chOff x="5662375" y="212375"/>
            <a:chExt cx="175013" cy="27000"/>
          </a:xfrm>
        </p:grpSpPr>
        <p:sp>
          <p:nvSpPr>
            <p:cNvPr id="849" name="Google Shape;849;p51"/>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0" name="Google Shape;850;p51"/>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1" name="Google Shape;851;p51"/>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52" name="Google Shape;852;p51"/>
          <p:cNvSpPr txBox="1"/>
          <p:nvPr>
            <p:ph hasCustomPrompt="1" type="title"/>
          </p:nvPr>
        </p:nvSpPr>
        <p:spPr>
          <a:xfrm>
            <a:off x="3499104" y="2743200"/>
            <a:ext cx="5205900" cy="10485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2800"/>
              <a:buNone/>
              <a:defRPr sz="12800"/>
            </a:lvl1pPr>
            <a:lvl2pPr lvl="1" rtl="0" algn="ctr">
              <a:spcBef>
                <a:spcPts val="0"/>
              </a:spcBef>
              <a:spcAft>
                <a:spcPts val="0"/>
              </a:spcAft>
              <a:buSzPts val="12800"/>
              <a:buNone/>
              <a:defRPr sz="12800"/>
            </a:lvl2pPr>
            <a:lvl3pPr lvl="2" rtl="0" algn="ctr">
              <a:spcBef>
                <a:spcPts val="0"/>
              </a:spcBef>
              <a:spcAft>
                <a:spcPts val="0"/>
              </a:spcAft>
              <a:buSzPts val="12800"/>
              <a:buNone/>
              <a:defRPr sz="12800"/>
            </a:lvl3pPr>
            <a:lvl4pPr lvl="3" rtl="0" algn="ctr">
              <a:spcBef>
                <a:spcPts val="0"/>
              </a:spcBef>
              <a:spcAft>
                <a:spcPts val="0"/>
              </a:spcAft>
              <a:buSzPts val="12800"/>
              <a:buNone/>
              <a:defRPr sz="12800"/>
            </a:lvl4pPr>
            <a:lvl5pPr lvl="4" rtl="0" algn="ctr">
              <a:spcBef>
                <a:spcPts val="0"/>
              </a:spcBef>
              <a:spcAft>
                <a:spcPts val="0"/>
              </a:spcAft>
              <a:buSzPts val="12800"/>
              <a:buNone/>
              <a:defRPr sz="12800"/>
            </a:lvl5pPr>
            <a:lvl6pPr lvl="5" rtl="0" algn="ctr">
              <a:spcBef>
                <a:spcPts val="0"/>
              </a:spcBef>
              <a:spcAft>
                <a:spcPts val="0"/>
              </a:spcAft>
              <a:buSzPts val="12800"/>
              <a:buNone/>
              <a:defRPr sz="12800"/>
            </a:lvl6pPr>
            <a:lvl7pPr lvl="6" rtl="0" algn="ctr">
              <a:spcBef>
                <a:spcPts val="0"/>
              </a:spcBef>
              <a:spcAft>
                <a:spcPts val="0"/>
              </a:spcAft>
              <a:buSzPts val="12800"/>
              <a:buNone/>
              <a:defRPr sz="12800"/>
            </a:lvl7pPr>
            <a:lvl8pPr lvl="7" rtl="0" algn="ctr">
              <a:spcBef>
                <a:spcPts val="0"/>
              </a:spcBef>
              <a:spcAft>
                <a:spcPts val="0"/>
              </a:spcAft>
              <a:buSzPts val="12800"/>
              <a:buNone/>
              <a:defRPr sz="12800"/>
            </a:lvl8pPr>
            <a:lvl9pPr lvl="8" rtl="0" algn="ctr">
              <a:spcBef>
                <a:spcPts val="0"/>
              </a:spcBef>
              <a:spcAft>
                <a:spcPts val="0"/>
              </a:spcAft>
              <a:buSzPts val="12800"/>
              <a:buNone/>
              <a:defRPr sz="12800"/>
            </a:lvl9pPr>
          </a:lstStyle>
          <a:p>
            <a:r>
              <a:t>xx%</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3" name="Shape 85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4" name="Shape 854"/>
        <p:cNvGrpSpPr/>
        <p:nvPr/>
      </p:nvGrpSpPr>
      <p:grpSpPr>
        <a:xfrm>
          <a:off x="0" y="0"/>
          <a:ext cx="0" cy="0"/>
          <a:chOff x="0" y="0"/>
          <a:chExt cx="0" cy="0"/>
        </a:xfrm>
      </p:grpSpPr>
      <p:sp>
        <p:nvSpPr>
          <p:cNvPr id="855" name="Google Shape;855;p53"/>
          <p:cNvSpPr txBox="1"/>
          <p:nvPr>
            <p:ph type="title"/>
          </p:nvPr>
        </p:nvSpPr>
        <p:spPr>
          <a:xfrm>
            <a:off x="7876032" y="475488"/>
            <a:ext cx="3486900" cy="7680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3700"/>
              <a:buNone/>
              <a:defRPr/>
            </a:lvl1pPr>
            <a:lvl2pPr lvl="1" rtl="0" algn="r">
              <a:spcBef>
                <a:spcPts val="0"/>
              </a:spcBef>
              <a:spcAft>
                <a:spcPts val="0"/>
              </a:spcAft>
              <a:buSzPts val="3700"/>
              <a:buNone/>
              <a:defRPr/>
            </a:lvl2pPr>
            <a:lvl3pPr lvl="2" rtl="0" algn="r">
              <a:spcBef>
                <a:spcPts val="0"/>
              </a:spcBef>
              <a:spcAft>
                <a:spcPts val="0"/>
              </a:spcAft>
              <a:buSzPts val="3700"/>
              <a:buNone/>
              <a:defRPr/>
            </a:lvl3pPr>
            <a:lvl4pPr lvl="3" rtl="0" algn="r">
              <a:spcBef>
                <a:spcPts val="0"/>
              </a:spcBef>
              <a:spcAft>
                <a:spcPts val="0"/>
              </a:spcAft>
              <a:buSzPts val="3700"/>
              <a:buNone/>
              <a:defRPr/>
            </a:lvl4pPr>
            <a:lvl5pPr lvl="4" rtl="0" algn="r">
              <a:spcBef>
                <a:spcPts val="0"/>
              </a:spcBef>
              <a:spcAft>
                <a:spcPts val="0"/>
              </a:spcAft>
              <a:buSzPts val="3700"/>
              <a:buNone/>
              <a:defRPr/>
            </a:lvl5pPr>
            <a:lvl6pPr lvl="5" rtl="0" algn="r">
              <a:spcBef>
                <a:spcPts val="0"/>
              </a:spcBef>
              <a:spcAft>
                <a:spcPts val="0"/>
              </a:spcAft>
              <a:buSzPts val="3700"/>
              <a:buNone/>
              <a:defRPr/>
            </a:lvl6pPr>
            <a:lvl7pPr lvl="6" rtl="0" algn="r">
              <a:spcBef>
                <a:spcPts val="0"/>
              </a:spcBef>
              <a:spcAft>
                <a:spcPts val="0"/>
              </a:spcAft>
              <a:buSzPts val="3700"/>
              <a:buNone/>
              <a:defRPr/>
            </a:lvl7pPr>
            <a:lvl8pPr lvl="7" rtl="0" algn="r">
              <a:spcBef>
                <a:spcPts val="0"/>
              </a:spcBef>
              <a:spcAft>
                <a:spcPts val="0"/>
              </a:spcAft>
              <a:buSzPts val="3700"/>
              <a:buNone/>
              <a:defRPr/>
            </a:lvl8pPr>
            <a:lvl9pPr lvl="8" rtl="0" algn="r">
              <a:spcBef>
                <a:spcPts val="0"/>
              </a:spcBef>
              <a:spcAft>
                <a:spcPts val="0"/>
              </a:spcAft>
              <a:buSzPts val="3700"/>
              <a:buNone/>
              <a:defRPr/>
            </a:lvl9pPr>
          </a:lstStyle>
          <a:p/>
        </p:txBody>
      </p:sp>
      <p:sp>
        <p:nvSpPr>
          <p:cNvPr id="856" name="Google Shape;856;p53"/>
          <p:cNvSpPr txBox="1"/>
          <p:nvPr>
            <p:ph idx="1" type="subTitle"/>
          </p:nvPr>
        </p:nvSpPr>
        <p:spPr>
          <a:xfrm>
            <a:off x="2218944" y="573024"/>
            <a:ext cx="3486900" cy="512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7" name="Google Shape;857;p53"/>
          <p:cNvSpPr txBox="1"/>
          <p:nvPr>
            <p:ph idx="2" type="subTitle"/>
          </p:nvPr>
        </p:nvSpPr>
        <p:spPr>
          <a:xfrm>
            <a:off x="2218944" y="950976"/>
            <a:ext cx="3486900" cy="7680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858" name="Google Shape;858;p53"/>
          <p:cNvSpPr txBox="1"/>
          <p:nvPr>
            <p:ph idx="3" type="subTitle"/>
          </p:nvPr>
        </p:nvSpPr>
        <p:spPr>
          <a:xfrm>
            <a:off x="2218944" y="2011680"/>
            <a:ext cx="3486900" cy="512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9" name="Google Shape;859;p53"/>
          <p:cNvSpPr txBox="1"/>
          <p:nvPr>
            <p:ph idx="4" type="subTitle"/>
          </p:nvPr>
        </p:nvSpPr>
        <p:spPr>
          <a:xfrm>
            <a:off x="2218944" y="2389632"/>
            <a:ext cx="3486900" cy="7680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860" name="Google Shape;860;p53"/>
          <p:cNvSpPr txBox="1"/>
          <p:nvPr>
            <p:ph idx="5" type="subTitle"/>
          </p:nvPr>
        </p:nvSpPr>
        <p:spPr>
          <a:xfrm>
            <a:off x="2218944" y="3450336"/>
            <a:ext cx="3486900" cy="512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1" name="Google Shape;861;p53"/>
          <p:cNvSpPr txBox="1"/>
          <p:nvPr>
            <p:ph idx="6" type="subTitle"/>
          </p:nvPr>
        </p:nvSpPr>
        <p:spPr>
          <a:xfrm>
            <a:off x="2218944" y="3828288"/>
            <a:ext cx="3486900" cy="7680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862" name="Google Shape;862;p53"/>
          <p:cNvSpPr txBox="1"/>
          <p:nvPr>
            <p:ph idx="7" type="subTitle"/>
          </p:nvPr>
        </p:nvSpPr>
        <p:spPr>
          <a:xfrm>
            <a:off x="2218944" y="4888992"/>
            <a:ext cx="3486900" cy="512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63" name="Google Shape;863;p53"/>
          <p:cNvSpPr txBox="1"/>
          <p:nvPr>
            <p:ph idx="8" type="subTitle"/>
          </p:nvPr>
        </p:nvSpPr>
        <p:spPr>
          <a:xfrm>
            <a:off x="2218944" y="5266944"/>
            <a:ext cx="3486900" cy="7680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864" name="Google Shape;864;p53"/>
          <p:cNvSpPr txBox="1"/>
          <p:nvPr>
            <p:ph hasCustomPrompt="1" idx="9" type="title"/>
          </p:nvPr>
        </p:nvSpPr>
        <p:spPr>
          <a:xfrm>
            <a:off x="1085088" y="963168"/>
            <a:ext cx="609600" cy="4632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2700"/>
              <a:buNone/>
              <a:defRPr sz="2700">
                <a:solidFill>
                  <a:schemeClr val="lt1"/>
                </a:solidFill>
              </a:defRPr>
            </a:lvl1pPr>
            <a:lvl2pPr lvl="1" rtl="0" algn="ctr">
              <a:spcBef>
                <a:spcPts val="0"/>
              </a:spcBef>
              <a:spcAft>
                <a:spcPts val="0"/>
              </a:spcAft>
              <a:buClr>
                <a:schemeClr val="lt1"/>
              </a:buClr>
              <a:buSzPts val="2700"/>
              <a:buNone/>
              <a:defRPr sz="2700">
                <a:solidFill>
                  <a:schemeClr val="lt1"/>
                </a:solidFill>
              </a:defRPr>
            </a:lvl2pPr>
            <a:lvl3pPr lvl="2" rtl="0" algn="ctr">
              <a:spcBef>
                <a:spcPts val="0"/>
              </a:spcBef>
              <a:spcAft>
                <a:spcPts val="0"/>
              </a:spcAft>
              <a:buClr>
                <a:schemeClr val="lt1"/>
              </a:buClr>
              <a:buSzPts val="2700"/>
              <a:buNone/>
              <a:defRPr sz="2700">
                <a:solidFill>
                  <a:schemeClr val="lt1"/>
                </a:solidFill>
              </a:defRPr>
            </a:lvl3pPr>
            <a:lvl4pPr lvl="3" rtl="0" algn="ctr">
              <a:spcBef>
                <a:spcPts val="0"/>
              </a:spcBef>
              <a:spcAft>
                <a:spcPts val="0"/>
              </a:spcAft>
              <a:buClr>
                <a:schemeClr val="lt1"/>
              </a:buClr>
              <a:buSzPts val="2700"/>
              <a:buNone/>
              <a:defRPr sz="2700">
                <a:solidFill>
                  <a:schemeClr val="lt1"/>
                </a:solidFill>
              </a:defRPr>
            </a:lvl4pPr>
            <a:lvl5pPr lvl="4" rtl="0" algn="ctr">
              <a:spcBef>
                <a:spcPts val="0"/>
              </a:spcBef>
              <a:spcAft>
                <a:spcPts val="0"/>
              </a:spcAft>
              <a:buClr>
                <a:schemeClr val="lt1"/>
              </a:buClr>
              <a:buSzPts val="2700"/>
              <a:buNone/>
              <a:defRPr sz="2700">
                <a:solidFill>
                  <a:schemeClr val="lt1"/>
                </a:solidFill>
              </a:defRPr>
            </a:lvl5pPr>
            <a:lvl6pPr lvl="5" rtl="0" algn="ctr">
              <a:spcBef>
                <a:spcPts val="0"/>
              </a:spcBef>
              <a:spcAft>
                <a:spcPts val="0"/>
              </a:spcAft>
              <a:buClr>
                <a:schemeClr val="lt1"/>
              </a:buClr>
              <a:buSzPts val="2700"/>
              <a:buNone/>
              <a:defRPr sz="2700">
                <a:solidFill>
                  <a:schemeClr val="lt1"/>
                </a:solidFill>
              </a:defRPr>
            </a:lvl6pPr>
            <a:lvl7pPr lvl="6" rtl="0" algn="ctr">
              <a:spcBef>
                <a:spcPts val="0"/>
              </a:spcBef>
              <a:spcAft>
                <a:spcPts val="0"/>
              </a:spcAft>
              <a:buClr>
                <a:schemeClr val="lt1"/>
              </a:buClr>
              <a:buSzPts val="2700"/>
              <a:buNone/>
              <a:defRPr sz="2700">
                <a:solidFill>
                  <a:schemeClr val="lt1"/>
                </a:solidFill>
              </a:defRPr>
            </a:lvl7pPr>
            <a:lvl8pPr lvl="7" rtl="0" algn="ctr">
              <a:spcBef>
                <a:spcPts val="0"/>
              </a:spcBef>
              <a:spcAft>
                <a:spcPts val="0"/>
              </a:spcAft>
              <a:buClr>
                <a:schemeClr val="lt1"/>
              </a:buClr>
              <a:buSzPts val="2700"/>
              <a:buNone/>
              <a:defRPr sz="2700">
                <a:solidFill>
                  <a:schemeClr val="lt1"/>
                </a:solidFill>
              </a:defRPr>
            </a:lvl8pPr>
            <a:lvl9pPr lvl="8" rtl="0" algn="ctr">
              <a:spcBef>
                <a:spcPts val="0"/>
              </a:spcBef>
              <a:spcAft>
                <a:spcPts val="0"/>
              </a:spcAft>
              <a:buClr>
                <a:schemeClr val="lt1"/>
              </a:buClr>
              <a:buSzPts val="2700"/>
              <a:buNone/>
              <a:defRPr sz="2700">
                <a:solidFill>
                  <a:schemeClr val="lt1"/>
                </a:solidFill>
              </a:defRPr>
            </a:lvl9pPr>
          </a:lstStyle>
          <a:p>
            <a:r>
              <a:t>xx%</a:t>
            </a:r>
          </a:p>
        </p:txBody>
      </p:sp>
      <p:sp>
        <p:nvSpPr>
          <p:cNvPr id="865" name="Google Shape;865;p53"/>
          <p:cNvSpPr txBox="1"/>
          <p:nvPr>
            <p:ph hasCustomPrompt="1" idx="13" type="title"/>
          </p:nvPr>
        </p:nvSpPr>
        <p:spPr>
          <a:xfrm>
            <a:off x="1085088" y="2401824"/>
            <a:ext cx="609600" cy="4632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2700"/>
              <a:buNone/>
              <a:defRPr sz="2700">
                <a:solidFill>
                  <a:schemeClr val="lt1"/>
                </a:solidFill>
              </a:defRPr>
            </a:lvl1pPr>
            <a:lvl2pPr lvl="1" rtl="0" algn="ctr">
              <a:spcBef>
                <a:spcPts val="0"/>
              </a:spcBef>
              <a:spcAft>
                <a:spcPts val="0"/>
              </a:spcAft>
              <a:buClr>
                <a:schemeClr val="lt1"/>
              </a:buClr>
              <a:buSzPts val="2700"/>
              <a:buNone/>
              <a:defRPr sz="2700">
                <a:solidFill>
                  <a:schemeClr val="lt1"/>
                </a:solidFill>
              </a:defRPr>
            </a:lvl2pPr>
            <a:lvl3pPr lvl="2" rtl="0" algn="ctr">
              <a:spcBef>
                <a:spcPts val="0"/>
              </a:spcBef>
              <a:spcAft>
                <a:spcPts val="0"/>
              </a:spcAft>
              <a:buClr>
                <a:schemeClr val="lt1"/>
              </a:buClr>
              <a:buSzPts val="2700"/>
              <a:buNone/>
              <a:defRPr sz="2700">
                <a:solidFill>
                  <a:schemeClr val="lt1"/>
                </a:solidFill>
              </a:defRPr>
            </a:lvl3pPr>
            <a:lvl4pPr lvl="3" rtl="0" algn="ctr">
              <a:spcBef>
                <a:spcPts val="0"/>
              </a:spcBef>
              <a:spcAft>
                <a:spcPts val="0"/>
              </a:spcAft>
              <a:buClr>
                <a:schemeClr val="lt1"/>
              </a:buClr>
              <a:buSzPts val="2700"/>
              <a:buNone/>
              <a:defRPr sz="2700">
                <a:solidFill>
                  <a:schemeClr val="lt1"/>
                </a:solidFill>
              </a:defRPr>
            </a:lvl4pPr>
            <a:lvl5pPr lvl="4" rtl="0" algn="ctr">
              <a:spcBef>
                <a:spcPts val="0"/>
              </a:spcBef>
              <a:spcAft>
                <a:spcPts val="0"/>
              </a:spcAft>
              <a:buClr>
                <a:schemeClr val="lt1"/>
              </a:buClr>
              <a:buSzPts val="2700"/>
              <a:buNone/>
              <a:defRPr sz="2700">
                <a:solidFill>
                  <a:schemeClr val="lt1"/>
                </a:solidFill>
              </a:defRPr>
            </a:lvl5pPr>
            <a:lvl6pPr lvl="5" rtl="0" algn="ctr">
              <a:spcBef>
                <a:spcPts val="0"/>
              </a:spcBef>
              <a:spcAft>
                <a:spcPts val="0"/>
              </a:spcAft>
              <a:buClr>
                <a:schemeClr val="lt1"/>
              </a:buClr>
              <a:buSzPts val="2700"/>
              <a:buNone/>
              <a:defRPr sz="2700">
                <a:solidFill>
                  <a:schemeClr val="lt1"/>
                </a:solidFill>
              </a:defRPr>
            </a:lvl6pPr>
            <a:lvl7pPr lvl="6" rtl="0" algn="ctr">
              <a:spcBef>
                <a:spcPts val="0"/>
              </a:spcBef>
              <a:spcAft>
                <a:spcPts val="0"/>
              </a:spcAft>
              <a:buClr>
                <a:schemeClr val="lt1"/>
              </a:buClr>
              <a:buSzPts val="2700"/>
              <a:buNone/>
              <a:defRPr sz="2700">
                <a:solidFill>
                  <a:schemeClr val="lt1"/>
                </a:solidFill>
              </a:defRPr>
            </a:lvl7pPr>
            <a:lvl8pPr lvl="7" rtl="0" algn="ctr">
              <a:spcBef>
                <a:spcPts val="0"/>
              </a:spcBef>
              <a:spcAft>
                <a:spcPts val="0"/>
              </a:spcAft>
              <a:buClr>
                <a:schemeClr val="lt1"/>
              </a:buClr>
              <a:buSzPts val="2700"/>
              <a:buNone/>
              <a:defRPr sz="2700">
                <a:solidFill>
                  <a:schemeClr val="lt1"/>
                </a:solidFill>
              </a:defRPr>
            </a:lvl8pPr>
            <a:lvl9pPr lvl="8" rtl="0" algn="ctr">
              <a:spcBef>
                <a:spcPts val="0"/>
              </a:spcBef>
              <a:spcAft>
                <a:spcPts val="0"/>
              </a:spcAft>
              <a:buClr>
                <a:schemeClr val="lt1"/>
              </a:buClr>
              <a:buSzPts val="2700"/>
              <a:buNone/>
              <a:defRPr sz="2700">
                <a:solidFill>
                  <a:schemeClr val="lt1"/>
                </a:solidFill>
              </a:defRPr>
            </a:lvl9pPr>
          </a:lstStyle>
          <a:p>
            <a:r>
              <a:t>xx%</a:t>
            </a:r>
          </a:p>
        </p:txBody>
      </p:sp>
      <p:sp>
        <p:nvSpPr>
          <p:cNvPr id="866" name="Google Shape;866;p53"/>
          <p:cNvSpPr txBox="1"/>
          <p:nvPr>
            <p:ph hasCustomPrompt="1" idx="14" type="title"/>
          </p:nvPr>
        </p:nvSpPr>
        <p:spPr>
          <a:xfrm>
            <a:off x="1085088" y="3840480"/>
            <a:ext cx="609600" cy="4632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2700"/>
              <a:buNone/>
              <a:defRPr sz="2700">
                <a:solidFill>
                  <a:schemeClr val="lt1"/>
                </a:solidFill>
              </a:defRPr>
            </a:lvl1pPr>
            <a:lvl2pPr lvl="1" rtl="0" algn="ctr">
              <a:spcBef>
                <a:spcPts val="0"/>
              </a:spcBef>
              <a:spcAft>
                <a:spcPts val="0"/>
              </a:spcAft>
              <a:buClr>
                <a:schemeClr val="lt1"/>
              </a:buClr>
              <a:buSzPts val="2700"/>
              <a:buNone/>
              <a:defRPr sz="2700">
                <a:solidFill>
                  <a:schemeClr val="lt1"/>
                </a:solidFill>
              </a:defRPr>
            </a:lvl2pPr>
            <a:lvl3pPr lvl="2" rtl="0" algn="ctr">
              <a:spcBef>
                <a:spcPts val="0"/>
              </a:spcBef>
              <a:spcAft>
                <a:spcPts val="0"/>
              </a:spcAft>
              <a:buClr>
                <a:schemeClr val="lt1"/>
              </a:buClr>
              <a:buSzPts val="2700"/>
              <a:buNone/>
              <a:defRPr sz="2700">
                <a:solidFill>
                  <a:schemeClr val="lt1"/>
                </a:solidFill>
              </a:defRPr>
            </a:lvl3pPr>
            <a:lvl4pPr lvl="3" rtl="0" algn="ctr">
              <a:spcBef>
                <a:spcPts val="0"/>
              </a:spcBef>
              <a:spcAft>
                <a:spcPts val="0"/>
              </a:spcAft>
              <a:buClr>
                <a:schemeClr val="lt1"/>
              </a:buClr>
              <a:buSzPts val="2700"/>
              <a:buNone/>
              <a:defRPr sz="2700">
                <a:solidFill>
                  <a:schemeClr val="lt1"/>
                </a:solidFill>
              </a:defRPr>
            </a:lvl4pPr>
            <a:lvl5pPr lvl="4" rtl="0" algn="ctr">
              <a:spcBef>
                <a:spcPts val="0"/>
              </a:spcBef>
              <a:spcAft>
                <a:spcPts val="0"/>
              </a:spcAft>
              <a:buClr>
                <a:schemeClr val="lt1"/>
              </a:buClr>
              <a:buSzPts val="2700"/>
              <a:buNone/>
              <a:defRPr sz="2700">
                <a:solidFill>
                  <a:schemeClr val="lt1"/>
                </a:solidFill>
              </a:defRPr>
            </a:lvl5pPr>
            <a:lvl6pPr lvl="5" rtl="0" algn="ctr">
              <a:spcBef>
                <a:spcPts val="0"/>
              </a:spcBef>
              <a:spcAft>
                <a:spcPts val="0"/>
              </a:spcAft>
              <a:buClr>
                <a:schemeClr val="lt1"/>
              </a:buClr>
              <a:buSzPts val="2700"/>
              <a:buNone/>
              <a:defRPr sz="2700">
                <a:solidFill>
                  <a:schemeClr val="lt1"/>
                </a:solidFill>
              </a:defRPr>
            </a:lvl6pPr>
            <a:lvl7pPr lvl="6" rtl="0" algn="ctr">
              <a:spcBef>
                <a:spcPts val="0"/>
              </a:spcBef>
              <a:spcAft>
                <a:spcPts val="0"/>
              </a:spcAft>
              <a:buClr>
                <a:schemeClr val="lt1"/>
              </a:buClr>
              <a:buSzPts val="2700"/>
              <a:buNone/>
              <a:defRPr sz="2700">
                <a:solidFill>
                  <a:schemeClr val="lt1"/>
                </a:solidFill>
              </a:defRPr>
            </a:lvl7pPr>
            <a:lvl8pPr lvl="7" rtl="0" algn="ctr">
              <a:spcBef>
                <a:spcPts val="0"/>
              </a:spcBef>
              <a:spcAft>
                <a:spcPts val="0"/>
              </a:spcAft>
              <a:buClr>
                <a:schemeClr val="lt1"/>
              </a:buClr>
              <a:buSzPts val="2700"/>
              <a:buNone/>
              <a:defRPr sz="2700">
                <a:solidFill>
                  <a:schemeClr val="lt1"/>
                </a:solidFill>
              </a:defRPr>
            </a:lvl8pPr>
            <a:lvl9pPr lvl="8" rtl="0" algn="ctr">
              <a:spcBef>
                <a:spcPts val="0"/>
              </a:spcBef>
              <a:spcAft>
                <a:spcPts val="0"/>
              </a:spcAft>
              <a:buClr>
                <a:schemeClr val="lt1"/>
              </a:buClr>
              <a:buSzPts val="2700"/>
              <a:buNone/>
              <a:defRPr sz="2700">
                <a:solidFill>
                  <a:schemeClr val="lt1"/>
                </a:solidFill>
              </a:defRPr>
            </a:lvl9pPr>
          </a:lstStyle>
          <a:p>
            <a:r>
              <a:t>xx%</a:t>
            </a:r>
          </a:p>
        </p:txBody>
      </p:sp>
      <p:sp>
        <p:nvSpPr>
          <p:cNvPr id="867" name="Google Shape;867;p53"/>
          <p:cNvSpPr txBox="1"/>
          <p:nvPr>
            <p:ph hasCustomPrompt="1" idx="15" type="title"/>
          </p:nvPr>
        </p:nvSpPr>
        <p:spPr>
          <a:xfrm>
            <a:off x="1085088" y="5279136"/>
            <a:ext cx="609600" cy="4632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2700"/>
              <a:buNone/>
              <a:defRPr sz="2700">
                <a:solidFill>
                  <a:schemeClr val="lt1"/>
                </a:solidFill>
              </a:defRPr>
            </a:lvl1pPr>
            <a:lvl2pPr lvl="1" rtl="0" algn="ctr">
              <a:spcBef>
                <a:spcPts val="0"/>
              </a:spcBef>
              <a:spcAft>
                <a:spcPts val="0"/>
              </a:spcAft>
              <a:buClr>
                <a:schemeClr val="lt1"/>
              </a:buClr>
              <a:buSzPts val="2700"/>
              <a:buNone/>
              <a:defRPr sz="2700">
                <a:solidFill>
                  <a:schemeClr val="lt1"/>
                </a:solidFill>
              </a:defRPr>
            </a:lvl2pPr>
            <a:lvl3pPr lvl="2" rtl="0" algn="ctr">
              <a:spcBef>
                <a:spcPts val="0"/>
              </a:spcBef>
              <a:spcAft>
                <a:spcPts val="0"/>
              </a:spcAft>
              <a:buClr>
                <a:schemeClr val="lt1"/>
              </a:buClr>
              <a:buSzPts val="2700"/>
              <a:buNone/>
              <a:defRPr sz="2700">
                <a:solidFill>
                  <a:schemeClr val="lt1"/>
                </a:solidFill>
              </a:defRPr>
            </a:lvl3pPr>
            <a:lvl4pPr lvl="3" rtl="0" algn="ctr">
              <a:spcBef>
                <a:spcPts val="0"/>
              </a:spcBef>
              <a:spcAft>
                <a:spcPts val="0"/>
              </a:spcAft>
              <a:buClr>
                <a:schemeClr val="lt1"/>
              </a:buClr>
              <a:buSzPts val="2700"/>
              <a:buNone/>
              <a:defRPr sz="2700">
                <a:solidFill>
                  <a:schemeClr val="lt1"/>
                </a:solidFill>
              </a:defRPr>
            </a:lvl4pPr>
            <a:lvl5pPr lvl="4" rtl="0" algn="ctr">
              <a:spcBef>
                <a:spcPts val="0"/>
              </a:spcBef>
              <a:spcAft>
                <a:spcPts val="0"/>
              </a:spcAft>
              <a:buClr>
                <a:schemeClr val="lt1"/>
              </a:buClr>
              <a:buSzPts val="2700"/>
              <a:buNone/>
              <a:defRPr sz="2700">
                <a:solidFill>
                  <a:schemeClr val="lt1"/>
                </a:solidFill>
              </a:defRPr>
            </a:lvl5pPr>
            <a:lvl6pPr lvl="5" rtl="0" algn="ctr">
              <a:spcBef>
                <a:spcPts val="0"/>
              </a:spcBef>
              <a:spcAft>
                <a:spcPts val="0"/>
              </a:spcAft>
              <a:buClr>
                <a:schemeClr val="lt1"/>
              </a:buClr>
              <a:buSzPts val="2700"/>
              <a:buNone/>
              <a:defRPr sz="2700">
                <a:solidFill>
                  <a:schemeClr val="lt1"/>
                </a:solidFill>
              </a:defRPr>
            </a:lvl6pPr>
            <a:lvl7pPr lvl="6" rtl="0" algn="ctr">
              <a:spcBef>
                <a:spcPts val="0"/>
              </a:spcBef>
              <a:spcAft>
                <a:spcPts val="0"/>
              </a:spcAft>
              <a:buClr>
                <a:schemeClr val="lt1"/>
              </a:buClr>
              <a:buSzPts val="2700"/>
              <a:buNone/>
              <a:defRPr sz="2700">
                <a:solidFill>
                  <a:schemeClr val="lt1"/>
                </a:solidFill>
              </a:defRPr>
            </a:lvl7pPr>
            <a:lvl8pPr lvl="7" rtl="0" algn="ctr">
              <a:spcBef>
                <a:spcPts val="0"/>
              </a:spcBef>
              <a:spcAft>
                <a:spcPts val="0"/>
              </a:spcAft>
              <a:buClr>
                <a:schemeClr val="lt1"/>
              </a:buClr>
              <a:buSzPts val="2700"/>
              <a:buNone/>
              <a:defRPr sz="2700">
                <a:solidFill>
                  <a:schemeClr val="lt1"/>
                </a:solidFill>
              </a:defRPr>
            </a:lvl8pPr>
            <a:lvl9pPr lvl="8" rtl="0" algn="ctr">
              <a:spcBef>
                <a:spcPts val="0"/>
              </a:spcBef>
              <a:spcAft>
                <a:spcPts val="0"/>
              </a:spcAft>
              <a:buClr>
                <a:schemeClr val="lt1"/>
              </a:buClr>
              <a:buSzPts val="2700"/>
              <a:buNone/>
              <a:defRPr sz="2700">
                <a:solidFill>
                  <a:schemeClr val="lt1"/>
                </a:solidFill>
              </a:defRPr>
            </a:lvl9pPr>
          </a:lstStyle>
          <a:p>
            <a:r>
              <a:t>xx%</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868" name="Shape 868"/>
        <p:cNvGrpSpPr/>
        <p:nvPr/>
      </p:nvGrpSpPr>
      <p:grpSpPr>
        <a:xfrm>
          <a:off x="0" y="0"/>
          <a:ext cx="0" cy="0"/>
          <a:chOff x="0" y="0"/>
          <a:chExt cx="0" cy="0"/>
        </a:xfrm>
      </p:grpSpPr>
      <p:sp>
        <p:nvSpPr>
          <p:cNvPr id="869" name="Google Shape;869;p54"/>
          <p:cNvSpPr txBox="1"/>
          <p:nvPr>
            <p:ph type="title"/>
          </p:nvPr>
        </p:nvSpPr>
        <p:spPr>
          <a:xfrm>
            <a:off x="2292096" y="451104"/>
            <a:ext cx="7437300" cy="7923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870" name="Google Shape;870;p54"/>
          <p:cNvSpPr txBox="1"/>
          <p:nvPr>
            <p:ph idx="1" type="subTitle"/>
          </p:nvPr>
        </p:nvSpPr>
        <p:spPr>
          <a:xfrm>
            <a:off x="4925568" y="3218688"/>
            <a:ext cx="2353200" cy="438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71" name="Google Shape;871;p54"/>
          <p:cNvSpPr txBox="1"/>
          <p:nvPr>
            <p:ph idx="2" type="subTitle"/>
          </p:nvPr>
        </p:nvSpPr>
        <p:spPr>
          <a:xfrm>
            <a:off x="1365504" y="3218688"/>
            <a:ext cx="2353200" cy="438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72" name="Google Shape;872;p54"/>
          <p:cNvSpPr txBox="1"/>
          <p:nvPr>
            <p:ph idx="3" type="subTitle"/>
          </p:nvPr>
        </p:nvSpPr>
        <p:spPr>
          <a:xfrm>
            <a:off x="8473440" y="3218688"/>
            <a:ext cx="2353200" cy="438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873" name="Google Shape;873;p54"/>
          <p:cNvSpPr txBox="1"/>
          <p:nvPr>
            <p:ph idx="4" type="subTitle"/>
          </p:nvPr>
        </p:nvSpPr>
        <p:spPr>
          <a:xfrm>
            <a:off x="4925568" y="3767328"/>
            <a:ext cx="2353200" cy="14388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874" name="Google Shape;874;p54"/>
          <p:cNvSpPr txBox="1"/>
          <p:nvPr>
            <p:ph idx="5" type="subTitle"/>
          </p:nvPr>
        </p:nvSpPr>
        <p:spPr>
          <a:xfrm>
            <a:off x="1365504" y="3767328"/>
            <a:ext cx="2353200" cy="14388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875" name="Google Shape;875;p54"/>
          <p:cNvSpPr txBox="1"/>
          <p:nvPr>
            <p:ph idx="6" type="subTitle"/>
          </p:nvPr>
        </p:nvSpPr>
        <p:spPr>
          <a:xfrm>
            <a:off x="8473440" y="3767328"/>
            <a:ext cx="2353200" cy="14388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grpSp>
        <p:nvGrpSpPr>
          <p:cNvPr id="876" name="Google Shape;876;p54"/>
          <p:cNvGrpSpPr/>
          <p:nvPr/>
        </p:nvGrpSpPr>
        <p:grpSpPr>
          <a:xfrm>
            <a:off x="348940" y="-1544"/>
            <a:ext cx="11400150" cy="5308667"/>
            <a:chOff x="261711" y="-1158"/>
            <a:chExt cx="8550326" cy="3981600"/>
          </a:xfrm>
        </p:grpSpPr>
        <p:cxnSp>
          <p:nvCxnSpPr>
            <p:cNvPr id="877" name="Google Shape;877;p5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878" name="Google Shape;878;p5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879" name="Google Shape;879;p54"/>
            <p:cNvGrpSpPr/>
            <p:nvPr/>
          </p:nvGrpSpPr>
          <p:grpSpPr>
            <a:xfrm rot="10800000">
              <a:off x="343275" y="3300779"/>
              <a:ext cx="344736" cy="345385"/>
              <a:chOff x="7353050" y="316275"/>
              <a:chExt cx="292025" cy="292575"/>
            </a:xfrm>
          </p:grpSpPr>
          <p:sp>
            <p:nvSpPr>
              <p:cNvPr id="880" name="Google Shape;880;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1" name="Google Shape;881;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2" name="Google Shape;882;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3" name="Google Shape;883;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84" name="Google Shape;884;p54"/>
            <p:cNvGrpSpPr/>
            <p:nvPr/>
          </p:nvGrpSpPr>
          <p:grpSpPr>
            <a:xfrm rot="10800000">
              <a:off x="8520013" y="714742"/>
              <a:ext cx="292025" cy="292575"/>
              <a:chOff x="7353050" y="316275"/>
              <a:chExt cx="292025" cy="292575"/>
            </a:xfrm>
          </p:grpSpPr>
          <p:sp>
            <p:nvSpPr>
              <p:cNvPr id="885" name="Google Shape;885;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6" name="Google Shape;886;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7" name="Google Shape;887;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8" name="Google Shape;888;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89" name="Google Shape;889;p54"/>
            <p:cNvGrpSpPr/>
            <p:nvPr/>
          </p:nvGrpSpPr>
          <p:grpSpPr>
            <a:xfrm rot="10800000">
              <a:off x="261711" y="465077"/>
              <a:ext cx="507562" cy="507984"/>
              <a:chOff x="8064275" y="887850"/>
              <a:chExt cx="581800" cy="582350"/>
            </a:xfrm>
          </p:grpSpPr>
          <p:sp>
            <p:nvSpPr>
              <p:cNvPr id="890" name="Google Shape;890;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1" name="Google Shape;891;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2" name="Google Shape;892;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3" name="Google Shape;893;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4" name="Google Shape;894;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5" name="Google Shape;895;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896" name="Shape 896"/>
        <p:cNvGrpSpPr/>
        <p:nvPr/>
      </p:nvGrpSpPr>
      <p:grpSpPr>
        <a:xfrm>
          <a:off x="0" y="0"/>
          <a:ext cx="0" cy="0"/>
          <a:chOff x="0" y="0"/>
          <a:chExt cx="0" cy="0"/>
        </a:xfrm>
      </p:grpSpPr>
      <p:sp>
        <p:nvSpPr>
          <p:cNvPr id="897" name="Google Shape;897;p55"/>
          <p:cNvSpPr txBox="1"/>
          <p:nvPr>
            <p:ph type="title"/>
          </p:nvPr>
        </p:nvSpPr>
        <p:spPr>
          <a:xfrm>
            <a:off x="2091700" y="589800"/>
            <a:ext cx="8008500" cy="7944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898" name="Google Shape;898;p55"/>
          <p:cNvSpPr txBox="1"/>
          <p:nvPr>
            <p:ph idx="1" type="subTitle"/>
          </p:nvPr>
        </p:nvSpPr>
        <p:spPr>
          <a:xfrm>
            <a:off x="2279904" y="2060448"/>
            <a:ext cx="2593500" cy="500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p:txBody>
      </p:sp>
      <p:sp>
        <p:nvSpPr>
          <p:cNvPr id="899" name="Google Shape;899;p55"/>
          <p:cNvSpPr txBox="1"/>
          <p:nvPr>
            <p:ph idx="2" type="subTitle"/>
          </p:nvPr>
        </p:nvSpPr>
        <p:spPr>
          <a:xfrm>
            <a:off x="2279904" y="2584704"/>
            <a:ext cx="2593500" cy="10119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00" name="Google Shape;900;p55"/>
          <p:cNvSpPr txBox="1"/>
          <p:nvPr>
            <p:ph idx="3" type="subTitle"/>
          </p:nvPr>
        </p:nvSpPr>
        <p:spPr>
          <a:xfrm>
            <a:off x="7290816" y="2060448"/>
            <a:ext cx="2596800" cy="500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p:txBody>
      </p:sp>
      <p:sp>
        <p:nvSpPr>
          <p:cNvPr id="901" name="Google Shape;901;p55"/>
          <p:cNvSpPr txBox="1"/>
          <p:nvPr>
            <p:ph idx="4" type="subTitle"/>
          </p:nvPr>
        </p:nvSpPr>
        <p:spPr>
          <a:xfrm>
            <a:off x="7290816" y="2584704"/>
            <a:ext cx="2596800" cy="10119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02" name="Google Shape;902;p55"/>
          <p:cNvSpPr txBox="1"/>
          <p:nvPr>
            <p:ph idx="5" type="subTitle"/>
          </p:nvPr>
        </p:nvSpPr>
        <p:spPr>
          <a:xfrm>
            <a:off x="3767328" y="4267200"/>
            <a:ext cx="2593500" cy="500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p:txBody>
      </p:sp>
      <p:sp>
        <p:nvSpPr>
          <p:cNvPr id="903" name="Google Shape;903;p55"/>
          <p:cNvSpPr txBox="1"/>
          <p:nvPr>
            <p:ph idx="6" type="subTitle"/>
          </p:nvPr>
        </p:nvSpPr>
        <p:spPr>
          <a:xfrm>
            <a:off x="3767328" y="4791456"/>
            <a:ext cx="2593500" cy="10119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904" name="Google Shape;904;p55"/>
          <p:cNvSpPr txBox="1"/>
          <p:nvPr>
            <p:ph idx="7" type="subTitle"/>
          </p:nvPr>
        </p:nvSpPr>
        <p:spPr>
          <a:xfrm>
            <a:off x="8619744" y="4267200"/>
            <a:ext cx="2658000" cy="5001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900">
                <a:solidFill>
                  <a:schemeClr val="accent1"/>
                </a:solidFill>
                <a:latin typeface="Barlow Semi Condensed Medium"/>
                <a:ea typeface="Barlow Semi Condensed Medium"/>
                <a:cs typeface="Barlow Semi Condensed Medium"/>
                <a:sym typeface="Barlow Semi Condensed Medium"/>
              </a:defRPr>
            </a:lvl9pPr>
          </a:lstStyle>
          <a:p/>
        </p:txBody>
      </p:sp>
      <p:sp>
        <p:nvSpPr>
          <p:cNvPr id="905" name="Google Shape;905;p55"/>
          <p:cNvSpPr txBox="1"/>
          <p:nvPr>
            <p:ph idx="8" type="subTitle"/>
          </p:nvPr>
        </p:nvSpPr>
        <p:spPr>
          <a:xfrm>
            <a:off x="8619744" y="4791456"/>
            <a:ext cx="2658000" cy="10119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906" name="Google Shape;906;p55"/>
          <p:cNvCxnSpPr/>
          <p:nvPr/>
        </p:nvCxnSpPr>
        <p:spPr>
          <a:xfrm rot="10800000">
            <a:off x="10811900" y="668267"/>
            <a:ext cx="983700" cy="983700"/>
          </a:xfrm>
          <a:prstGeom prst="straightConnector1">
            <a:avLst/>
          </a:prstGeom>
          <a:noFill/>
          <a:ln cap="flat" cmpd="sng" w="9525">
            <a:solidFill>
              <a:schemeClr val="dk1"/>
            </a:solidFill>
            <a:prstDash val="solid"/>
            <a:round/>
            <a:headEnd len="med" w="med" type="none"/>
            <a:tailEnd len="med" w="med" type="none"/>
          </a:ln>
        </p:spPr>
      </p:cxnSp>
      <p:cxnSp>
        <p:nvCxnSpPr>
          <p:cNvPr id="907" name="Google Shape;907;p55"/>
          <p:cNvCxnSpPr/>
          <p:nvPr/>
        </p:nvCxnSpPr>
        <p:spPr>
          <a:xfrm>
            <a:off x="776633" y="376250"/>
            <a:ext cx="1617300" cy="563700"/>
          </a:xfrm>
          <a:prstGeom prst="straightConnector1">
            <a:avLst/>
          </a:prstGeom>
          <a:noFill/>
          <a:ln cap="flat" cmpd="sng" w="9525">
            <a:solidFill>
              <a:schemeClr val="dk1"/>
            </a:solidFill>
            <a:prstDash val="solid"/>
            <a:round/>
            <a:headEnd len="med" w="med" type="none"/>
            <a:tailEnd len="med" w="med" type="none"/>
          </a:ln>
        </p:spPr>
      </p:cxnSp>
      <p:cxnSp>
        <p:nvCxnSpPr>
          <p:cNvPr id="908" name="Google Shape;908;p55"/>
          <p:cNvCxnSpPr/>
          <p:nvPr/>
        </p:nvCxnSpPr>
        <p:spPr>
          <a:xfrm flipH="1" rot="10800000">
            <a:off x="0" y="365583"/>
            <a:ext cx="776700" cy="872400"/>
          </a:xfrm>
          <a:prstGeom prst="straightConnector1">
            <a:avLst/>
          </a:prstGeom>
          <a:noFill/>
          <a:ln cap="flat" cmpd="sng" w="9525">
            <a:solidFill>
              <a:schemeClr val="dk1"/>
            </a:solidFill>
            <a:prstDash val="solid"/>
            <a:round/>
            <a:headEnd len="med" w="med" type="none"/>
            <a:tailEnd len="med" w="med" type="none"/>
          </a:ln>
        </p:spPr>
      </p:cxnSp>
      <p:grpSp>
        <p:nvGrpSpPr>
          <p:cNvPr id="909" name="Google Shape;909;p55"/>
          <p:cNvGrpSpPr/>
          <p:nvPr/>
        </p:nvGrpSpPr>
        <p:grpSpPr>
          <a:xfrm flipH="1">
            <a:off x="565255" y="167139"/>
            <a:ext cx="389357" cy="390090"/>
            <a:chOff x="7353050" y="316275"/>
            <a:chExt cx="292025" cy="292575"/>
          </a:xfrm>
        </p:grpSpPr>
        <p:sp>
          <p:nvSpPr>
            <p:cNvPr id="910" name="Google Shape;910;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1" name="Google Shape;911;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2" name="Google Shape;912;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3" name="Google Shape;913;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14" name="Google Shape;914;p55"/>
          <p:cNvGrpSpPr/>
          <p:nvPr/>
        </p:nvGrpSpPr>
        <p:grpSpPr>
          <a:xfrm>
            <a:off x="2184880" y="744202"/>
            <a:ext cx="390805" cy="391174"/>
            <a:chOff x="3164039" y="430875"/>
            <a:chExt cx="293111" cy="293388"/>
          </a:xfrm>
        </p:grpSpPr>
        <p:sp>
          <p:nvSpPr>
            <p:cNvPr id="915" name="Google Shape;915;p5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6" name="Google Shape;916;p5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7" name="Google Shape;917;p5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8" name="Google Shape;918;p5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9" name="Google Shape;919;p5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0" name="Google Shape;920;p5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21" name="Google Shape;921;p55"/>
          <p:cNvGrpSpPr/>
          <p:nvPr/>
        </p:nvGrpSpPr>
        <p:grpSpPr>
          <a:xfrm>
            <a:off x="2122145" y="483460"/>
            <a:ext cx="233344" cy="35999"/>
            <a:chOff x="5662375" y="212375"/>
            <a:chExt cx="175013" cy="27000"/>
          </a:xfrm>
        </p:grpSpPr>
        <p:sp>
          <p:nvSpPr>
            <p:cNvPr id="922" name="Google Shape;922;p55"/>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3" name="Google Shape;923;p55"/>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4" name="Google Shape;924;p55"/>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925" name="Google Shape;925;p55"/>
          <p:cNvCxnSpPr/>
          <p:nvPr/>
        </p:nvCxnSpPr>
        <p:spPr>
          <a:xfrm flipH="1">
            <a:off x="10868433" y="9167"/>
            <a:ext cx="1336800" cy="659100"/>
          </a:xfrm>
          <a:prstGeom prst="straightConnector1">
            <a:avLst/>
          </a:prstGeom>
          <a:noFill/>
          <a:ln cap="flat" cmpd="sng" w="9525">
            <a:solidFill>
              <a:schemeClr val="dk1"/>
            </a:solidFill>
            <a:prstDash val="solid"/>
            <a:round/>
            <a:headEnd len="med" w="med" type="none"/>
            <a:tailEnd len="med" w="med" type="none"/>
          </a:ln>
        </p:spPr>
      </p:cxnSp>
      <p:grpSp>
        <p:nvGrpSpPr>
          <p:cNvPr id="926" name="Google Shape;926;p55"/>
          <p:cNvGrpSpPr/>
          <p:nvPr/>
        </p:nvGrpSpPr>
        <p:grpSpPr>
          <a:xfrm>
            <a:off x="10431565" y="269804"/>
            <a:ext cx="775714" cy="776447"/>
            <a:chOff x="8064275" y="887850"/>
            <a:chExt cx="581800" cy="582350"/>
          </a:xfrm>
        </p:grpSpPr>
        <p:sp>
          <p:nvSpPr>
            <p:cNvPr id="927" name="Google Shape;927;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8" name="Google Shape;928;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9" name="Google Shape;929;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0" name="Google Shape;930;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1" name="Google Shape;931;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2" name="Google Shape;932;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3" name="Google Shape;933;p55"/>
          <p:cNvGrpSpPr/>
          <p:nvPr/>
        </p:nvGrpSpPr>
        <p:grpSpPr>
          <a:xfrm flipH="1">
            <a:off x="11598455" y="1489973"/>
            <a:ext cx="389357" cy="390090"/>
            <a:chOff x="7353050" y="316275"/>
            <a:chExt cx="292025" cy="292575"/>
          </a:xfrm>
        </p:grpSpPr>
        <p:sp>
          <p:nvSpPr>
            <p:cNvPr id="934" name="Google Shape;934;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5" name="Google Shape;935;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6" name="Google Shape;936;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7" name="Google Shape;937;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8" name="Google Shape;938;p55"/>
          <p:cNvGrpSpPr/>
          <p:nvPr/>
        </p:nvGrpSpPr>
        <p:grpSpPr>
          <a:xfrm>
            <a:off x="11570945" y="2109060"/>
            <a:ext cx="233344" cy="35999"/>
            <a:chOff x="5662375" y="212375"/>
            <a:chExt cx="175013" cy="27000"/>
          </a:xfrm>
        </p:grpSpPr>
        <p:sp>
          <p:nvSpPr>
            <p:cNvPr id="939" name="Google Shape;939;p55"/>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0" name="Google Shape;940;p55"/>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1" name="Google Shape;941;p55"/>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942" name="Shape 942"/>
        <p:cNvGrpSpPr/>
        <p:nvPr/>
      </p:nvGrpSpPr>
      <p:grpSpPr>
        <a:xfrm>
          <a:off x="0" y="0"/>
          <a:ext cx="0" cy="0"/>
          <a:chOff x="0" y="0"/>
          <a:chExt cx="0" cy="0"/>
        </a:xfrm>
      </p:grpSpPr>
      <p:cxnSp>
        <p:nvCxnSpPr>
          <p:cNvPr id="943" name="Google Shape;943;p56"/>
          <p:cNvCxnSpPr/>
          <p:nvPr/>
        </p:nvCxnSpPr>
        <p:spPr>
          <a:xfrm>
            <a:off x="787267" y="5787467"/>
            <a:ext cx="893700" cy="564000"/>
          </a:xfrm>
          <a:prstGeom prst="straightConnector1">
            <a:avLst/>
          </a:prstGeom>
          <a:noFill/>
          <a:ln cap="flat" cmpd="sng" w="9525">
            <a:solidFill>
              <a:schemeClr val="dk1"/>
            </a:solidFill>
            <a:prstDash val="solid"/>
            <a:round/>
            <a:headEnd len="med" w="med" type="none"/>
            <a:tailEnd len="med" w="med" type="none"/>
          </a:ln>
        </p:spPr>
      </p:cxnSp>
      <p:sp>
        <p:nvSpPr>
          <p:cNvPr id="944" name="Google Shape;944;p56"/>
          <p:cNvSpPr txBox="1"/>
          <p:nvPr>
            <p:ph type="title"/>
          </p:nvPr>
        </p:nvSpPr>
        <p:spPr>
          <a:xfrm>
            <a:off x="2944233" y="457033"/>
            <a:ext cx="63036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945" name="Google Shape;945;p56"/>
          <p:cNvCxnSpPr/>
          <p:nvPr/>
        </p:nvCxnSpPr>
        <p:spPr>
          <a:xfrm flipH="1" rot="10800000">
            <a:off x="0" y="5776633"/>
            <a:ext cx="787500" cy="885300"/>
          </a:xfrm>
          <a:prstGeom prst="straightConnector1">
            <a:avLst/>
          </a:prstGeom>
          <a:noFill/>
          <a:ln cap="flat" cmpd="sng" w="9525">
            <a:solidFill>
              <a:schemeClr val="dk1"/>
            </a:solidFill>
            <a:prstDash val="solid"/>
            <a:round/>
            <a:headEnd len="med" w="med" type="none"/>
            <a:tailEnd len="med" w="med" type="none"/>
          </a:ln>
        </p:spPr>
      </p:cxnSp>
      <p:grpSp>
        <p:nvGrpSpPr>
          <p:cNvPr id="946" name="Google Shape;946;p56"/>
          <p:cNvGrpSpPr/>
          <p:nvPr/>
        </p:nvGrpSpPr>
        <p:grpSpPr>
          <a:xfrm flipH="1">
            <a:off x="575888" y="5578356"/>
            <a:ext cx="389357" cy="390090"/>
            <a:chOff x="7353050" y="316275"/>
            <a:chExt cx="292025" cy="292575"/>
          </a:xfrm>
        </p:grpSpPr>
        <p:sp>
          <p:nvSpPr>
            <p:cNvPr id="947" name="Google Shape;947;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8" name="Google Shape;948;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9" name="Google Shape;949;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0" name="Google Shape;950;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51" name="Google Shape;951;p56"/>
          <p:cNvGrpSpPr/>
          <p:nvPr/>
        </p:nvGrpSpPr>
        <p:grpSpPr>
          <a:xfrm>
            <a:off x="1434280" y="6139552"/>
            <a:ext cx="390805" cy="391174"/>
            <a:chOff x="3164039" y="430875"/>
            <a:chExt cx="293111" cy="293388"/>
          </a:xfrm>
        </p:grpSpPr>
        <p:sp>
          <p:nvSpPr>
            <p:cNvPr id="952" name="Google Shape;952;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3" name="Google Shape;953;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4" name="Google Shape;954;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5" name="Google Shape;955;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6" name="Google Shape;956;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7" name="Google Shape;957;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958" name="Google Shape;958;p56"/>
          <p:cNvCxnSpPr/>
          <p:nvPr/>
        </p:nvCxnSpPr>
        <p:spPr>
          <a:xfrm rot="10800000">
            <a:off x="9595867" y="393467"/>
            <a:ext cx="1542900" cy="723600"/>
          </a:xfrm>
          <a:prstGeom prst="straightConnector1">
            <a:avLst/>
          </a:prstGeom>
          <a:noFill/>
          <a:ln cap="flat" cmpd="sng" w="9525">
            <a:solidFill>
              <a:schemeClr val="dk1"/>
            </a:solidFill>
            <a:prstDash val="solid"/>
            <a:round/>
            <a:headEnd len="med" w="med" type="none"/>
            <a:tailEnd len="med" w="med" type="none"/>
          </a:ln>
        </p:spPr>
      </p:cxnSp>
      <p:cxnSp>
        <p:nvCxnSpPr>
          <p:cNvPr id="959" name="Google Shape;959;p56"/>
          <p:cNvCxnSpPr/>
          <p:nvPr/>
        </p:nvCxnSpPr>
        <p:spPr>
          <a:xfrm flipH="1">
            <a:off x="11138867" y="-8833"/>
            <a:ext cx="1055100" cy="1115100"/>
          </a:xfrm>
          <a:prstGeom prst="straightConnector1">
            <a:avLst/>
          </a:prstGeom>
          <a:noFill/>
          <a:ln cap="flat" cmpd="sng" w="9525">
            <a:solidFill>
              <a:schemeClr val="dk1"/>
            </a:solidFill>
            <a:prstDash val="solid"/>
            <a:round/>
            <a:headEnd len="med" w="med" type="none"/>
            <a:tailEnd len="med" w="med" type="none"/>
          </a:ln>
        </p:spPr>
      </p:cxnSp>
      <p:grpSp>
        <p:nvGrpSpPr>
          <p:cNvPr id="960" name="Google Shape;960;p56"/>
          <p:cNvGrpSpPr/>
          <p:nvPr/>
        </p:nvGrpSpPr>
        <p:grpSpPr>
          <a:xfrm>
            <a:off x="10752098" y="702537"/>
            <a:ext cx="775714" cy="776447"/>
            <a:chOff x="8064275" y="887850"/>
            <a:chExt cx="581800" cy="582350"/>
          </a:xfrm>
        </p:grpSpPr>
        <p:sp>
          <p:nvSpPr>
            <p:cNvPr id="961" name="Google Shape;961;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2" name="Google Shape;962;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3" name="Google Shape;963;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4" name="Google Shape;964;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5" name="Google Shape;965;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6" name="Google Shape;966;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67" name="Google Shape;967;p56"/>
          <p:cNvGrpSpPr/>
          <p:nvPr/>
        </p:nvGrpSpPr>
        <p:grpSpPr>
          <a:xfrm>
            <a:off x="9378255" y="227823"/>
            <a:ext cx="389357" cy="390090"/>
            <a:chOff x="7353050" y="316275"/>
            <a:chExt cx="292025" cy="292575"/>
          </a:xfrm>
        </p:grpSpPr>
        <p:sp>
          <p:nvSpPr>
            <p:cNvPr id="968" name="Google Shape;968;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9" name="Google Shape;969;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0" name="Google Shape;970;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1" name="Google Shape;971;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72" name="Google Shape;972;p56"/>
          <p:cNvGrpSpPr/>
          <p:nvPr/>
        </p:nvGrpSpPr>
        <p:grpSpPr>
          <a:xfrm>
            <a:off x="11676974" y="306189"/>
            <a:ext cx="233327" cy="233328"/>
            <a:chOff x="8792300" y="321275"/>
            <a:chExt cx="175000" cy="175000"/>
          </a:xfrm>
        </p:grpSpPr>
        <p:sp>
          <p:nvSpPr>
            <p:cNvPr id="973" name="Google Shape;973;p5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4" name="Google Shape;974;p5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5" name="Google Shape;975;p5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6" name="Google Shape;976;p5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77" name="Google Shape;977;p56"/>
          <p:cNvGrpSpPr/>
          <p:nvPr/>
        </p:nvGrpSpPr>
        <p:grpSpPr>
          <a:xfrm>
            <a:off x="11319878" y="227826"/>
            <a:ext cx="233344" cy="35999"/>
            <a:chOff x="5662375" y="212375"/>
            <a:chExt cx="175013" cy="27000"/>
          </a:xfrm>
        </p:grpSpPr>
        <p:sp>
          <p:nvSpPr>
            <p:cNvPr id="978" name="Google Shape;978;p56"/>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9" name="Google Shape;979;p56"/>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0" name="Google Shape;980;p56"/>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81" name="Google Shape;981;p56"/>
          <p:cNvGrpSpPr/>
          <p:nvPr/>
        </p:nvGrpSpPr>
        <p:grpSpPr>
          <a:xfrm>
            <a:off x="10554945" y="1499460"/>
            <a:ext cx="233344" cy="35999"/>
            <a:chOff x="5662375" y="212375"/>
            <a:chExt cx="175013" cy="27000"/>
          </a:xfrm>
        </p:grpSpPr>
        <p:sp>
          <p:nvSpPr>
            <p:cNvPr id="982" name="Google Shape;982;p56"/>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3" name="Google Shape;983;p56"/>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4" name="Google Shape;984;p56"/>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85" name="Google Shape;985;p56"/>
          <p:cNvSpPr txBox="1"/>
          <p:nvPr>
            <p:ph idx="1" type="subTitle"/>
          </p:nvPr>
        </p:nvSpPr>
        <p:spPr>
          <a:xfrm>
            <a:off x="8290560" y="2426208"/>
            <a:ext cx="2182500" cy="4755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986" name="Google Shape;986;p56"/>
          <p:cNvSpPr txBox="1"/>
          <p:nvPr>
            <p:ph idx="2" type="subTitle"/>
          </p:nvPr>
        </p:nvSpPr>
        <p:spPr>
          <a:xfrm>
            <a:off x="4998720" y="1670304"/>
            <a:ext cx="2182500" cy="4755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987" name="Google Shape;987;p56"/>
          <p:cNvSpPr txBox="1"/>
          <p:nvPr>
            <p:ph idx="3" type="subTitle"/>
          </p:nvPr>
        </p:nvSpPr>
        <p:spPr>
          <a:xfrm>
            <a:off x="1719072" y="2426208"/>
            <a:ext cx="2182500" cy="4755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988" name="Google Shape;988;p56"/>
          <p:cNvSpPr txBox="1"/>
          <p:nvPr>
            <p:ph idx="4" type="subTitle"/>
          </p:nvPr>
        </p:nvSpPr>
        <p:spPr>
          <a:xfrm>
            <a:off x="8290560" y="2852928"/>
            <a:ext cx="2182500" cy="11703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defRPr>
            </a:lvl1pPr>
            <a:lvl2pPr lvl="1" rtl="0" algn="ctr">
              <a:spcBef>
                <a:spcPts val="0"/>
              </a:spcBef>
              <a:spcAft>
                <a:spcPts val="0"/>
              </a:spcAft>
              <a:buNone/>
              <a:defRPr sz="2100">
                <a:solidFill>
                  <a:schemeClr val="dk2"/>
                </a:solidFill>
              </a:defRPr>
            </a:lvl2pPr>
            <a:lvl3pPr lvl="2" rtl="0" algn="ctr">
              <a:spcBef>
                <a:spcPts val="0"/>
              </a:spcBef>
              <a:spcAft>
                <a:spcPts val="0"/>
              </a:spcAft>
              <a:buNone/>
              <a:defRPr sz="2100">
                <a:solidFill>
                  <a:schemeClr val="dk2"/>
                </a:solidFill>
              </a:defRPr>
            </a:lvl3pPr>
            <a:lvl4pPr lvl="3" rtl="0" algn="ctr">
              <a:spcBef>
                <a:spcPts val="0"/>
              </a:spcBef>
              <a:spcAft>
                <a:spcPts val="0"/>
              </a:spcAft>
              <a:buNone/>
              <a:defRPr sz="2100">
                <a:solidFill>
                  <a:schemeClr val="dk2"/>
                </a:solidFill>
              </a:defRPr>
            </a:lvl4pPr>
            <a:lvl5pPr lvl="4" rtl="0" algn="ctr">
              <a:spcBef>
                <a:spcPts val="0"/>
              </a:spcBef>
              <a:spcAft>
                <a:spcPts val="0"/>
              </a:spcAft>
              <a:buNone/>
              <a:defRPr sz="2100">
                <a:solidFill>
                  <a:schemeClr val="dk2"/>
                </a:solidFill>
              </a:defRPr>
            </a:lvl5pPr>
            <a:lvl6pPr lvl="5" rtl="0" algn="ctr">
              <a:spcBef>
                <a:spcPts val="0"/>
              </a:spcBef>
              <a:spcAft>
                <a:spcPts val="0"/>
              </a:spcAft>
              <a:buNone/>
              <a:defRPr sz="2100">
                <a:solidFill>
                  <a:schemeClr val="dk2"/>
                </a:solidFill>
              </a:defRPr>
            </a:lvl6pPr>
            <a:lvl7pPr lvl="6" rtl="0" algn="ctr">
              <a:spcBef>
                <a:spcPts val="0"/>
              </a:spcBef>
              <a:spcAft>
                <a:spcPts val="0"/>
              </a:spcAft>
              <a:buNone/>
              <a:defRPr sz="2100">
                <a:solidFill>
                  <a:schemeClr val="dk2"/>
                </a:solidFill>
              </a:defRPr>
            </a:lvl7pPr>
            <a:lvl8pPr lvl="7" rtl="0" algn="ctr">
              <a:spcBef>
                <a:spcPts val="0"/>
              </a:spcBef>
              <a:spcAft>
                <a:spcPts val="0"/>
              </a:spcAft>
              <a:buNone/>
              <a:defRPr sz="2100">
                <a:solidFill>
                  <a:schemeClr val="dk2"/>
                </a:solidFill>
              </a:defRPr>
            </a:lvl8pPr>
            <a:lvl9pPr lvl="8" rtl="0" algn="ctr">
              <a:spcBef>
                <a:spcPts val="0"/>
              </a:spcBef>
              <a:spcAft>
                <a:spcPts val="0"/>
              </a:spcAft>
              <a:buNone/>
              <a:defRPr sz="2100">
                <a:solidFill>
                  <a:schemeClr val="dk2"/>
                </a:solidFill>
              </a:defRPr>
            </a:lvl9pPr>
          </a:lstStyle>
          <a:p/>
        </p:txBody>
      </p:sp>
      <p:sp>
        <p:nvSpPr>
          <p:cNvPr id="989" name="Google Shape;989;p56"/>
          <p:cNvSpPr txBox="1"/>
          <p:nvPr>
            <p:ph idx="5" type="subTitle"/>
          </p:nvPr>
        </p:nvSpPr>
        <p:spPr>
          <a:xfrm>
            <a:off x="4998720" y="2109216"/>
            <a:ext cx="2182500" cy="11703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990" name="Google Shape;990;p56"/>
          <p:cNvSpPr txBox="1"/>
          <p:nvPr>
            <p:ph idx="6" type="subTitle"/>
          </p:nvPr>
        </p:nvSpPr>
        <p:spPr>
          <a:xfrm>
            <a:off x="1719072" y="2852928"/>
            <a:ext cx="2182500" cy="11703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991" name="Shape 991"/>
        <p:cNvGrpSpPr/>
        <p:nvPr/>
      </p:nvGrpSpPr>
      <p:grpSpPr>
        <a:xfrm>
          <a:off x="0" y="0"/>
          <a:ext cx="0" cy="0"/>
          <a:chOff x="0" y="0"/>
          <a:chExt cx="0" cy="0"/>
        </a:xfrm>
      </p:grpSpPr>
      <p:sp>
        <p:nvSpPr>
          <p:cNvPr id="992" name="Google Shape;992;p57"/>
          <p:cNvSpPr txBox="1"/>
          <p:nvPr>
            <p:ph type="title"/>
          </p:nvPr>
        </p:nvSpPr>
        <p:spPr>
          <a:xfrm>
            <a:off x="4120896" y="451104"/>
            <a:ext cx="3950400" cy="7680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93" name="Google Shape;993;p57"/>
          <p:cNvSpPr txBox="1"/>
          <p:nvPr>
            <p:ph idx="1" type="subTitle"/>
          </p:nvPr>
        </p:nvSpPr>
        <p:spPr>
          <a:xfrm>
            <a:off x="2029900" y="2117781"/>
            <a:ext cx="2353200" cy="6096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p:txBody>
      </p:sp>
      <p:sp>
        <p:nvSpPr>
          <p:cNvPr id="994" name="Google Shape;994;p57"/>
          <p:cNvSpPr txBox="1"/>
          <p:nvPr>
            <p:ph idx="2" type="subTitle"/>
          </p:nvPr>
        </p:nvSpPr>
        <p:spPr>
          <a:xfrm>
            <a:off x="2029900" y="2570891"/>
            <a:ext cx="23532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995" name="Google Shape;995;p57"/>
          <p:cNvSpPr txBox="1"/>
          <p:nvPr>
            <p:ph idx="3" type="subTitle"/>
          </p:nvPr>
        </p:nvSpPr>
        <p:spPr>
          <a:xfrm>
            <a:off x="4919402" y="2117781"/>
            <a:ext cx="2353200" cy="6096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p:txBody>
      </p:sp>
      <p:sp>
        <p:nvSpPr>
          <p:cNvPr id="996" name="Google Shape;996;p57"/>
          <p:cNvSpPr txBox="1"/>
          <p:nvPr>
            <p:ph idx="4" type="subTitle"/>
          </p:nvPr>
        </p:nvSpPr>
        <p:spPr>
          <a:xfrm>
            <a:off x="4919402" y="2570891"/>
            <a:ext cx="23532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accent1"/>
                </a:solidFill>
                <a:latin typeface="Barlow Semi Condensed"/>
                <a:ea typeface="Barlow Semi Condensed"/>
                <a:cs typeface="Barlow Semi Condensed"/>
                <a:sym typeface="Barlow Semi Condensed"/>
              </a:defRPr>
            </a:lvl9pPr>
          </a:lstStyle>
          <a:p/>
        </p:txBody>
      </p:sp>
      <p:sp>
        <p:nvSpPr>
          <p:cNvPr id="997" name="Google Shape;997;p57"/>
          <p:cNvSpPr txBox="1"/>
          <p:nvPr>
            <p:ph idx="5" type="subTitle"/>
          </p:nvPr>
        </p:nvSpPr>
        <p:spPr>
          <a:xfrm>
            <a:off x="7808900" y="2117781"/>
            <a:ext cx="2353200" cy="6096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p:txBody>
      </p:sp>
      <p:sp>
        <p:nvSpPr>
          <p:cNvPr id="998" name="Google Shape;998;p57"/>
          <p:cNvSpPr txBox="1"/>
          <p:nvPr>
            <p:ph idx="6" type="subTitle"/>
          </p:nvPr>
        </p:nvSpPr>
        <p:spPr>
          <a:xfrm>
            <a:off x="7808900" y="2570891"/>
            <a:ext cx="23532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999" name="Google Shape;999;p57"/>
          <p:cNvSpPr txBox="1"/>
          <p:nvPr>
            <p:ph idx="7" type="subTitle"/>
          </p:nvPr>
        </p:nvSpPr>
        <p:spPr>
          <a:xfrm>
            <a:off x="2029900" y="4287944"/>
            <a:ext cx="2353200" cy="6096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00" name="Google Shape;1000;p57"/>
          <p:cNvSpPr txBox="1"/>
          <p:nvPr>
            <p:ph idx="8" type="subTitle"/>
          </p:nvPr>
        </p:nvSpPr>
        <p:spPr>
          <a:xfrm>
            <a:off x="2029900" y="4741356"/>
            <a:ext cx="2353200" cy="8145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1001" name="Google Shape;1001;p57"/>
          <p:cNvSpPr txBox="1"/>
          <p:nvPr>
            <p:ph idx="9" type="subTitle"/>
          </p:nvPr>
        </p:nvSpPr>
        <p:spPr>
          <a:xfrm>
            <a:off x="4796600" y="4287948"/>
            <a:ext cx="2598900" cy="6096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02" name="Google Shape;1002;p57"/>
          <p:cNvSpPr txBox="1"/>
          <p:nvPr>
            <p:ph idx="13" type="subTitle"/>
          </p:nvPr>
        </p:nvSpPr>
        <p:spPr>
          <a:xfrm>
            <a:off x="4796666" y="4741356"/>
            <a:ext cx="2598900" cy="8145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1003" name="Google Shape;1003;p57"/>
          <p:cNvSpPr txBox="1"/>
          <p:nvPr>
            <p:ph idx="14" type="subTitle"/>
          </p:nvPr>
        </p:nvSpPr>
        <p:spPr>
          <a:xfrm>
            <a:off x="7808900" y="4287944"/>
            <a:ext cx="2353200" cy="6096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1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04" name="Google Shape;1004;p57"/>
          <p:cNvSpPr txBox="1"/>
          <p:nvPr>
            <p:ph idx="15" type="subTitle"/>
          </p:nvPr>
        </p:nvSpPr>
        <p:spPr>
          <a:xfrm>
            <a:off x="7808900" y="4741356"/>
            <a:ext cx="2353200" cy="8145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cxnSp>
        <p:nvCxnSpPr>
          <p:cNvPr id="1005" name="Google Shape;1005;p57"/>
          <p:cNvCxnSpPr/>
          <p:nvPr/>
        </p:nvCxnSpPr>
        <p:spPr>
          <a:xfrm>
            <a:off x="3872377" y="6017433"/>
            <a:ext cx="1510800" cy="408300"/>
          </a:xfrm>
          <a:prstGeom prst="straightConnector1">
            <a:avLst/>
          </a:prstGeom>
          <a:noFill/>
          <a:ln cap="flat" cmpd="sng" w="9525">
            <a:solidFill>
              <a:schemeClr val="dk1"/>
            </a:solidFill>
            <a:prstDash val="solid"/>
            <a:round/>
            <a:headEnd len="med" w="med" type="none"/>
            <a:tailEnd len="med" w="med" type="none"/>
          </a:ln>
        </p:spPr>
      </p:cxnSp>
      <p:cxnSp>
        <p:nvCxnSpPr>
          <p:cNvPr id="1006" name="Google Shape;1006;p57"/>
          <p:cNvCxnSpPr/>
          <p:nvPr/>
        </p:nvCxnSpPr>
        <p:spPr>
          <a:xfrm flipH="1" rot="10800000">
            <a:off x="2082777" y="5989867"/>
            <a:ext cx="1789500" cy="420300"/>
          </a:xfrm>
          <a:prstGeom prst="straightConnector1">
            <a:avLst/>
          </a:prstGeom>
          <a:noFill/>
          <a:ln cap="flat" cmpd="sng" w="9525">
            <a:solidFill>
              <a:schemeClr val="dk1"/>
            </a:solidFill>
            <a:prstDash val="solid"/>
            <a:round/>
            <a:headEnd len="med" w="med" type="none"/>
            <a:tailEnd len="med" w="med" type="none"/>
          </a:ln>
        </p:spPr>
      </p:cxnSp>
      <p:cxnSp>
        <p:nvCxnSpPr>
          <p:cNvPr id="1007" name="Google Shape;1007;p57"/>
          <p:cNvCxnSpPr/>
          <p:nvPr/>
        </p:nvCxnSpPr>
        <p:spPr>
          <a:xfrm>
            <a:off x="346077" y="5877333"/>
            <a:ext cx="1776000" cy="522900"/>
          </a:xfrm>
          <a:prstGeom prst="straightConnector1">
            <a:avLst/>
          </a:prstGeom>
          <a:noFill/>
          <a:ln cap="flat" cmpd="sng" w="9525">
            <a:solidFill>
              <a:schemeClr val="dk1"/>
            </a:solidFill>
            <a:prstDash val="solid"/>
            <a:round/>
            <a:headEnd len="med" w="med" type="none"/>
            <a:tailEnd len="med" w="med" type="none"/>
          </a:ln>
        </p:spPr>
      </p:cxnSp>
      <p:cxnSp>
        <p:nvCxnSpPr>
          <p:cNvPr id="1008" name="Google Shape;1008;p57"/>
          <p:cNvCxnSpPr/>
          <p:nvPr/>
        </p:nvCxnSpPr>
        <p:spPr>
          <a:xfrm>
            <a:off x="-9156" y="5324733"/>
            <a:ext cx="365100" cy="542700"/>
          </a:xfrm>
          <a:prstGeom prst="straightConnector1">
            <a:avLst/>
          </a:prstGeom>
          <a:noFill/>
          <a:ln cap="flat" cmpd="sng" w="9525">
            <a:solidFill>
              <a:schemeClr val="dk1"/>
            </a:solidFill>
            <a:prstDash val="solid"/>
            <a:round/>
            <a:headEnd len="med" w="med" type="none"/>
            <a:tailEnd len="med" w="med" type="none"/>
          </a:ln>
        </p:spPr>
      </p:cxnSp>
      <p:grpSp>
        <p:nvGrpSpPr>
          <p:cNvPr id="1009" name="Google Shape;1009;p57"/>
          <p:cNvGrpSpPr/>
          <p:nvPr/>
        </p:nvGrpSpPr>
        <p:grpSpPr>
          <a:xfrm flipH="1">
            <a:off x="1704732" y="6017404"/>
            <a:ext cx="775714" cy="776447"/>
            <a:chOff x="8064275" y="887850"/>
            <a:chExt cx="581800" cy="582350"/>
          </a:xfrm>
        </p:grpSpPr>
        <p:sp>
          <p:nvSpPr>
            <p:cNvPr id="1010" name="Google Shape;1010;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1" name="Google Shape;1011;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2" name="Google Shape;1012;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3" name="Google Shape;1013;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4" name="Google Shape;1014;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5" name="Google Shape;1015;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16" name="Google Shape;1016;p57"/>
          <p:cNvGrpSpPr/>
          <p:nvPr/>
        </p:nvGrpSpPr>
        <p:grpSpPr>
          <a:xfrm flipH="1">
            <a:off x="3663732" y="5787273"/>
            <a:ext cx="389357" cy="390090"/>
            <a:chOff x="7353050" y="316275"/>
            <a:chExt cx="292025" cy="292575"/>
          </a:xfrm>
        </p:grpSpPr>
        <p:sp>
          <p:nvSpPr>
            <p:cNvPr id="1017" name="Google Shape;1017;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8" name="Google Shape;1018;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9" name="Google Shape;1019;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0" name="Google Shape;1020;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21" name="Google Shape;1021;p57"/>
          <p:cNvGrpSpPr/>
          <p:nvPr/>
        </p:nvGrpSpPr>
        <p:grpSpPr>
          <a:xfrm flipH="1">
            <a:off x="228709" y="5753356"/>
            <a:ext cx="233327" cy="233328"/>
            <a:chOff x="8792300" y="321275"/>
            <a:chExt cx="175000" cy="175000"/>
          </a:xfrm>
        </p:grpSpPr>
        <p:sp>
          <p:nvSpPr>
            <p:cNvPr id="1022" name="Google Shape;1022;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3" name="Google Shape;1023;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4" name="Google Shape;1024;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5" name="Google Shape;1025;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26" name="Google Shape;1026;p57"/>
          <p:cNvGrpSpPr/>
          <p:nvPr/>
        </p:nvGrpSpPr>
        <p:grpSpPr>
          <a:xfrm>
            <a:off x="5164157" y="6210052"/>
            <a:ext cx="390805" cy="391174"/>
            <a:chOff x="3164039" y="430875"/>
            <a:chExt cx="293111" cy="293388"/>
          </a:xfrm>
        </p:grpSpPr>
        <p:sp>
          <p:nvSpPr>
            <p:cNvPr id="1027" name="Google Shape;1027;p5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8" name="Google Shape;1028;p5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9" name="Google Shape;1029;p5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0" name="Google Shape;1030;p5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1" name="Google Shape;1031;p5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2" name="Google Shape;1032;p5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33" name="Google Shape;1033;p57"/>
          <p:cNvGrpSpPr/>
          <p:nvPr/>
        </p:nvGrpSpPr>
        <p:grpSpPr>
          <a:xfrm flipH="1">
            <a:off x="323222" y="5523226"/>
            <a:ext cx="233344" cy="35999"/>
            <a:chOff x="5662375" y="212375"/>
            <a:chExt cx="175013" cy="27000"/>
          </a:xfrm>
        </p:grpSpPr>
        <p:sp>
          <p:nvSpPr>
            <p:cNvPr id="1034" name="Google Shape;1034;p5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5" name="Google Shape;1035;p5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6" name="Google Shape;1036;p5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037" name="Google Shape;1037;p57"/>
          <p:cNvCxnSpPr/>
          <p:nvPr/>
        </p:nvCxnSpPr>
        <p:spPr>
          <a:xfrm rot="10800000">
            <a:off x="7993300" y="302033"/>
            <a:ext cx="2006100" cy="299700"/>
          </a:xfrm>
          <a:prstGeom prst="straightConnector1">
            <a:avLst/>
          </a:prstGeom>
          <a:noFill/>
          <a:ln cap="flat" cmpd="sng" w="9525">
            <a:solidFill>
              <a:schemeClr val="dk1"/>
            </a:solidFill>
            <a:prstDash val="solid"/>
            <a:round/>
            <a:headEnd len="med" w="med" type="none"/>
            <a:tailEnd len="med" w="med" type="none"/>
          </a:ln>
        </p:spPr>
      </p:cxnSp>
      <p:cxnSp>
        <p:nvCxnSpPr>
          <p:cNvPr id="1038" name="Google Shape;1038;p57"/>
          <p:cNvCxnSpPr/>
          <p:nvPr/>
        </p:nvCxnSpPr>
        <p:spPr>
          <a:xfrm rot="10800000">
            <a:off x="10017133" y="610467"/>
            <a:ext cx="1106100" cy="991200"/>
          </a:xfrm>
          <a:prstGeom prst="straightConnector1">
            <a:avLst/>
          </a:prstGeom>
          <a:noFill/>
          <a:ln cap="flat" cmpd="sng" w="9525">
            <a:solidFill>
              <a:schemeClr val="dk1"/>
            </a:solidFill>
            <a:prstDash val="solid"/>
            <a:round/>
            <a:headEnd len="med" w="med" type="none"/>
            <a:tailEnd len="med" w="med" type="none"/>
          </a:ln>
        </p:spPr>
      </p:cxnSp>
      <p:cxnSp>
        <p:nvCxnSpPr>
          <p:cNvPr id="1039" name="Google Shape;1039;p57"/>
          <p:cNvCxnSpPr/>
          <p:nvPr/>
        </p:nvCxnSpPr>
        <p:spPr>
          <a:xfrm flipH="1">
            <a:off x="11131967" y="-8833"/>
            <a:ext cx="1062000" cy="1584000"/>
          </a:xfrm>
          <a:prstGeom prst="straightConnector1">
            <a:avLst/>
          </a:prstGeom>
          <a:noFill/>
          <a:ln cap="flat" cmpd="sng" w="9525">
            <a:solidFill>
              <a:schemeClr val="dk1"/>
            </a:solidFill>
            <a:prstDash val="solid"/>
            <a:round/>
            <a:headEnd len="med" w="med" type="none"/>
            <a:tailEnd len="med" w="med" type="none"/>
          </a:ln>
        </p:spPr>
      </p:cxnSp>
      <p:grpSp>
        <p:nvGrpSpPr>
          <p:cNvPr id="1040" name="Google Shape;1040;p57"/>
          <p:cNvGrpSpPr/>
          <p:nvPr/>
        </p:nvGrpSpPr>
        <p:grpSpPr>
          <a:xfrm>
            <a:off x="10752098" y="1386970"/>
            <a:ext cx="775714" cy="776447"/>
            <a:chOff x="8064275" y="887850"/>
            <a:chExt cx="581800" cy="582350"/>
          </a:xfrm>
        </p:grpSpPr>
        <p:sp>
          <p:nvSpPr>
            <p:cNvPr id="1041" name="Google Shape;1041;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2" name="Google Shape;1042;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3" name="Google Shape;1043;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4" name="Google Shape;1044;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5" name="Google Shape;1045;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6" name="Google Shape;1046;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47" name="Google Shape;1047;p57"/>
          <p:cNvGrpSpPr/>
          <p:nvPr/>
        </p:nvGrpSpPr>
        <p:grpSpPr>
          <a:xfrm>
            <a:off x="9803822" y="421689"/>
            <a:ext cx="389357" cy="390090"/>
            <a:chOff x="7353050" y="316275"/>
            <a:chExt cx="292025" cy="292575"/>
          </a:xfrm>
        </p:grpSpPr>
        <p:sp>
          <p:nvSpPr>
            <p:cNvPr id="1048" name="Google Shape;1048;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9" name="Google Shape;1049;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0" name="Google Shape;1050;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1" name="Google Shape;1051;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52" name="Google Shape;1052;p57"/>
          <p:cNvGrpSpPr/>
          <p:nvPr/>
        </p:nvGrpSpPr>
        <p:grpSpPr>
          <a:xfrm>
            <a:off x="11722774" y="428356"/>
            <a:ext cx="233327" cy="233327"/>
            <a:chOff x="8792300" y="321275"/>
            <a:chExt cx="175000" cy="175000"/>
          </a:xfrm>
        </p:grpSpPr>
        <p:sp>
          <p:nvSpPr>
            <p:cNvPr id="1053" name="Google Shape;1053;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4" name="Google Shape;1054;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5" name="Google Shape;1055;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6" name="Google Shape;1056;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57" name="Google Shape;1057;p57"/>
          <p:cNvSpPr/>
          <p:nvPr/>
        </p:nvSpPr>
        <p:spPr>
          <a:xfrm>
            <a:off x="7772406" y="91609"/>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8" name="Google Shape;1058;p57"/>
          <p:cNvSpPr/>
          <p:nvPr/>
        </p:nvSpPr>
        <p:spPr>
          <a:xfrm>
            <a:off x="7769400" y="88233"/>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9" name="Google Shape;1059;p57"/>
          <p:cNvSpPr/>
          <p:nvPr/>
        </p:nvSpPr>
        <p:spPr>
          <a:xfrm>
            <a:off x="7821059" y="140278"/>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0" name="Google Shape;1060;p57"/>
          <p:cNvSpPr/>
          <p:nvPr/>
        </p:nvSpPr>
        <p:spPr>
          <a:xfrm>
            <a:off x="7818069" y="136903"/>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1" name="Google Shape;1061;p57"/>
          <p:cNvSpPr/>
          <p:nvPr/>
        </p:nvSpPr>
        <p:spPr>
          <a:xfrm>
            <a:off x="7873843" y="193046"/>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2" name="Google Shape;1062;p57"/>
          <p:cNvSpPr/>
          <p:nvPr/>
        </p:nvSpPr>
        <p:spPr>
          <a:xfrm>
            <a:off x="7870853" y="190056"/>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63" name="Google Shape;1063;p57"/>
          <p:cNvGrpSpPr/>
          <p:nvPr/>
        </p:nvGrpSpPr>
        <p:grpSpPr>
          <a:xfrm>
            <a:off x="11319878" y="227826"/>
            <a:ext cx="233344" cy="35999"/>
            <a:chOff x="5662375" y="212375"/>
            <a:chExt cx="175013" cy="27000"/>
          </a:xfrm>
        </p:grpSpPr>
        <p:sp>
          <p:nvSpPr>
            <p:cNvPr id="1064" name="Google Shape;1064;p5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5" name="Google Shape;1065;p5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6" name="Google Shape;1066;p5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67" name="Google Shape;1067;p57"/>
          <p:cNvGrpSpPr/>
          <p:nvPr/>
        </p:nvGrpSpPr>
        <p:grpSpPr>
          <a:xfrm>
            <a:off x="11570945" y="2210660"/>
            <a:ext cx="233344" cy="35999"/>
            <a:chOff x="5662375" y="212375"/>
            <a:chExt cx="175013" cy="27000"/>
          </a:xfrm>
        </p:grpSpPr>
        <p:sp>
          <p:nvSpPr>
            <p:cNvPr id="1068" name="Google Shape;1068;p57"/>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9" name="Google Shape;1069;p57"/>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0" name="Google Shape;1070;p57"/>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71" name="Shape 1071"/>
        <p:cNvGrpSpPr/>
        <p:nvPr/>
      </p:nvGrpSpPr>
      <p:grpSpPr>
        <a:xfrm>
          <a:off x="0" y="0"/>
          <a:ext cx="0" cy="0"/>
          <a:chOff x="0" y="0"/>
          <a:chExt cx="0" cy="0"/>
        </a:xfrm>
      </p:grpSpPr>
      <p:sp>
        <p:nvSpPr>
          <p:cNvPr id="1072" name="Google Shape;1072;p58"/>
          <p:cNvSpPr txBox="1"/>
          <p:nvPr>
            <p:ph type="title"/>
          </p:nvPr>
        </p:nvSpPr>
        <p:spPr>
          <a:xfrm>
            <a:off x="1694688" y="451104"/>
            <a:ext cx="8814900" cy="7317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73" name="Google Shape;1073;p58"/>
          <p:cNvSpPr txBox="1"/>
          <p:nvPr>
            <p:ph idx="1" type="subTitle"/>
          </p:nvPr>
        </p:nvSpPr>
        <p:spPr>
          <a:xfrm>
            <a:off x="6254500" y="1988468"/>
            <a:ext cx="4742700" cy="3541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cxnSp>
        <p:nvCxnSpPr>
          <p:cNvPr id="1074" name="Google Shape;1074;p58"/>
          <p:cNvCxnSpPr/>
          <p:nvPr/>
        </p:nvCxnSpPr>
        <p:spPr>
          <a:xfrm rot="10800000">
            <a:off x="10811900" y="668267"/>
            <a:ext cx="983700" cy="983700"/>
          </a:xfrm>
          <a:prstGeom prst="straightConnector1">
            <a:avLst/>
          </a:prstGeom>
          <a:noFill/>
          <a:ln cap="flat" cmpd="sng" w="9525">
            <a:solidFill>
              <a:schemeClr val="dk1"/>
            </a:solidFill>
            <a:prstDash val="solid"/>
            <a:round/>
            <a:headEnd len="med" w="med" type="none"/>
            <a:tailEnd len="med" w="med" type="none"/>
          </a:ln>
        </p:spPr>
      </p:cxnSp>
      <p:cxnSp>
        <p:nvCxnSpPr>
          <p:cNvPr id="1075" name="Google Shape;1075;p58"/>
          <p:cNvCxnSpPr/>
          <p:nvPr/>
        </p:nvCxnSpPr>
        <p:spPr>
          <a:xfrm>
            <a:off x="776633" y="376250"/>
            <a:ext cx="1617300" cy="563700"/>
          </a:xfrm>
          <a:prstGeom prst="straightConnector1">
            <a:avLst/>
          </a:prstGeom>
          <a:noFill/>
          <a:ln cap="flat" cmpd="sng" w="9525">
            <a:solidFill>
              <a:schemeClr val="dk1"/>
            </a:solidFill>
            <a:prstDash val="solid"/>
            <a:round/>
            <a:headEnd len="med" w="med" type="none"/>
            <a:tailEnd len="med" w="med" type="none"/>
          </a:ln>
        </p:spPr>
      </p:cxnSp>
      <p:cxnSp>
        <p:nvCxnSpPr>
          <p:cNvPr id="1076" name="Google Shape;1076;p58"/>
          <p:cNvCxnSpPr/>
          <p:nvPr/>
        </p:nvCxnSpPr>
        <p:spPr>
          <a:xfrm flipH="1" rot="10800000">
            <a:off x="0" y="365583"/>
            <a:ext cx="776700" cy="872400"/>
          </a:xfrm>
          <a:prstGeom prst="straightConnector1">
            <a:avLst/>
          </a:prstGeom>
          <a:noFill/>
          <a:ln cap="flat" cmpd="sng" w="9525">
            <a:solidFill>
              <a:schemeClr val="dk1"/>
            </a:solidFill>
            <a:prstDash val="solid"/>
            <a:round/>
            <a:headEnd len="med" w="med" type="none"/>
            <a:tailEnd len="med" w="med" type="none"/>
          </a:ln>
        </p:spPr>
      </p:cxnSp>
      <p:grpSp>
        <p:nvGrpSpPr>
          <p:cNvPr id="1077" name="Google Shape;1077;p58"/>
          <p:cNvGrpSpPr/>
          <p:nvPr/>
        </p:nvGrpSpPr>
        <p:grpSpPr>
          <a:xfrm flipH="1">
            <a:off x="565255" y="167139"/>
            <a:ext cx="389357" cy="390090"/>
            <a:chOff x="7353050" y="316275"/>
            <a:chExt cx="292025" cy="292575"/>
          </a:xfrm>
        </p:grpSpPr>
        <p:sp>
          <p:nvSpPr>
            <p:cNvPr id="1078" name="Google Shape;1078;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9" name="Google Shape;1079;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0" name="Google Shape;1080;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1" name="Google Shape;1081;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2" name="Google Shape;1082;p58"/>
          <p:cNvGrpSpPr/>
          <p:nvPr/>
        </p:nvGrpSpPr>
        <p:grpSpPr>
          <a:xfrm>
            <a:off x="2184880" y="744202"/>
            <a:ext cx="390805" cy="391174"/>
            <a:chOff x="3164039" y="430875"/>
            <a:chExt cx="293111" cy="293388"/>
          </a:xfrm>
        </p:grpSpPr>
        <p:sp>
          <p:nvSpPr>
            <p:cNvPr id="1083" name="Google Shape;1083;p5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4" name="Google Shape;1084;p5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5" name="Google Shape;1085;p5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6" name="Google Shape;1086;p5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7" name="Google Shape;1087;p5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8" name="Google Shape;1088;p5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9" name="Google Shape;1089;p58"/>
          <p:cNvGrpSpPr/>
          <p:nvPr/>
        </p:nvGrpSpPr>
        <p:grpSpPr>
          <a:xfrm>
            <a:off x="2122145" y="483460"/>
            <a:ext cx="233344" cy="35999"/>
            <a:chOff x="5662375" y="212375"/>
            <a:chExt cx="175013" cy="27000"/>
          </a:xfrm>
        </p:grpSpPr>
        <p:sp>
          <p:nvSpPr>
            <p:cNvPr id="1090" name="Google Shape;1090;p58"/>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1" name="Google Shape;1091;p58"/>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2" name="Google Shape;1092;p58"/>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093" name="Google Shape;1093;p58"/>
          <p:cNvCxnSpPr/>
          <p:nvPr/>
        </p:nvCxnSpPr>
        <p:spPr>
          <a:xfrm flipH="1">
            <a:off x="10868433" y="9167"/>
            <a:ext cx="1336800" cy="659100"/>
          </a:xfrm>
          <a:prstGeom prst="straightConnector1">
            <a:avLst/>
          </a:prstGeom>
          <a:noFill/>
          <a:ln cap="flat" cmpd="sng" w="9525">
            <a:solidFill>
              <a:schemeClr val="dk1"/>
            </a:solidFill>
            <a:prstDash val="solid"/>
            <a:round/>
            <a:headEnd len="med" w="med" type="none"/>
            <a:tailEnd len="med" w="med" type="none"/>
          </a:ln>
        </p:spPr>
      </p:cxnSp>
      <p:grpSp>
        <p:nvGrpSpPr>
          <p:cNvPr id="1094" name="Google Shape;1094;p58"/>
          <p:cNvGrpSpPr/>
          <p:nvPr/>
        </p:nvGrpSpPr>
        <p:grpSpPr>
          <a:xfrm>
            <a:off x="10431565" y="269804"/>
            <a:ext cx="775714" cy="776447"/>
            <a:chOff x="8064275" y="887850"/>
            <a:chExt cx="581800" cy="582350"/>
          </a:xfrm>
        </p:grpSpPr>
        <p:sp>
          <p:nvSpPr>
            <p:cNvPr id="1095" name="Google Shape;109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6" name="Google Shape;109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7" name="Google Shape;109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8" name="Google Shape;109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9" name="Google Shape;109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0" name="Google Shape;110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01" name="Google Shape;1101;p58"/>
          <p:cNvGrpSpPr/>
          <p:nvPr/>
        </p:nvGrpSpPr>
        <p:grpSpPr>
          <a:xfrm flipH="1">
            <a:off x="11598455" y="1489973"/>
            <a:ext cx="389357" cy="390090"/>
            <a:chOff x="7353050" y="316275"/>
            <a:chExt cx="292025" cy="292575"/>
          </a:xfrm>
        </p:grpSpPr>
        <p:sp>
          <p:nvSpPr>
            <p:cNvPr id="1102" name="Google Shape;110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3" name="Google Shape;110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4" name="Google Shape;110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5" name="Google Shape;110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06" name="Google Shape;1106;p58"/>
          <p:cNvGrpSpPr/>
          <p:nvPr/>
        </p:nvGrpSpPr>
        <p:grpSpPr>
          <a:xfrm>
            <a:off x="11570945" y="2109060"/>
            <a:ext cx="233344" cy="35999"/>
            <a:chOff x="5662375" y="212375"/>
            <a:chExt cx="175013" cy="27000"/>
          </a:xfrm>
        </p:grpSpPr>
        <p:sp>
          <p:nvSpPr>
            <p:cNvPr id="1107" name="Google Shape;1107;p58"/>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8" name="Google Shape;1108;p58"/>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9" name="Google Shape;1109;p58"/>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110" name="Google Shape;1110;p58"/>
          <p:cNvCxnSpPr/>
          <p:nvPr/>
        </p:nvCxnSpPr>
        <p:spPr>
          <a:xfrm flipH="1">
            <a:off x="6802272" y="6017433"/>
            <a:ext cx="1510800" cy="4083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58"/>
          <p:cNvCxnSpPr/>
          <p:nvPr/>
        </p:nvCxnSpPr>
        <p:spPr>
          <a:xfrm rot="10800000">
            <a:off x="8313172" y="5989867"/>
            <a:ext cx="1789500" cy="4203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58"/>
          <p:cNvCxnSpPr/>
          <p:nvPr/>
        </p:nvCxnSpPr>
        <p:spPr>
          <a:xfrm flipH="1">
            <a:off x="10063372" y="5877333"/>
            <a:ext cx="1776000" cy="5229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58"/>
          <p:cNvCxnSpPr/>
          <p:nvPr/>
        </p:nvCxnSpPr>
        <p:spPr>
          <a:xfrm flipH="1">
            <a:off x="11829505" y="5324733"/>
            <a:ext cx="365100" cy="542700"/>
          </a:xfrm>
          <a:prstGeom prst="straightConnector1">
            <a:avLst/>
          </a:prstGeom>
          <a:noFill/>
          <a:ln cap="flat" cmpd="sng" w="9525">
            <a:solidFill>
              <a:schemeClr val="dk2"/>
            </a:solidFill>
            <a:prstDash val="solid"/>
            <a:round/>
            <a:headEnd len="med" w="med" type="none"/>
            <a:tailEnd len="med" w="med" type="none"/>
          </a:ln>
        </p:spPr>
      </p:cxnSp>
      <p:grpSp>
        <p:nvGrpSpPr>
          <p:cNvPr id="1114" name="Google Shape;1114;p58"/>
          <p:cNvGrpSpPr/>
          <p:nvPr/>
        </p:nvGrpSpPr>
        <p:grpSpPr>
          <a:xfrm>
            <a:off x="9705003" y="6017404"/>
            <a:ext cx="775714" cy="776447"/>
            <a:chOff x="8064275" y="887850"/>
            <a:chExt cx="581800" cy="582350"/>
          </a:xfrm>
        </p:grpSpPr>
        <p:sp>
          <p:nvSpPr>
            <p:cNvPr id="1115" name="Google Shape;111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6" name="Google Shape;111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7" name="Google Shape;111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8" name="Google Shape;111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9" name="Google Shape;111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0" name="Google Shape;112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21" name="Google Shape;1121;p58"/>
          <p:cNvGrpSpPr/>
          <p:nvPr/>
        </p:nvGrpSpPr>
        <p:grpSpPr>
          <a:xfrm>
            <a:off x="8132360" y="5787273"/>
            <a:ext cx="389357" cy="390090"/>
            <a:chOff x="7353050" y="316275"/>
            <a:chExt cx="292025" cy="292575"/>
          </a:xfrm>
        </p:grpSpPr>
        <p:sp>
          <p:nvSpPr>
            <p:cNvPr id="1122" name="Google Shape;112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3" name="Google Shape;112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4" name="Google Shape;112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5" name="Google Shape;112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26" name="Google Shape;1126;p58"/>
          <p:cNvGrpSpPr/>
          <p:nvPr/>
        </p:nvGrpSpPr>
        <p:grpSpPr>
          <a:xfrm>
            <a:off x="11723412" y="5753356"/>
            <a:ext cx="233327" cy="233328"/>
            <a:chOff x="8792300" y="321275"/>
            <a:chExt cx="175000" cy="175000"/>
          </a:xfrm>
        </p:grpSpPr>
        <p:sp>
          <p:nvSpPr>
            <p:cNvPr id="1127" name="Google Shape;1127;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8" name="Google Shape;1128;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9" name="Google Shape;1129;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0" name="Google Shape;1130;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31" name="Google Shape;1131;p58"/>
          <p:cNvGrpSpPr/>
          <p:nvPr/>
        </p:nvGrpSpPr>
        <p:grpSpPr>
          <a:xfrm flipH="1">
            <a:off x="6630487" y="6210052"/>
            <a:ext cx="390805" cy="391174"/>
            <a:chOff x="3164039" y="430875"/>
            <a:chExt cx="293111" cy="293388"/>
          </a:xfrm>
        </p:grpSpPr>
        <p:sp>
          <p:nvSpPr>
            <p:cNvPr id="1132" name="Google Shape;1132;p5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3" name="Google Shape;1133;p5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4" name="Google Shape;1134;p5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5" name="Google Shape;1135;p5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6" name="Google Shape;1136;p5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7" name="Google Shape;1137;p5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38" name="Google Shape;1138;p58"/>
          <p:cNvGrpSpPr/>
          <p:nvPr/>
        </p:nvGrpSpPr>
        <p:grpSpPr>
          <a:xfrm>
            <a:off x="11628883" y="5523226"/>
            <a:ext cx="233344" cy="35999"/>
            <a:chOff x="5662375" y="212375"/>
            <a:chExt cx="175013" cy="27000"/>
          </a:xfrm>
        </p:grpSpPr>
        <p:sp>
          <p:nvSpPr>
            <p:cNvPr id="1139" name="Google Shape;1139;p58"/>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0" name="Google Shape;1140;p58"/>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1" name="Google Shape;1141;p58"/>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142" name="Shape 1142"/>
        <p:cNvGrpSpPr/>
        <p:nvPr/>
      </p:nvGrpSpPr>
      <p:grpSpPr>
        <a:xfrm>
          <a:off x="0" y="0"/>
          <a:ext cx="0" cy="0"/>
          <a:chOff x="0" y="0"/>
          <a:chExt cx="0" cy="0"/>
        </a:xfrm>
      </p:grpSpPr>
      <p:sp>
        <p:nvSpPr>
          <p:cNvPr id="1143" name="Google Shape;1143;p59"/>
          <p:cNvSpPr txBox="1"/>
          <p:nvPr>
            <p:ph type="title"/>
          </p:nvPr>
        </p:nvSpPr>
        <p:spPr>
          <a:xfrm>
            <a:off x="2807233" y="512064"/>
            <a:ext cx="6583500" cy="14388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sz="6400"/>
            </a:lvl1pPr>
            <a:lvl2pPr lvl="1" rtl="0">
              <a:spcBef>
                <a:spcPts val="0"/>
              </a:spcBef>
              <a:spcAft>
                <a:spcPts val="0"/>
              </a:spcAft>
              <a:buNone/>
              <a:defRPr sz="6400"/>
            </a:lvl2pPr>
            <a:lvl3pPr lvl="2" rtl="0">
              <a:spcBef>
                <a:spcPts val="0"/>
              </a:spcBef>
              <a:spcAft>
                <a:spcPts val="0"/>
              </a:spcAft>
              <a:buNone/>
              <a:defRPr sz="6400"/>
            </a:lvl3pPr>
            <a:lvl4pPr lvl="3" rtl="0">
              <a:spcBef>
                <a:spcPts val="0"/>
              </a:spcBef>
              <a:spcAft>
                <a:spcPts val="0"/>
              </a:spcAft>
              <a:buNone/>
              <a:defRPr sz="6400"/>
            </a:lvl4pPr>
            <a:lvl5pPr lvl="4" rtl="0">
              <a:spcBef>
                <a:spcPts val="0"/>
              </a:spcBef>
              <a:spcAft>
                <a:spcPts val="0"/>
              </a:spcAft>
              <a:buNone/>
              <a:defRPr sz="6400"/>
            </a:lvl5pPr>
            <a:lvl6pPr lvl="5" rtl="0">
              <a:spcBef>
                <a:spcPts val="0"/>
              </a:spcBef>
              <a:spcAft>
                <a:spcPts val="0"/>
              </a:spcAft>
              <a:buNone/>
              <a:defRPr sz="6400"/>
            </a:lvl6pPr>
            <a:lvl7pPr lvl="6" rtl="0">
              <a:spcBef>
                <a:spcPts val="0"/>
              </a:spcBef>
              <a:spcAft>
                <a:spcPts val="0"/>
              </a:spcAft>
              <a:buNone/>
              <a:defRPr sz="6400"/>
            </a:lvl7pPr>
            <a:lvl8pPr lvl="7" rtl="0">
              <a:spcBef>
                <a:spcPts val="0"/>
              </a:spcBef>
              <a:spcAft>
                <a:spcPts val="0"/>
              </a:spcAft>
              <a:buNone/>
              <a:defRPr sz="6400"/>
            </a:lvl8pPr>
            <a:lvl9pPr lvl="8" rtl="0">
              <a:spcBef>
                <a:spcPts val="0"/>
              </a:spcBef>
              <a:spcAft>
                <a:spcPts val="0"/>
              </a:spcAft>
              <a:buNone/>
              <a:defRPr sz="6400"/>
            </a:lvl9pPr>
          </a:lstStyle>
          <a:p/>
        </p:txBody>
      </p:sp>
      <p:sp>
        <p:nvSpPr>
          <p:cNvPr id="1144" name="Google Shape;1144;p59"/>
          <p:cNvSpPr txBox="1"/>
          <p:nvPr>
            <p:ph idx="1" type="subTitle"/>
          </p:nvPr>
        </p:nvSpPr>
        <p:spPr>
          <a:xfrm>
            <a:off x="4023360" y="2279904"/>
            <a:ext cx="4133100" cy="19140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latin typeface="Barlow Semi Condensed"/>
                <a:ea typeface="Barlow Semi Condensed"/>
                <a:cs typeface="Barlow Semi Condensed"/>
                <a:sym typeface="Barlow Semi Condensed"/>
              </a:defRPr>
            </a:lvl1pPr>
            <a:lvl2pPr lvl="1" rtl="0">
              <a:spcBef>
                <a:spcPts val="0"/>
              </a:spcBef>
              <a:spcAft>
                <a:spcPts val="0"/>
              </a:spcAft>
              <a:buNone/>
              <a:defRPr sz="1900">
                <a:latin typeface="Barlow Semi Condensed"/>
                <a:ea typeface="Barlow Semi Condensed"/>
                <a:cs typeface="Barlow Semi Condensed"/>
                <a:sym typeface="Barlow Semi Condensed"/>
              </a:defRPr>
            </a:lvl2pPr>
            <a:lvl3pPr lvl="2" rtl="0">
              <a:spcBef>
                <a:spcPts val="0"/>
              </a:spcBef>
              <a:spcAft>
                <a:spcPts val="0"/>
              </a:spcAft>
              <a:buNone/>
              <a:defRPr sz="1900">
                <a:latin typeface="Barlow Semi Condensed"/>
                <a:ea typeface="Barlow Semi Condensed"/>
                <a:cs typeface="Barlow Semi Condensed"/>
                <a:sym typeface="Barlow Semi Condensed"/>
              </a:defRPr>
            </a:lvl3pPr>
            <a:lvl4pPr lvl="3" rtl="0">
              <a:spcBef>
                <a:spcPts val="0"/>
              </a:spcBef>
              <a:spcAft>
                <a:spcPts val="0"/>
              </a:spcAft>
              <a:buNone/>
              <a:defRPr sz="1900">
                <a:latin typeface="Barlow Semi Condensed"/>
                <a:ea typeface="Barlow Semi Condensed"/>
                <a:cs typeface="Barlow Semi Condensed"/>
                <a:sym typeface="Barlow Semi Condensed"/>
              </a:defRPr>
            </a:lvl4pPr>
            <a:lvl5pPr lvl="4" rtl="0">
              <a:spcBef>
                <a:spcPts val="0"/>
              </a:spcBef>
              <a:spcAft>
                <a:spcPts val="0"/>
              </a:spcAft>
              <a:buNone/>
              <a:defRPr sz="1900">
                <a:latin typeface="Barlow Semi Condensed"/>
                <a:ea typeface="Barlow Semi Condensed"/>
                <a:cs typeface="Barlow Semi Condensed"/>
                <a:sym typeface="Barlow Semi Condensed"/>
              </a:defRPr>
            </a:lvl5pPr>
            <a:lvl6pPr lvl="5" rtl="0">
              <a:spcBef>
                <a:spcPts val="0"/>
              </a:spcBef>
              <a:spcAft>
                <a:spcPts val="0"/>
              </a:spcAft>
              <a:buNone/>
              <a:defRPr sz="1900">
                <a:latin typeface="Barlow Semi Condensed"/>
                <a:ea typeface="Barlow Semi Condensed"/>
                <a:cs typeface="Barlow Semi Condensed"/>
                <a:sym typeface="Barlow Semi Condensed"/>
              </a:defRPr>
            </a:lvl6pPr>
            <a:lvl7pPr lvl="6" rtl="0">
              <a:spcBef>
                <a:spcPts val="0"/>
              </a:spcBef>
              <a:spcAft>
                <a:spcPts val="0"/>
              </a:spcAft>
              <a:buNone/>
              <a:defRPr sz="1900">
                <a:latin typeface="Barlow Semi Condensed"/>
                <a:ea typeface="Barlow Semi Condensed"/>
                <a:cs typeface="Barlow Semi Condensed"/>
                <a:sym typeface="Barlow Semi Condensed"/>
              </a:defRPr>
            </a:lvl7pPr>
            <a:lvl8pPr lvl="7" rtl="0">
              <a:spcBef>
                <a:spcPts val="0"/>
              </a:spcBef>
              <a:spcAft>
                <a:spcPts val="0"/>
              </a:spcAft>
              <a:buNone/>
              <a:defRPr sz="1900">
                <a:latin typeface="Barlow Semi Condensed"/>
                <a:ea typeface="Barlow Semi Condensed"/>
                <a:cs typeface="Barlow Semi Condensed"/>
                <a:sym typeface="Barlow Semi Condensed"/>
              </a:defRPr>
            </a:lvl8pPr>
            <a:lvl9pPr lvl="8" rtl="0">
              <a:spcBef>
                <a:spcPts val="0"/>
              </a:spcBef>
              <a:spcAft>
                <a:spcPts val="0"/>
              </a:spcAft>
              <a:buNone/>
              <a:defRPr sz="1900">
                <a:latin typeface="Barlow Semi Condensed"/>
                <a:ea typeface="Barlow Semi Condensed"/>
                <a:cs typeface="Barlow Semi Condensed"/>
                <a:sym typeface="Barlow Semi Condensed"/>
              </a:defRPr>
            </a:lvl9pPr>
          </a:lstStyle>
          <a:p/>
        </p:txBody>
      </p:sp>
      <p:sp>
        <p:nvSpPr>
          <p:cNvPr id="1145" name="Google Shape;1145;p59"/>
          <p:cNvSpPr txBox="1"/>
          <p:nvPr/>
        </p:nvSpPr>
        <p:spPr>
          <a:xfrm>
            <a:off x="3319167" y="4885600"/>
            <a:ext cx="5548800" cy="10164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lang="en-US" sz="1500">
                <a:solidFill>
                  <a:schemeClr val="accent1"/>
                </a:solidFill>
                <a:latin typeface="Barlow Semi Condensed Medium"/>
                <a:ea typeface="Barlow Semi Condensed Medium"/>
                <a:cs typeface="Barlow Semi Condensed Medium"/>
                <a:sym typeface="Barlow Semi Condensed Medium"/>
              </a:rPr>
              <a:t>CREDITS:</a:t>
            </a:r>
            <a:r>
              <a:rPr lang="en-US" sz="1500">
                <a:solidFill>
                  <a:schemeClr val="dk2"/>
                </a:solidFill>
                <a:latin typeface="Barlow Semi Condensed"/>
                <a:ea typeface="Barlow Semi Condensed"/>
                <a:cs typeface="Barlow Semi Condensed"/>
                <a:sym typeface="Barlow Semi Condensed"/>
              </a:rPr>
              <a:t> This presentation template was created by </a:t>
            </a:r>
            <a:r>
              <a:rPr lang="en-US" sz="15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US" sz="1500">
                <a:solidFill>
                  <a:schemeClr val="dk2"/>
                </a:solidFill>
                <a:latin typeface="Barlow Semi Condensed"/>
                <a:ea typeface="Barlow Semi Condensed"/>
                <a:cs typeface="Barlow Semi Condensed"/>
                <a:sym typeface="Barlow Semi Condensed"/>
              </a:rPr>
              <a:t>, including icons by </a:t>
            </a:r>
            <a:r>
              <a:rPr lang="en-US" sz="15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US" sz="1500">
                <a:solidFill>
                  <a:schemeClr val="dk2"/>
                </a:solidFill>
                <a:latin typeface="Barlow Semi Condensed"/>
                <a:ea typeface="Barlow Semi Condensed"/>
                <a:cs typeface="Barlow Semi Condensed"/>
                <a:sym typeface="Barlow Semi Condensed"/>
              </a:rPr>
              <a:t>, infographics &amp; images by </a:t>
            </a:r>
            <a:r>
              <a:rPr lang="en-US" sz="15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US" sz="1500">
                <a:solidFill>
                  <a:schemeClr val="dk2"/>
                </a:solidFill>
                <a:latin typeface="Barlow Semi Condensed"/>
                <a:ea typeface="Barlow Semi Condensed"/>
                <a:cs typeface="Barlow Semi Condensed"/>
                <a:sym typeface="Barlow Semi Condensed"/>
              </a:rPr>
              <a:t> and illustrations by </a:t>
            </a:r>
            <a:r>
              <a:rPr lang="en-US" sz="15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sz="1900">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sz="1900">
              <a:solidFill>
                <a:schemeClr val="dk2"/>
              </a:solidFill>
              <a:latin typeface="Barlow Semi Condensed"/>
              <a:ea typeface="Barlow Semi Condensed"/>
              <a:cs typeface="Barlow Semi Condensed"/>
              <a:sym typeface="Barlow Semi Condensed"/>
            </a:endParaRPr>
          </a:p>
        </p:txBody>
      </p:sp>
      <p:cxnSp>
        <p:nvCxnSpPr>
          <p:cNvPr id="1146" name="Google Shape;1146;p59"/>
          <p:cNvCxnSpPr/>
          <p:nvPr/>
        </p:nvCxnSpPr>
        <p:spPr>
          <a:xfrm rot="5400000">
            <a:off x="9692994" y="4432783"/>
            <a:ext cx="1510800" cy="4083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59"/>
          <p:cNvCxnSpPr/>
          <p:nvPr/>
        </p:nvCxnSpPr>
        <p:spPr>
          <a:xfrm flipH="1" rot="-5400000">
            <a:off x="9575210" y="2776533"/>
            <a:ext cx="1789500" cy="4203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59"/>
          <p:cNvCxnSpPr/>
          <p:nvPr/>
        </p:nvCxnSpPr>
        <p:spPr>
          <a:xfrm rot="5400000">
            <a:off x="9643194" y="981783"/>
            <a:ext cx="1776000" cy="5229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59"/>
          <p:cNvCxnSpPr/>
          <p:nvPr/>
        </p:nvCxnSpPr>
        <p:spPr>
          <a:xfrm rot="5400000">
            <a:off x="10891344" y="-88800"/>
            <a:ext cx="365100" cy="542700"/>
          </a:xfrm>
          <a:prstGeom prst="straightConnector1">
            <a:avLst/>
          </a:prstGeom>
          <a:noFill/>
          <a:ln cap="flat" cmpd="sng" w="9525">
            <a:solidFill>
              <a:schemeClr val="dk2"/>
            </a:solidFill>
            <a:prstDash val="solid"/>
            <a:round/>
            <a:headEnd len="med" w="med" type="none"/>
            <a:tailEnd len="med" w="med" type="none"/>
          </a:ln>
        </p:spPr>
      </p:cxnSp>
      <p:grpSp>
        <p:nvGrpSpPr>
          <p:cNvPr id="1150" name="Google Shape;1150;p59"/>
          <p:cNvGrpSpPr/>
          <p:nvPr/>
        </p:nvGrpSpPr>
        <p:grpSpPr>
          <a:xfrm flipH="1" rot="5400000">
            <a:off x="9876493" y="1713522"/>
            <a:ext cx="775714" cy="776447"/>
            <a:chOff x="8064275" y="887850"/>
            <a:chExt cx="581800" cy="582350"/>
          </a:xfrm>
        </p:grpSpPr>
        <p:sp>
          <p:nvSpPr>
            <p:cNvPr id="1151" name="Google Shape;1151;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2" name="Google Shape;1152;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3" name="Google Shape;1153;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4" name="Google Shape;1154;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5" name="Google Shape;1155;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6" name="Google Shape;1156;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7" name="Google Shape;1157;p59"/>
          <p:cNvGrpSpPr/>
          <p:nvPr/>
        </p:nvGrpSpPr>
        <p:grpSpPr>
          <a:xfrm flipH="1" rot="5400000">
            <a:off x="10492981" y="3672522"/>
            <a:ext cx="389357" cy="390090"/>
            <a:chOff x="7353050" y="316275"/>
            <a:chExt cx="292025" cy="292575"/>
          </a:xfrm>
        </p:grpSpPr>
        <p:sp>
          <p:nvSpPr>
            <p:cNvPr id="1158" name="Google Shape;1158;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9" name="Google Shape;1159;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0" name="Google Shape;1160;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1" name="Google Shape;1161;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62" name="Google Shape;1162;p59"/>
          <p:cNvGrpSpPr/>
          <p:nvPr/>
        </p:nvGrpSpPr>
        <p:grpSpPr>
          <a:xfrm flipH="1" rot="5400000">
            <a:off x="10683294" y="237866"/>
            <a:ext cx="233327" cy="233327"/>
            <a:chOff x="8792300" y="321275"/>
            <a:chExt cx="175000" cy="175000"/>
          </a:xfrm>
        </p:grpSpPr>
        <p:sp>
          <p:nvSpPr>
            <p:cNvPr id="1163" name="Google Shape;1163;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4" name="Google Shape;1164;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5" name="Google Shape;1165;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6" name="Google Shape;1166;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67" name="Google Shape;1167;p59"/>
          <p:cNvGrpSpPr/>
          <p:nvPr/>
        </p:nvGrpSpPr>
        <p:grpSpPr>
          <a:xfrm rot="5400000">
            <a:off x="10068935" y="5173129"/>
            <a:ext cx="390805" cy="391174"/>
            <a:chOff x="3164039" y="430875"/>
            <a:chExt cx="293111" cy="293388"/>
          </a:xfrm>
        </p:grpSpPr>
        <p:sp>
          <p:nvSpPr>
            <p:cNvPr id="1168" name="Google Shape;1168;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9" name="Google Shape;1169;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0" name="Google Shape;1170;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1" name="Google Shape;1171;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2" name="Google Shape;1172;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3" name="Google Shape;1173;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74" name="Google Shape;1174;p59"/>
          <p:cNvGrpSpPr/>
          <p:nvPr/>
        </p:nvGrpSpPr>
        <p:grpSpPr>
          <a:xfrm flipH="1" rot="5400000">
            <a:off x="11012079" y="431050"/>
            <a:ext cx="233344" cy="35999"/>
            <a:chOff x="5662375" y="212375"/>
            <a:chExt cx="175013" cy="27000"/>
          </a:xfrm>
        </p:grpSpPr>
        <p:sp>
          <p:nvSpPr>
            <p:cNvPr id="1175" name="Google Shape;1175;p59"/>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6" name="Google Shape;1176;p59"/>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7" name="Google Shape;1177;p59"/>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178" name="Google Shape;1178;p59"/>
          <p:cNvCxnSpPr/>
          <p:nvPr/>
        </p:nvCxnSpPr>
        <p:spPr>
          <a:xfrm flipH="1" rot="5400000">
            <a:off x="987850" y="3464483"/>
            <a:ext cx="2229900" cy="1680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59"/>
          <p:cNvCxnSpPr/>
          <p:nvPr/>
        </p:nvCxnSpPr>
        <p:spPr>
          <a:xfrm rot="-5400000">
            <a:off x="1129417" y="4738617"/>
            <a:ext cx="1106100" cy="9912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59"/>
          <p:cNvCxnSpPr/>
          <p:nvPr/>
        </p:nvCxnSpPr>
        <p:spPr>
          <a:xfrm flipH="1" rot="5400000">
            <a:off x="1474367" y="5535000"/>
            <a:ext cx="1062000" cy="1584000"/>
          </a:xfrm>
          <a:prstGeom prst="straightConnector1">
            <a:avLst/>
          </a:prstGeom>
          <a:noFill/>
          <a:ln cap="flat" cmpd="sng" w="9525">
            <a:solidFill>
              <a:schemeClr val="dk2"/>
            </a:solidFill>
            <a:prstDash val="solid"/>
            <a:round/>
            <a:headEnd len="med" w="med" type="none"/>
            <a:tailEnd len="med" w="med" type="none"/>
          </a:ln>
        </p:spPr>
      </p:cxnSp>
      <p:grpSp>
        <p:nvGrpSpPr>
          <p:cNvPr id="1181" name="Google Shape;1181;p59"/>
          <p:cNvGrpSpPr/>
          <p:nvPr/>
        </p:nvGrpSpPr>
        <p:grpSpPr>
          <a:xfrm rot="5400000">
            <a:off x="828682" y="5415765"/>
            <a:ext cx="775714" cy="776447"/>
            <a:chOff x="8064275" y="887850"/>
            <a:chExt cx="581800" cy="582350"/>
          </a:xfrm>
        </p:grpSpPr>
        <p:sp>
          <p:nvSpPr>
            <p:cNvPr id="1182" name="Google Shape;118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3" name="Google Shape;118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4" name="Google Shape;118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5" name="Google Shape;118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6" name="Google Shape;118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7" name="Google Shape;118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8" name="Google Shape;1188;p59"/>
          <p:cNvGrpSpPr/>
          <p:nvPr/>
        </p:nvGrpSpPr>
        <p:grpSpPr>
          <a:xfrm rot="5400000">
            <a:off x="1977120" y="4467488"/>
            <a:ext cx="389357" cy="390090"/>
            <a:chOff x="7353050" y="316275"/>
            <a:chExt cx="292025" cy="292575"/>
          </a:xfrm>
        </p:grpSpPr>
        <p:sp>
          <p:nvSpPr>
            <p:cNvPr id="1189" name="Google Shape;118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0" name="Google Shape;119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1" name="Google Shape;119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2" name="Google Shape;119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3" name="Google Shape;1193;p59"/>
          <p:cNvGrpSpPr/>
          <p:nvPr/>
        </p:nvGrpSpPr>
        <p:grpSpPr>
          <a:xfrm rot="5400000">
            <a:off x="2126850" y="6386807"/>
            <a:ext cx="233327" cy="233328"/>
            <a:chOff x="8792300" y="321275"/>
            <a:chExt cx="175000" cy="175000"/>
          </a:xfrm>
        </p:grpSpPr>
        <p:sp>
          <p:nvSpPr>
            <p:cNvPr id="1194" name="Google Shape;119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5" name="Google Shape;119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6" name="Google Shape;119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7" name="Google Shape;119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8" name="Google Shape;1198;p59"/>
          <p:cNvSpPr/>
          <p:nvPr/>
        </p:nvSpPr>
        <p:spPr>
          <a:xfrm rot="5400000">
            <a:off x="1836176" y="2251658"/>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9" name="Google Shape;1199;p59"/>
          <p:cNvSpPr/>
          <p:nvPr/>
        </p:nvSpPr>
        <p:spPr>
          <a:xfrm rot="5400000">
            <a:off x="1833187" y="2248282"/>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0" name="Google Shape;1200;p59"/>
          <p:cNvSpPr/>
          <p:nvPr/>
        </p:nvSpPr>
        <p:spPr>
          <a:xfrm rot="5400000">
            <a:off x="1884827" y="2300319"/>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1" name="Google Shape;1201;p59"/>
          <p:cNvSpPr/>
          <p:nvPr/>
        </p:nvSpPr>
        <p:spPr>
          <a:xfrm rot="5400000">
            <a:off x="1881830" y="2296951"/>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2" name="Google Shape;1202;p59"/>
          <p:cNvSpPr/>
          <p:nvPr/>
        </p:nvSpPr>
        <p:spPr>
          <a:xfrm rot="5400000">
            <a:off x="1937794" y="2352909"/>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3" name="Google Shape;1203;p59"/>
          <p:cNvSpPr/>
          <p:nvPr/>
        </p:nvSpPr>
        <p:spPr>
          <a:xfrm rot="5400000">
            <a:off x="1934604" y="2350105"/>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04" name="Google Shape;1204;p59"/>
          <p:cNvGrpSpPr/>
          <p:nvPr/>
        </p:nvGrpSpPr>
        <p:grpSpPr>
          <a:xfrm rot="5400000">
            <a:off x="2268169" y="2020317"/>
            <a:ext cx="233344" cy="35999"/>
            <a:chOff x="5662375" y="212375"/>
            <a:chExt cx="175013" cy="27000"/>
          </a:xfrm>
        </p:grpSpPr>
        <p:sp>
          <p:nvSpPr>
            <p:cNvPr id="1205" name="Google Shape;1205;p59"/>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6" name="Google Shape;1206;p59"/>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7" name="Google Shape;1207;p59"/>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08" name="Google Shape;1208;p59"/>
          <p:cNvGrpSpPr/>
          <p:nvPr/>
        </p:nvGrpSpPr>
        <p:grpSpPr>
          <a:xfrm rot="5400000">
            <a:off x="2426035" y="6082584"/>
            <a:ext cx="233344" cy="35999"/>
            <a:chOff x="5662375" y="212375"/>
            <a:chExt cx="175013" cy="27000"/>
          </a:xfrm>
        </p:grpSpPr>
        <p:sp>
          <p:nvSpPr>
            <p:cNvPr id="1209" name="Google Shape;1209;p59"/>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0" name="Google Shape;1210;p59"/>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1" name="Google Shape;1211;p59"/>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12" name="Google Shape;1212;p59"/>
          <p:cNvGrpSpPr/>
          <p:nvPr/>
        </p:nvGrpSpPr>
        <p:grpSpPr>
          <a:xfrm rot="5400000">
            <a:off x="544802" y="5520850"/>
            <a:ext cx="233344" cy="35999"/>
            <a:chOff x="5662375" y="212375"/>
            <a:chExt cx="175013" cy="27000"/>
          </a:xfrm>
        </p:grpSpPr>
        <p:sp>
          <p:nvSpPr>
            <p:cNvPr id="1213" name="Google Shape;1213;p59"/>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4" name="Google Shape;1214;p59"/>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5" name="Google Shape;1215;p59"/>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1216" name="Shape 1216"/>
        <p:cNvGrpSpPr/>
        <p:nvPr/>
      </p:nvGrpSpPr>
      <p:grpSpPr>
        <a:xfrm>
          <a:off x="0" y="0"/>
          <a:ext cx="0" cy="0"/>
          <a:chOff x="0" y="0"/>
          <a:chExt cx="0" cy="0"/>
        </a:xfrm>
      </p:grpSpPr>
      <p:sp>
        <p:nvSpPr>
          <p:cNvPr id="1217" name="Google Shape;1217;p60"/>
          <p:cNvSpPr txBox="1"/>
          <p:nvPr>
            <p:ph hasCustomPrompt="1" type="title"/>
          </p:nvPr>
        </p:nvSpPr>
        <p:spPr>
          <a:xfrm>
            <a:off x="3767328" y="938784"/>
            <a:ext cx="4645200" cy="7560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1218" name="Google Shape;1218;p60"/>
          <p:cNvSpPr txBox="1"/>
          <p:nvPr>
            <p:ph idx="1" type="subTitle"/>
          </p:nvPr>
        </p:nvSpPr>
        <p:spPr>
          <a:xfrm>
            <a:off x="3767328" y="1633728"/>
            <a:ext cx="4645200" cy="365700"/>
          </a:xfrm>
          <a:prstGeom prst="rect">
            <a:avLst/>
          </a:prstGeom>
          <a:noFill/>
          <a:ln>
            <a:noFill/>
          </a:ln>
        </p:spPr>
        <p:txBody>
          <a:bodyPr anchorCtr="0" anchor="ctr"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1219" name="Google Shape;1219;p60"/>
          <p:cNvSpPr txBox="1"/>
          <p:nvPr>
            <p:ph hasCustomPrompt="1" idx="2" type="title"/>
          </p:nvPr>
        </p:nvSpPr>
        <p:spPr>
          <a:xfrm>
            <a:off x="3767328" y="2913888"/>
            <a:ext cx="4645200" cy="7560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1220" name="Google Shape;1220;p60"/>
          <p:cNvSpPr txBox="1"/>
          <p:nvPr>
            <p:ph idx="3" type="subTitle"/>
          </p:nvPr>
        </p:nvSpPr>
        <p:spPr>
          <a:xfrm>
            <a:off x="3767328" y="3596640"/>
            <a:ext cx="4645200" cy="365700"/>
          </a:xfrm>
          <a:prstGeom prst="rect">
            <a:avLst/>
          </a:prstGeom>
          <a:noFill/>
          <a:ln>
            <a:noFill/>
          </a:ln>
        </p:spPr>
        <p:txBody>
          <a:bodyPr anchorCtr="0" anchor="ctr"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1221" name="Google Shape;1221;p60"/>
          <p:cNvSpPr txBox="1"/>
          <p:nvPr>
            <p:ph hasCustomPrompt="1" idx="4" type="title"/>
          </p:nvPr>
        </p:nvSpPr>
        <p:spPr>
          <a:xfrm>
            <a:off x="3767328" y="4864608"/>
            <a:ext cx="4645200" cy="7560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1222" name="Google Shape;1222;p60"/>
          <p:cNvSpPr txBox="1"/>
          <p:nvPr>
            <p:ph idx="5" type="subTitle"/>
          </p:nvPr>
        </p:nvSpPr>
        <p:spPr>
          <a:xfrm>
            <a:off x="3779520" y="5559552"/>
            <a:ext cx="4645200" cy="365700"/>
          </a:xfrm>
          <a:prstGeom prst="rect">
            <a:avLst/>
          </a:prstGeom>
          <a:noFill/>
          <a:ln>
            <a:noFill/>
          </a:ln>
        </p:spPr>
        <p:txBody>
          <a:bodyPr anchorCtr="0" anchor="ctr" bIns="121900" lIns="121900" spcFirstLastPara="1" rIns="121900" wrap="square" tIns="121900">
            <a:noAutofit/>
          </a:bodyPr>
          <a:lstStyle>
            <a:lvl1pPr lvl="0"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cxnSp>
        <p:nvCxnSpPr>
          <p:cNvPr id="1223" name="Google Shape;1223;p60"/>
          <p:cNvCxnSpPr/>
          <p:nvPr/>
        </p:nvCxnSpPr>
        <p:spPr>
          <a:xfrm rot="5400000">
            <a:off x="9692994" y="4432783"/>
            <a:ext cx="1510800" cy="4083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60"/>
          <p:cNvCxnSpPr/>
          <p:nvPr/>
        </p:nvCxnSpPr>
        <p:spPr>
          <a:xfrm flipH="1" rot="-5400000">
            <a:off x="9575210" y="2776533"/>
            <a:ext cx="1789500" cy="4203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60"/>
          <p:cNvCxnSpPr/>
          <p:nvPr/>
        </p:nvCxnSpPr>
        <p:spPr>
          <a:xfrm rot="5400000">
            <a:off x="9643194" y="981783"/>
            <a:ext cx="1776000" cy="5229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60"/>
          <p:cNvCxnSpPr/>
          <p:nvPr/>
        </p:nvCxnSpPr>
        <p:spPr>
          <a:xfrm rot="5400000">
            <a:off x="10891344" y="-88800"/>
            <a:ext cx="365100" cy="542700"/>
          </a:xfrm>
          <a:prstGeom prst="straightConnector1">
            <a:avLst/>
          </a:prstGeom>
          <a:noFill/>
          <a:ln cap="flat" cmpd="sng" w="9525">
            <a:solidFill>
              <a:schemeClr val="dk2"/>
            </a:solidFill>
            <a:prstDash val="solid"/>
            <a:round/>
            <a:headEnd len="med" w="med" type="none"/>
            <a:tailEnd len="med" w="med" type="none"/>
          </a:ln>
        </p:spPr>
      </p:cxnSp>
      <p:grpSp>
        <p:nvGrpSpPr>
          <p:cNvPr id="1227" name="Google Shape;1227;p60"/>
          <p:cNvGrpSpPr/>
          <p:nvPr/>
        </p:nvGrpSpPr>
        <p:grpSpPr>
          <a:xfrm flipH="1" rot="5400000">
            <a:off x="9876493" y="1713522"/>
            <a:ext cx="775714" cy="776447"/>
            <a:chOff x="8064275" y="887850"/>
            <a:chExt cx="581800" cy="582350"/>
          </a:xfrm>
        </p:grpSpPr>
        <p:sp>
          <p:nvSpPr>
            <p:cNvPr id="1228" name="Google Shape;1228;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9" name="Google Shape;1229;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0" name="Google Shape;1230;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1" name="Google Shape;1231;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2" name="Google Shape;1232;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3" name="Google Shape;1233;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34" name="Google Shape;1234;p60"/>
          <p:cNvGrpSpPr/>
          <p:nvPr/>
        </p:nvGrpSpPr>
        <p:grpSpPr>
          <a:xfrm flipH="1" rot="5400000">
            <a:off x="10492981" y="3672522"/>
            <a:ext cx="389357" cy="390090"/>
            <a:chOff x="7353050" y="316275"/>
            <a:chExt cx="292025" cy="292575"/>
          </a:xfrm>
        </p:grpSpPr>
        <p:sp>
          <p:nvSpPr>
            <p:cNvPr id="1235" name="Google Shape;1235;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6" name="Google Shape;1236;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7" name="Google Shape;1237;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8" name="Google Shape;1238;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39" name="Google Shape;1239;p60"/>
          <p:cNvGrpSpPr/>
          <p:nvPr/>
        </p:nvGrpSpPr>
        <p:grpSpPr>
          <a:xfrm flipH="1" rot="5400000">
            <a:off x="10683294" y="237866"/>
            <a:ext cx="233327" cy="233327"/>
            <a:chOff x="8792300" y="321275"/>
            <a:chExt cx="175000" cy="175000"/>
          </a:xfrm>
        </p:grpSpPr>
        <p:sp>
          <p:nvSpPr>
            <p:cNvPr id="1240" name="Google Shape;1240;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1" name="Google Shape;1241;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2" name="Google Shape;1242;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3" name="Google Shape;1243;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44" name="Google Shape;1244;p60"/>
          <p:cNvGrpSpPr/>
          <p:nvPr/>
        </p:nvGrpSpPr>
        <p:grpSpPr>
          <a:xfrm rot="5400000">
            <a:off x="10068935" y="5173129"/>
            <a:ext cx="390805" cy="391174"/>
            <a:chOff x="3164039" y="430875"/>
            <a:chExt cx="293111" cy="293388"/>
          </a:xfrm>
        </p:grpSpPr>
        <p:sp>
          <p:nvSpPr>
            <p:cNvPr id="1245" name="Google Shape;1245;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6" name="Google Shape;1246;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7" name="Google Shape;1247;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8" name="Google Shape;1248;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9" name="Google Shape;1249;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0" name="Google Shape;1250;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51" name="Google Shape;1251;p60"/>
          <p:cNvGrpSpPr/>
          <p:nvPr/>
        </p:nvGrpSpPr>
        <p:grpSpPr>
          <a:xfrm flipH="1" rot="5400000">
            <a:off x="11012079" y="431050"/>
            <a:ext cx="233344" cy="35999"/>
            <a:chOff x="5662375" y="212375"/>
            <a:chExt cx="175013" cy="27000"/>
          </a:xfrm>
        </p:grpSpPr>
        <p:sp>
          <p:nvSpPr>
            <p:cNvPr id="1252" name="Google Shape;1252;p60"/>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3" name="Google Shape;1253;p60"/>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4" name="Google Shape;1254;p60"/>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255" name="Google Shape;1255;p60"/>
          <p:cNvCxnSpPr/>
          <p:nvPr/>
        </p:nvCxnSpPr>
        <p:spPr>
          <a:xfrm flipH="1" rot="5400000">
            <a:off x="987850" y="3464483"/>
            <a:ext cx="2229900" cy="1680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60"/>
          <p:cNvCxnSpPr/>
          <p:nvPr/>
        </p:nvCxnSpPr>
        <p:spPr>
          <a:xfrm rot="-5400000">
            <a:off x="1129417" y="4738617"/>
            <a:ext cx="1106100" cy="9912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60"/>
          <p:cNvCxnSpPr/>
          <p:nvPr/>
        </p:nvCxnSpPr>
        <p:spPr>
          <a:xfrm flipH="1" rot="5400000">
            <a:off x="1474367" y="5535000"/>
            <a:ext cx="1062000" cy="1584000"/>
          </a:xfrm>
          <a:prstGeom prst="straightConnector1">
            <a:avLst/>
          </a:prstGeom>
          <a:noFill/>
          <a:ln cap="flat" cmpd="sng" w="9525">
            <a:solidFill>
              <a:schemeClr val="dk2"/>
            </a:solidFill>
            <a:prstDash val="solid"/>
            <a:round/>
            <a:headEnd len="med" w="med" type="none"/>
            <a:tailEnd len="med" w="med" type="none"/>
          </a:ln>
        </p:spPr>
      </p:cxnSp>
      <p:grpSp>
        <p:nvGrpSpPr>
          <p:cNvPr id="1258" name="Google Shape;1258;p60"/>
          <p:cNvGrpSpPr/>
          <p:nvPr/>
        </p:nvGrpSpPr>
        <p:grpSpPr>
          <a:xfrm rot="5400000">
            <a:off x="828682" y="5415765"/>
            <a:ext cx="775714" cy="776447"/>
            <a:chOff x="8064275" y="887850"/>
            <a:chExt cx="581800" cy="582350"/>
          </a:xfrm>
        </p:grpSpPr>
        <p:sp>
          <p:nvSpPr>
            <p:cNvPr id="1259" name="Google Shape;1259;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0" name="Google Shape;1260;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1" name="Google Shape;1261;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2" name="Google Shape;1262;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3" name="Google Shape;1263;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4" name="Google Shape;1264;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5" name="Google Shape;1265;p60"/>
          <p:cNvGrpSpPr/>
          <p:nvPr/>
        </p:nvGrpSpPr>
        <p:grpSpPr>
          <a:xfrm rot="5400000">
            <a:off x="1977120" y="4467488"/>
            <a:ext cx="389357" cy="390090"/>
            <a:chOff x="7353050" y="316275"/>
            <a:chExt cx="292025" cy="292575"/>
          </a:xfrm>
        </p:grpSpPr>
        <p:sp>
          <p:nvSpPr>
            <p:cNvPr id="1266" name="Google Shape;1266;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7" name="Google Shape;1267;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8" name="Google Shape;1268;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9" name="Google Shape;1269;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70" name="Google Shape;1270;p60"/>
          <p:cNvGrpSpPr/>
          <p:nvPr/>
        </p:nvGrpSpPr>
        <p:grpSpPr>
          <a:xfrm rot="5400000">
            <a:off x="2126850" y="6386807"/>
            <a:ext cx="233327" cy="233328"/>
            <a:chOff x="8792300" y="321275"/>
            <a:chExt cx="175000" cy="175000"/>
          </a:xfrm>
        </p:grpSpPr>
        <p:sp>
          <p:nvSpPr>
            <p:cNvPr id="1271" name="Google Shape;1271;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2" name="Google Shape;1272;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3" name="Google Shape;1273;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4" name="Google Shape;1274;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75" name="Google Shape;1275;p60"/>
          <p:cNvSpPr/>
          <p:nvPr/>
        </p:nvSpPr>
        <p:spPr>
          <a:xfrm rot="5400000">
            <a:off x="1836176" y="2251658"/>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6" name="Google Shape;1276;p60"/>
          <p:cNvSpPr/>
          <p:nvPr/>
        </p:nvSpPr>
        <p:spPr>
          <a:xfrm rot="5400000">
            <a:off x="1833187" y="2248282"/>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7" name="Google Shape;1277;p60"/>
          <p:cNvSpPr/>
          <p:nvPr/>
        </p:nvSpPr>
        <p:spPr>
          <a:xfrm rot="5400000">
            <a:off x="1884827" y="2300319"/>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8" name="Google Shape;1278;p60"/>
          <p:cNvSpPr/>
          <p:nvPr/>
        </p:nvSpPr>
        <p:spPr>
          <a:xfrm rot="5400000">
            <a:off x="1881830" y="2296951"/>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9" name="Google Shape;1279;p60"/>
          <p:cNvSpPr/>
          <p:nvPr/>
        </p:nvSpPr>
        <p:spPr>
          <a:xfrm rot="5400000">
            <a:off x="1937794" y="2352909"/>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0" name="Google Shape;1280;p60"/>
          <p:cNvSpPr/>
          <p:nvPr/>
        </p:nvSpPr>
        <p:spPr>
          <a:xfrm rot="5400000">
            <a:off x="1934604" y="2350105"/>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81" name="Google Shape;1281;p60"/>
          <p:cNvGrpSpPr/>
          <p:nvPr/>
        </p:nvGrpSpPr>
        <p:grpSpPr>
          <a:xfrm rot="5400000">
            <a:off x="2268169" y="2020317"/>
            <a:ext cx="233344" cy="35999"/>
            <a:chOff x="5662375" y="212375"/>
            <a:chExt cx="175013" cy="27000"/>
          </a:xfrm>
        </p:grpSpPr>
        <p:sp>
          <p:nvSpPr>
            <p:cNvPr id="1282" name="Google Shape;1282;p60"/>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3" name="Google Shape;1283;p60"/>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4" name="Google Shape;1284;p60"/>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85" name="Google Shape;1285;p60"/>
          <p:cNvGrpSpPr/>
          <p:nvPr/>
        </p:nvGrpSpPr>
        <p:grpSpPr>
          <a:xfrm rot="5400000">
            <a:off x="2426035" y="6082584"/>
            <a:ext cx="233344" cy="35999"/>
            <a:chOff x="5662375" y="212375"/>
            <a:chExt cx="175013" cy="27000"/>
          </a:xfrm>
        </p:grpSpPr>
        <p:sp>
          <p:nvSpPr>
            <p:cNvPr id="1286" name="Google Shape;1286;p60"/>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7" name="Google Shape;1287;p60"/>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8" name="Google Shape;1288;p60"/>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89" name="Google Shape;1289;p60"/>
          <p:cNvGrpSpPr/>
          <p:nvPr/>
        </p:nvGrpSpPr>
        <p:grpSpPr>
          <a:xfrm rot="5400000">
            <a:off x="544802" y="5520850"/>
            <a:ext cx="233344" cy="35999"/>
            <a:chOff x="5662375" y="212375"/>
            <a:chExt cx="175013" cy="27000"/>
          </a:xfrm>
        </p:grpSpPr>
        <p:sp>
          <p:nvSpPr>
            <p:cNvPr id="1290" name="Google Shape;1290;p60"/>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1" name="Google Shape;1291;p60"/>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2" name="Google Shape;1292;p60"/>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293" name="Shape 1293"/>
        <p:cNvGrpSpPr/>
        <p:nvPr/>
      </p:nvGrpSpPr>
      <p:grpSpPr>
        <a:xfrm>
          <a:off x="0" y="0"/>
          <a:ext cx="0" cy="0"/>
          <a:chOff x="0" y="0"/>
          <a:chExt cx="0" cy="0"/>
        </a:xfrm>
      </p:grpSpPr>
      <p:sp>
        <p:nvSpPr>
          <p:cNvPr id="1294" name="Google Shape;1294;p61"/>
          <p:cNvSpPr txBox="1"/>
          <p:nvPr>
            <p:ph type="title"/>
          </p:nvPr>
        </p:nvSpPr>
        <p:spPr>
          <a:xfrm>
            <a:off x="3950208" y="451104"/>
            <a:ext cx="42915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295" name="Google Shape;1295;p61"/>
          <p:cNvGrpSpPr/>
          <p:nvPr/>
        </p:nvGrpSpPr>
        <p:grpSpPr>
          <a:xfrm>
            <a:off x="348940" y="-1544"/>
            <a:ext cx="11400150" cy="5308667"/>
            <a:chOff x="261711" y="-1158"/>
            <a:chExt cx="8550326" cy="3981600"/>
          </a:xfrm>
        </p:grpSpPr>
        <p:cxnSp>
          <p:nvCxnSpPr>
            <p:cNvPr id="1296" name="Google Shape;1296;p6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6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298" name="Google Shape;1298;p61"/>
            <p:cNvGrpSpPr/>
            <p:nvPr/>
          </p:nvGrpSpPr>
          <p:grpSpPr>
            <a:xfrm rot="10800000">
              <a:off x="343275" y="3300779"/>
              <a:ext cx="344736" cy="345385"/>
              <a:chOff x="7353050" y="316275"/>
              <a:chExt cx="292025" cy="292575"/>
            </a:xfrm>
          </p:grpSpPr>
          <p:sp>
            <p:nvSpPr>
              <p:cNvPr id="1299" name="Google Shape;1299;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0" name="Google Shape;1300;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1" name="Google Shape;1301;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2" name="Google Shape;1302;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03" name="Google Shape;1303;p61"/>
            <p:cNvGrpSpPr/>
            <p:nvPr/>
          </p:nvGrpSpPr>
          <p:grpSpPr>
            <a:xfrm rot="10800000">
              <a:off x="8520013" y="714742"/>
              <a:ext cx="292025" cy="292575"/>
              <a:chOff x="7353050" y="316275"/>
              <a:chExt cx="292025" cy="292575"/>
            </a:xfrm>
          </p:grpSpPr>
          <p:sp>
            <p:nvSpPr>
              <p:cNvPr id="1304" name="Google Shape;1304;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5" name="Google Shape;1305;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6" name="Google Shape;1306;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7" name="Google Shape;1307;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08" name="Google Shape;1308;p61"/>
            <p:cNvGrpSpPr/>
            <p:nvPr/>
          </p:nvGrpSpPr>
          <p:grpSpPr>
            <a:xfrm rot="10800000">
              <a:off x="261711" y="465077"/>
              <a:ext cx="507562" cy="507984"/>
              <a:chOff x="8064275" y="887850"/>
              <a:chExt cx="581800" cy="582350"/>
            </a:xfrm>
          </p:grpSpPr>
          <p:sp>
            <p:nvSpPr>
              <p:cNvPr id="1309" name="Google Shape;1309;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0" name="Google Shape;1310;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1" name="Google Shape;1311;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2" name="Google Shape;1312;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3" name="Google Shape;1313;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4" name="Google Shape;1314;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315" name="Google Shape;1315;p61"/>
          <p:cNvSpPr txBox="1"/>
          <p:nvPr>
            <p:ph idx="1" type="subTitle"/>
          </p:nvPr>
        </p:nvSpPr>
        <p:spPr>
          <a:xfrm>
            <a:off x="1877567" y="1380372"/>
            <a:ext cx="2912100" cy="6096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16" name="Google Shape;1316;p61"/>
          <p:cNvSpPr txBox="1"/>
          <p:nvPr>
            <p:ph idx="2" type="subTitle"/>
          </p:nvPr>
        </p:nvSpPr>
        <p:spPr>
          <a:xfrm>
            <a:off x="1877567" y="1782608"/>
            <a:ext cx="2912100" cy="814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1317" name="Google Shape;1317;p61"/>
          <p:cNvSpPr txBox="1"/>
          <p:nvPr>
            <p:ph idx="3" type="subTitle"/>
          </p:nvPr>
        </p:nvSpPr>
        <p:spPr>
          <a:xfrm>
            <a:off x="1877567" y="3079301"/>
            <a:ext cx="2912100" cy="609600"/>
          </a:xfrm>
          <a:prstGeom prst="rect">
            <a:avLst/>
          </a:prstGeom>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18" name="Google Shape;1318;p61"/>
          <p:cNvSpPr txBox="1"/>
          <p:nvPr>
            <p:ph idx="4" type="subTitle"/>
          </p:nvPr>
        </p:nvSpPr>
        <p:spPr>
          <a:xfrm>
            <a:off x="1877567" y="3479972"/>
            <a:ext cx="2912100" cy="814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1319" name="Google Shape;1319;p61"/>
          <p:cNvSpPr txBox="1"/>
          <p:nvPr>
            <p:ph idx="5" type="subTitle"/>
          </p:nvPr>
        </p:nvSpPr>
        <p:spPr>
          <a:xfrm>
            <a:off x="1877567" y="4783526"/>
            <a:ext cx="2912100" cy="6096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20" name="Google Shape;1320;p61"/>
          <p:cNvSpPr txBox="1"/>
          <p:nvPr>
            <p:ph idx="6" type="subTitle"/>
          </p:nvPr>
        </p:nvSpPr>
        <p:spPr>
          <a:xfrm>
            <a:off x="1877567" y="5185755"/>
            <a:ext cx="2912100" cy="814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321" name="Shape 1321"/>
        <p:cNvGrpSpPr/>
        <p:nvPr/>
      </p:nvGrpSpPr>
      <p:grpSpPr>
        <a:xfrm>
          <a:off x="0" y="0"/>
          <a:ext cx="0" cy="0"/>
          <a:chOff x="0" y="0"/>
          <a:chExt cx="0" cy="0"/>
        </a:xfrm>
      </p:grpSpPr>
      <p:cxnSp>
        <p:nvCxnSpPr>
          <p:cNvPr id="1322" name="Google Shape;1322;p62"/>
          <p:cNvCxnSpPr/>
          <p:nvPr/>
        </p:nvCxnSpPr>
        <p:spPr>
          <a:xfrm>
            <a:off x="787267" y="5787467"/>
            <a:ext cx="893700" cy="564000"/>
          </a:xfrm>
          <a:prstGeom prst="straightConnector1">
            <a:avLst/>
          </a:prstGeom>
          <a:noFill/>
          <a:ln cap="flat" cmpd="sng" w="9525">
            <a:solidFill>
              <a:schemeClr val="dk2"/>
            </a:solidFill>
            <a:prstDash val="solid"/>
            <a:round/>
            <a:headEnd len="med" w="med" type="none"/>
            <a:tailEnd len="med" w="med" type="none"/>
          </a:ln>
        </p:spPr>
      </p:cxnSp>
      <p:sp>
        <p:nvSpPr>
          <p:cNvPr id="1323" name="Google Shape;1323;p62"/>
          <p:cNvSpPr txBox="1"/>
          <p:nvPr>
            <p:ph type="title"/>
          </p:nvPr>
        </p:nvSpPr>
        <p:spPr>
          <a:xfrm>
            <a:off x="2944233" y="457033"/>
            <a:ext cx="63036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324" name="Google Shape;1324;p62"/>
          <p:cNvCxnSpPr/>
          <p:nvPr/>
        </p:nvCxnSpPr>
        <p:spPr>
          <a:xfrm flipH="1" rot="10800000">
            <a:off x="0" y="5776633"/>
            <a:ext cx="787500" cy="885300"/>
          </a:xfrm>
          <a:prstGeom prst="straightConnector1">
            <a:avLst/>
          </a:prstGeom>
          <a:noFill/>
          <a:ln cap="flat" cmpd="sng" w="9525">
            <a:solidFill>
              <a:schemeClr val="dk2"/>
            </a:solidFill>
            <a:prstDash val="solid"/>
            <a:round/>
            <a:headEnd len="med" w="med" type="none"/>
            <a:tailEnd len="med" w="med" type="none"/>
          </a:ln>
        </p:spPr>
      </p:cxnSp>
      <p:grpSp>
        <p:nvGrpSpPr>
          <p:cNvPr id="1325" name="Google Shape;1325;p62"/>
          <p:cNvGrpSpPr/>
          <p:nvPr/>
        </p:nvGrpSpPr>
        <p:grpSpPr>
          <a:xfrm flipH="1">
            <a:off x="575888" y="5578356"/>
            <a:ext cx="389357" cy="390090"/>
            <a:chOff x="7353050" y="316275"/>
            <a:chExt cx="292025" cy="292575"/>
          </a:xfrm>
        </p:grpSpPr>
        <p:sp>
          <p:nvSpPr>
            <p:cNvPr id="1326" name="Google Shape;1326;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7" name="Google Shape;1327;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8" name="Google Shape;1328;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9" name="Google Shape;1329;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30" name="Google Shape;1330;p62"/>
          <p:cNvGrpSpPr/>
          <p:nvPr/>
        </p:nvGrpSpPr>
        <p:grpSpPr>
          <a:xfrm>
            <a:off x="1434280" y="6139552"/>
            <a:ext cx="390805" cy="391174"/>
            <a:chOff x="3164039" y="430875"/>
            <a:chExt cx="293111" cy="293388"/>
          </a:xfrm>
        </p:grpSpPr>
        <p:sp>
          <p:nvSpPr>
            <p:cNvPr id="1331" name="Google Shape;1331;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2" name="Google Shape;1332;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3" name="Google Shape;1333;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4" name="Google Shape;1334;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5" name="Google Shape;1335;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6" name="Google Shape;1336;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337" name="Google Shape;1337;p62"/>
          <p:cNvCxnSpPr/>
          <p:nvPr/>
        </p:nvCxnSpPr>
        <p:spPr>
          <a:xfrm rot="10800000">
            <a:off x="9595867" y="393467"/>
            <a:ext cx="1542900" cy="72360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62"/>
          <p:cNvCxnSpPr/>
          <p:nvPr/>
        </p:nvCxnSpPr>
        <p:spPr>
          <a:xfrm flipH="1">
            <a:off x="11138867" y="-8833"/>
            <a:ext cx="1055100" cy="1115100"/>
          </a:xfrm>
          <a:prstGeom prst="straightConnector1">
            <a:avLst/>
          </a:prstGeom>
          <a:noFill/>
          <a:ln cap="flat" cmpd="sng" w="9525">
            <a:solidFill>
              <a:schemeClr val="dk2"/>
            </a:solidFill>
            <a:prstDash val="solid"/>
            <a:round/>
            <a:headEnd len="med" w="med" type="none"/>
            <a:tailEnd len="med" w="med" type="none"/>
          </a:ln>
        </p:spPr>
      </p:cxnSp>
      <p:grpSp>
        <p:nvGrpSpPr>
          <p:cNvPr id="1339" name="Google Shape;1339;p62"/>
          <p:cNvGrpSpPr/>
          <p:nvPr/>
        </p:nvGrpSpPr>
        <p:grpSpPr>
          <a:xfrm>
            <a:off x="10752098" y="702537"/>
            <a:ext cx="775714" cy="776447"/>
            <a:chOff x="8064275" y="887850"/>
            <a:chExt cx="581800" cy="582350"/>
          </a:xfrm>
        </p:grpSpPr>
        <p:sp>
          <p:nvSpPr>
            <p:cNvPr id="1340" name="Google Shape;1340;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1" name="Google Shape;1341;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2" name="Google Shape;1342;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3" name="Google Shape;1343;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4" name="Google Shape;1344;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5" name="Google Shape;1345;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46" name="Google Shape;1346;p62"/>
          <p:cNvGrpSpPr/>
          <p:nvPr/>
        </p:nvGrpSpPr>
        <p:grpSpPr>
          <a:xfrm>
            <a:off x="9378255" y="227823"/>
            <a:ext cx="389357" cy="390090"/>
            <a:chOff x="7353050" y="316275"/>
            <a:chExt cx="292025" cy="292575"/>
          </a:xfrm>
        </p:grpSpPr>
        <p:sp>
          <p:nvSpPr>
            <p:cNvPr id="1347" name="Google Shape;1347;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8" name="Google Shape;1348;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9" name="Google Shape;1349;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0" name="Google Shape;1350;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51" name="Google Shape;1351;p62"/>
          <p:cNvGrpSpPr/>
          <p:nvPr/>
        </p:nvGrpSpPr>
        <p:grpSpPr>
          <a:xfrm>
            <a:off x="11676974" y="306189"/>
            <a:ext cx="233327" cy="233328"/>
            <a:chOff x="8792300" y="321275"/>
            <a:chExt cx="175000" cy="175000"/>
          </a:xfrm>
        </p:grpSpPr>
        <p:sp>
          <p:nvSpPr>
            <p:cNvPr id="1352" name="Google Shape;1352;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3" name="Google Shape;1353;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4" name="Google Shape;1354;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5" name="Google Shape;1355;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56" name="Google Shape;1356;p62"/>
          <p:cNvGrpSpPr/>
          <p:nvPr/>
        </p:nvGrpSpPr>
        <p:grpSpPr>
          <a:xfrm>
            <a:off x="11319878" y="227826"/>
            <a:ext cx="233344" cy="35999"/>
            <a:chOff x="5662375" y="212375"/>
            <a:chExt cx="175013" cy="27000"/>
          </a:xfrm>
        </p:grpSpPr>
        <p:sp>
          <p:nvSpPr>
            <p:cNvPr id="1357" name="Google Shape;1357;p62"/>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8" name="Google Shape;1358;p62"/>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9" name="Google Shape;1359;p62"/>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60" name="Google Shape;1360;p62"/>
          <p:cNvGrpSpPr/>
          <p:nvPr/>
        </p:nvGrpSpPr>
        <p:grpSpPr>
          <a:xfrm>
            <a:off x="10554945" y="1499460"/>
            <a:ext cx="233344" cy="35999"/>
            <a:chOff x="5662375" y="212375"/>
            <a:chExt cx="175013" cy="27000"/>
          </a:xfrm>
        </p:grpSpPr>
        <p:sp>
          <p:nvSpPr>
            <p:cNvPr id="1361" name="Google Shape;1361;p62"/>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2" name="Google Shape;1362;p62"/>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3" name="Google Shape;1363;p62"/>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64" name="Google Shape;1364;p62"/>
          <p:cNvSpPr txBox="1"/>
          <p:nvPr>
            <p:ph idx="1" type="subTitle"/>
          </p:nvPr>
        </p:nvSpPr>
        <p:spPr>
          <a:xfrm>
            <a:off x="7522464" y="3657600"/>
            <a:ext cx="2487300" cy="5364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65" name="Google Shape;1365;p62"/>
          <p:cNvSpPr txBox="1"/>
          <p:nvPr>
            <p:ph idx="2" type="subTitle"/>
          </p:nvPr>
        </p:nvSpPr>
        <p:spPr>
          <a:xfrm>
            <a:off x="4852416" y="2182368"/>
            <a:ext cx="2487300" cy="5364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66" name="Google Shape;1366;p62"/>
          <p:cNvSpPr txBox="1"/>
          <p:nvPr>
            <p:ph idx="3" type="subTitle"/>
          </p:nvPr>
        </p:nvSpPr>
        <p:spPr>
          <a:xfrm>
            <a:off x="2182368" y="2999232"/>
            <a:ext cx="2487300" cy="5364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p:txBody>
      </p:sp>
      <p:sp>
        <p:nvSpPr>
          <p:cNvPr id="1367" name="Google Shape;1367;p62"/>
          <p:cNvSpPr txBox="1"/>
          <p:nvPr>
            <p:ph idx="4" type="subTitle"/>
          </p:nvPr>
        </p:nvSpPr>
        <p:spPr>
          <a:xfrm>
            <a:off x="7522464" y="4108704"/>
            <a:ext cx="24873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1368" name="Google Shape;1368;p62"/>
          <p:cNvSpPr txBox="1"/>
          <p:nvPr>
            <p:ph idx="5" type="subTitle"/>
          </p:nvPr>
        </p:nvSpPr>
        <p:spPr>
          <a:xfrm>
            <a:off x="4852416" y="2633472"/>
            <a:ext cx="24873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
        <p:nvSpPr>
          <p:cNvPr id="1369" name="Google Shape;1369;p62"/>
          <p:cNvSpPr txBox="1"/>
          <p:nvPr>
            <p:ph idx="6" type="subTitle"/>
          </p:nvPr>
        </p:nvSpPr>
        <p:spPr>
          <a:xfrm>
            <a:off x="2182368" y="3462528"/>
            <a:ext cx="24873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370" name="Shape 1370"/>
        <p:cNvGrpSpPr/>
        <p:nvPr/>
      </p:nvGrpSpPr>
      <p:grpSpPr>
        <a:xfrm>
          <a:off x="0" y="0"/>
          <a:ext cx="0" cy="0"/>
          <a:chOff x="0" y="0"/>
          <a:chExt cx="0" cy="0"/>
        </a:xfrm>
      </p:grpSpPr>
      <p:sp>
        <p:nvSpPr>
          <p:cNvPr id="1371" name="Google Shape;1371;p63"/>
          <p:cNvSpPr txBox="1"/>
          <p:nvPr>
            <p:ph type="title"/>
          </p:nvPr>
        </p:nvSpPr>
        <p:spPr>
          <a:xfrm>
            <a:off x="3377184" y="451104"/>
            <a:ext cx="5450100" cy="76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1372" name="Google Shape;1372;p63"/>
          <p:cNvSpPr txBox="1"/>
          <p:nvPr>
            <p:ph idx="1" type="body"/>
          </p:nvPr>
        </p:nvSpPr>
        <p:spPr>
          <a:xfrm>
            <a:off x="952867" y="1536200"/>
            <a:ext cx="10274100" cy="4706100"/>
          </a:xfrm>
          <a:prstGeom prst="rect">
            <a:avLst/>
          </a:prstGeom>
          <a:noFill/>
          <a:ln>
            <a:noFill/>
          </a:ln>
        </p:spPr>
        <p:txBody>
          <a:bodyPr anchorCtr="0" anchor="ctr" bIns="121900" lIns="121900" spcFirstLastPara="1" rIns="121900" wrap="square" tIns="121900">
            <a:noAutofit/>
          </a:bodyPr>
          <a:lstStyle>
            <a:lvl1pPr indent="-330200" lvl="0" marL="457200" rtl="0">
              <a:spcBef>
                <a:spcPts val="0"/>
              </a:spcBef>
              <a:spcAft>
                <a:spcPts val="0"/>
              </a:spcAft>
              <a:buClr>
                <a:srgbClr val="434343"/>
              </a:buClr>
              <a:buSzPts val="1600"/>
              <a:buFont typeface="Barlow Semi Condensed Medium"/>
              <a:buAutoNum type="arabicPeriod"/>
              <a:defRPr sz="1600">
                <a:solidFill>
                  <a:schemeClr val="dk2"/>
                </a:solidFill>
                <a:latin typeface="Barlow Semi Condensed"/>
                <a:ea typeface="Barlow Semi Condensed"/>
                <a:cs typeface="Barlow Semi Condensed"/>
                <a:sym typeface="Barlow Semi Condensed"/>
              </a:defRPr>
            </a:lvl1pPr>
            <a:lvl2pPr indent="-330200" lvl="1" marL="914400" rtl="0">
              <a:spcBef>
                <a:spcPts val="0"/>
              </a:spcBef>
              <a:spcAft>
                <a:spcPts val="0"/>
              </a:spcAft>
              <a:buClr>
                <a:srgbClr val="434343"/>
              </a:buClr>
              <a:buSzPts val="1600"/>
              <a:buFont typeface="Roboto Condensed Light"/>
              <a:buAutoNum type="alphaLcPeriod"/>
              <a:defRPr sz="1900">
                <a:solidFill>
                  <a:schemeClr val="dk2"/>
                </a:solidFill>
                <a:latin typeface="Barlow Semi Condensed"/>
                <a:ea typeface="Barlow Semi Condensed"/>
                <a:cs typeface="Barlow Semi Condensed"/>
                <a:sym typeface="Barlow Semi Condensed"/>
              </a:defRPr>
            </a:lvl2pPr>
            <a:lvl3pPr indent="-330200" lvl="2" marL="1371600" rtl="0">
              <a:spcBef>
                <a:spcPts val="0"/>
              </a:spcBef>
              <a:spcAft>
                <a:spcPts val="0"/>
              </a:spcAft>
              <a:buClr>
                <a:srgbClr val="434343"/>
              </a:buClr>
              <a:buSzPts val="1600"/>
              <a:buFont typeface="Roboto Condensed Light"/>
              <a:buAutoNum type="romanLcPeriod"/>
              <a:defRPr sz="1900">
                <a:solidFill>
                  <a:schemeClr val="dk2"/>
                </a:solidFill>
                <a:latin typeface="Barlow Semi Condensed"/>
                <a:ea typeface="Barlow Semi Condensed"/>
                <a:cs typeface="Barlow Semi Condensed"/>
                <a:sym typeface="Barlow Semi Condensed"/>
              </a:defRPr>
            </a:lvl3pPr>
            <a:lvl4pPr indent="-330200" lvl="3" marL="1828800" rtl="0">
              <a:spcBef>
                <a:spcPts val="0"/>
              </a:spcBef>
              <a:spcAft>
                <a:spcPts val="0"/>
              </a:spcAft>
              <a:buClr>
                <a:srgbClr val="434343"/>
              </a:buClr>
              <a:buSzPts val="1600"/>
              <a:buFont typeface="Roboto Condensed Light"/>
              <a:buAutoNum type="arabicPeriod"/>
              <a:defRPr sz="1900">
                <a:solidFill>
                  <a:schemeClr val="dk2"/>
                </a:solidFill>
                <a:latin typeface="Barlow Semi Condensed"/>
                <a:ea typeface="Barlow Semi Condensed"/>
                <a:cs typeface="Barlow Semi Condensed"/>
                <a:sym typeface="Barlow Semi Condensed"/>
              </a:defRPr>
            </a:lvl4pPr>
            <a:lvl5pPr indent="-330200" lvl="4" marL="2286000" rtl="0">
              <a:spcBef>
                <a:spcPts val="0"/>
              </a:spcBef>
              <a:spcAft>
                <a:spcPts val="0"/>
              </a:spcAft>
              <a:buClr>
                <a:srgbClr val="434343"/>
              </a:buClr>
              <a:buSzPts val="1600"/>
              <a:buFont typeface="Roboto Condensed Light"/>
              <a:buAutoNum type="alphaLcPeriod"/>
              <a:defRPr sz="1900">
                <a:solidFill>
                  <a:schemeClr val="dk2"/>
                </a:solidFill>
                <a:latin typeface="Barlow Semi Condensed"/>
                <a:ea typeface="Barlow Semi Condensed"/>
                <a:cs typeface="Barlow Semi Condensed"/>
                <a:sym typeface="Barlow Semi Condensed"/>
              </a:defRPr>
            </a:lvl5pPr>
            <a:lvl6pPr indent="-330200" lvl="5" marL="2743200" rtl="0">
              <a:spcBef>
                <a:spcPts val="0"/>
              </a:spcBef>
              <a:spcAft>
                <a:spcPts val="0"/>
              </a:spcAft>
              <a:buClr>
                <a:srgbClr val="434343"/>
              </a:buClr>
              <a:buSzPts val="1600"/>
              <a:buFont typeface="Roboto Condensed Light"/>
              <a:buAutoNum type="romanLcPeriod"/>
              <a:defRPr sz="1900">
                <a:solidFill>
                  <a:schemeClr val="dk2"/>
                </a:solidFill>
                <a:latin typeface="Barlow Semi Condensed"/>
                <a:ea typeface="Barlow Semi Condensed"/>
                <a:cs typeface="Barlow Semi Condensed"/>
                <a:sym typeface="Barlow Semi Condensed"/>
              </a:defRPr>
            </a:lvl6pPr>
            <a:lvl7pPr indent="-330200" lvl="6" marL="3200400" rtl="0">
              <a:spcBef>
                <a:spcPts val="0"/>
              </a:spcBef>
              <a:spcAft>
                <a:spcPts val="0"/>
              </a:spcAft>
              <a:buClr>
                <a:srgbClr val="434343"/>
              </a:buClr>
              <a:buSzPts val="1600"/>
              <a:buFont typeface="Roboto Condensed Light"/>
              <a:buAutoNum type="arabicPeriod"/>
              <a:defRPr sz="1900">
                <a:solidFill>
                  <a:schemeClr val="dk2"/>
                </a:solidFill>
                <a:latin typeface="Barlow Semi Condensed"/>
                <a:ea typeface="Barlow Semi Condensed"/>
                <a:cs typeface="Barlow Semi Condensed"/>
                <a:sym typeface="Barlow Semi Condensed"/>
              </a:defRPr>
            </a:lvl7pPr>
            <a:lvl8pPr indent="-330200" lvl="7" marL="3657600" rtl="0">
              <a:spcBef>
                <a:spcPts val="0"/>
              </a:spcBef>
              <a:spcAft>
                <a:spcPts val="0"/>
              </a:spcAft>
              <a:buClr>
                <a:srgbClr val="434343"/>
              </a:buClr>
              <a:buSzPts val="1600"/>
              <a:buFont typeface="Roboto Condensed Light"/>
              <a:buAutoNum type="alphaLcPeriod"/>
              <a:defRPr sz="1900">
                <a:solidFill>
                  <a:schemeClr val="dk2"/>
                </a:solidFill>
                <a:latin typeface="Barlow Semi Condensed"/>
                <a:ea typeface="Barlow Semi Condensed"/>
                <a:cs typeface="Barlow Semi Condensed"/>
                <a:sym typeface="Barlow Semi Condensed"/>
              </a:defRPr>
            </a:lvl8pPr>
            <a:lvl9pPr indent="-330200" lvl="8" marL="4114800" rtl="0">
              <a:spcBef>
                <a:spcPts val="0"/>
              </a:spcBef>
              <a:spcAft>
                <a:spcPts val="0"/>
              </a:spcAft>
              <a:buClr>
                <a:srgbClr val="434343"/>
              </a:buClr>
              <a:buSzPts val="1600"/>
              <a:buFont typeface="Roboto Condensed Light"/>
              <a:buAutoNum type="romanLcPeriod"/>
              <a:defRPr sz="1900">
                <a:solidFill>
                  <a:schemeClr val="dk2"/>
                </a:solidFill>
                <a:latin typeface="Barlow Semi Condensed"/>
                <a:ea typeface="Barlow Semi Condensed"/>
                <a:cs typeface="Barlow Semi Condensed"/>
                <a:sym typeface="Barlow Semi Condensed"/>
              </a:defRPr>
            </a:lvl9pPr>
          </a:lstStyle>
          <a:p/>
        </p:txBody>
      </p:sp>
      <p:cxnSp>
        <p:nvCxnSpPr>
          <p:cNvPr id="1373" name="Google Shape;1373;p63"/>
          <p:cNvCxnSpPr/>
          <p:nvPr/>
        </p:nvCxnSpPr>
        <p:spPr>
          <a:xfrm rot="10800000">
            <a:off x="403900" y="4479067"/>
            <a:ext cx="202500" cy="1276500"/>
          </a:xfrm>
          <a:prstGeom prst="straightConnector1">
            <a:avLst/>
          </a:prstGeom>
          <a:noFill/>
          <a:ln cap="flat" cmpd="sng" w="9525">
            <a:solidFill>
              <a:schemeClr val="dk1"/>
            </a:solidFill>
            <a:prstDash val="solid"/>
            <a:round/>
            <a:headEnd len="med" w="med" type="none"/>
            <a:tailEnd len="med" w="med" type="none"/>
          </a:ln>
        </p:spPr>
      </p:cxnSp>
      <p:cxnSp>
        <p:nvCxnSpPr>
          <p:cNvPr id="1374" name="Google Shape;1374;p63"/>
          <p:cNvCxnSpPr/>
          <p:nvPr/>
        </p:nvCxnSpPr>
        <p:spPr>
          <a:xfrm flipH="1" rot="10800000">
            <a:off x="0" y="5776633"/>
            <a:ext cx="595500" cy="885300"/>
          </a:xfrm>
          <a:prstGeom prst="straightConnector1">
            <a:avLst/>
          </a:prstGeom>
          <a:noFill/>
          <a:ln cap="flat" cmpd="sng" w="9525">
            <a:solidFill>
              <a:schemeClr val="dk1"/>
            </a:solidFill>
            <a:prstDash val="solid"/>
            <a:round/>
            <a:headEnd len="med" w="med" type="none"/>
            <a:tailEnd len="med" w="med" type="none"/>
          </a:ln>
        </p:spPr>
      </p:cxnSp>
      <p:grpSp>
        <p:nvGrpSpPr>
          <p:cNvPr id="1375" name="Google Shape;1375;p63"/>
          <p:cNvGrpSpPr/>
          <p:nvPr/>
        </p:nvGrpSpPr>
        <p:grpSpPr>
          <a:xfrm flipH="1">
            <a:off x="401238" y="5557056"/>
            <a:ext cx="389357" cy="390090"/>
            <a:chOff x="7353050" y="316275"/>
            <a:chExt cx="292025" cy="292575"/>
          </a:xfrm>
        </p:grpSpPr>
        <p:sp>
          <p:nvSpPr>
            <p:cNvPr id="1376" name="Google Shape;1376;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7" name="Google Shape;1377;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8" name="Google Shape;1378;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9" name="Google Shape;1379;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80" name="Google Shape;1380;p63"/>
          <p:cNvGrpSpPr/>
          <p:nvPr/>
        </p:nvGrpSpPr>
        <p:grpSpPr>
          <a:xfrm>
            <a:off x="198280" y="4299052"/>
            <a:ext cx="390805" cy="391174"/>
            <a:chOff x="3164039" y="430875"/>
            <a:chExt cx="293111" cy="293388"/>
          </a:xfrm>
        </p:grpSpPr>
        <p:sp>
          <p:nvSpPr>
            <p:cNvPr id="1381" name="Google Shape;1381;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2" name="Google Shape;1382;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3" name="Google Shape;1383;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4" name="Google Shape;1384;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5" name="Google Shape;1385;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6" name="Google Shape;1386;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387" name="Google Shape;1387;p63"/>
          <p:cNvCxnSpPr/>
          <p:nvPr/>
        </p:nvCxnSpPr>
        <p:spPr>
          <a:xfrm rot="10800000">
            <a:off x="9595867" y="393467"/>
            <a:ext cx="1542900" cy="723600"/>
          </a:xfrm>
          <a:prstGeom prst="straightConnector1">
            <a:avLst/>
          </a:prstGeom>
          <a:noFill/>
          <a:ln cap="flat" cmpd="sng" w="9525">
            <a:solidFill>
              <a:schemeClr val="dk1"/>
            </a:solidFill>
            <a:prstDash val="solid"/>
            <a:round/>
            <a:headEnd len="med" w="med" type="none"/>
            <a:tailEnd len="med" w="med" type="none"/>
          </a:ln>
        </p:spPr>
      </p:cxnSp>
      <p:cxnSp>
        <p:nvCxnSpPr>
          <p:cNvPr id="1388" name="Google Shape;1388;p63"/>
          <p:cNvCxnSpPr/>
          <p:nvPr/>
        </p:nvCxnSpPr>
        <p:spPr>
          <a:xfrm flipH="1">
            <a:off x="11138867" y="-8833"/>
            <a:ext cx="1055100" cy="1115100"/>
          </a:xfrm>
          <a:prstGeom prst="straightConnector1">
            <a:avLst/>
          </a:prstGeom>
          <a:noFill/>
          <a:ln cap="flat" cmpd="sng" w="9525">
            <a:solidFill>
              <a:schemeClr val="dk1"/>
            </a:solidFill>
            <a:prstDash val="solid"/>
            <a:round/>
            <a:headEnd len="med" w="med" type="none"/>
            <a:tailEnd len="med" w="med" type="none"/>
          </a:ln>
        </p:spPr>
      </p:cxnSp>
      <p:grpSp>
        <p:nvGrpSpPr>
          <p:cNvPr id="1389" name="Google Shape;1389;p63"/>
          <p:cNvGrpSpPr/>
          <p:nvPr/>
        </p:nvGrpSpPr>
        <p:grpSpPr>
          <a:xfrm>
            <a:off x="10752098" y="702537"/>
            <a:ext cx="775714" cy="776447"/>
            <a:chOff x="8064275" y="887850"/>
            <a:chExt cx="581800" cy="582350"/>
          </a:xfrm>
        </p:grpSpPr>
        <p:sp>
          <p:nvSpPr>
            <p:cNvPr id="1390" name="Google Shape;1390;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1" name="Google Shape;1391;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2" name="Google Shape;1392;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3" name="Google Shape;1393;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4" name="Google Shape;1394;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5" name="Google Shape;1395;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96" name="Google Shape;1396;p63"/>
          <p:cNvGrpSpPr/>
          <p:nvPr/>
        </p:nvGrpSpPr>
        <p:grpSpPr>
          <a:xfrm>
            <a:off x="9378255" y="227823"/>
            <a:ext cx="389357" cy="390090"/>
            <a:chOff x="7353050" y="316275"/>
            <a:chExt cx="292025" cy="292575"/>
          </a:xfrm>
        </p:grpSpPr>
        <p:sp>
          <p:nvSpPr>
            <p:cNvPr id="1397" name="Google Shape;1397;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8" name="Google Shape;1398;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9" name="Google Shape;1399;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0" name="Google Shape;1400;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01" name="Google Shape;1401;p63"/>
          <p:cNvGrpSpPr/>
          <p:nvPr/>
        </p:nvGrpSpPr>
        <p:grpSpPr>
          <a:xfrm>
            <a:off x="11676974" y="306189"/>
            <a:ext cx="233327" cy="233328"/>
            <a:chOff x="8792300" y="321275"/>
            <a:chExt cx="175000" cy="175000"/>
          </a:xfrm>
        </p:grpSpPr>
        <p:sp>
          <p:nvSpPr>
            <p:cNvPr id="1402" name="Google Shape;1402;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3" name="Google Shape;1403;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4" name="Google Shape;1404;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5" name="Google Shape;1405;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06" name="Google Shape;1406;p63"/>
          <p:cNvGrpSpPr/>
          <p:nvPr/>
        </p:nvGrpSpPr>
        <p:grpSpPr>
          <a:xfrm>
            <a:off x="11319878" y="227826"/>
            <a:ext cx="233344" cy="35999"/>
            <a:chOff x="5662375" y="212375"/>
            <a:chExt cx="175013" cy="27000"/>
          </a:xfrm>
        </p:grpSpPr>
        <p:sp>
          <p:nvSpPr>
            <p:cNvPr id="1407" name="Google Shape;1407;p63"/>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8" name="Google Shape;1408;p63"/>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9" name="Google Shape;1409;p63"/>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10" name="Google Shape;1410;p63"/>
          <p:cNvGrpSpPr/>
          <p:nvPr/>
        </p:nvGrpSpPr>
        <p:grpSpPr>
          <a:xfrm>
            <a:off x="10554945" y="1499460"/>
            <a:ext cx="233344" cy="35999"/>
            <a:chOff x="5662375" y="212375"/>
            <a:chExt cx="175013" cy="27000"/>
          </a:xfrm>
        </p:grpSpPr>
        <p:sp>
          <p:nvSpPr>
            <p:cNvPr id="1411" name="Google Shape;1411;p63"/>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2" name="Google Shape;1412;p63"/>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3" name="Google Shape;1413;p63"/>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414" name="Shape 1414"/>
        <p:cNvGrpSpPr/>
        <p:nvPr/>
      </p:nvGrpSpPr>
      <p:grpSpPr>
        <a:xfrm>
          <a:off x="0" y="0"/>
          <a:ext cx="0" cy="0"/>
          <a:chOff x="0" y="0"/>
          <a:chExt cx="0" cy="0"/>
        </a:xfrm>
      </p:grpSpPr>
      <p:sp>
        <p:nvSpPr>
          <p:cNvPr id="1415" name="Google Shape;1415;p64"/>
          <p:cNvSpPr txBox="1"/>
          <p:nvPr>
            <p:ph type="title"/>
          </p:nvPr>
        </p:nvSpPr>
        <p:spPr>
          <a:xfrm>
            <a:off x="965000" y="702567"/>
            <a:ext cx="102621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16" name="Google Shape;1416;p64"/>
          <p:cNvCxnSpPr/>
          <p:nvPr/>
        </p:nvCxnSpPr>
        <p:spPr>
          <a:xfrm>
            <a:off x="787267" y="5787467"/>
            <a:ext cx="893700" cy="564000"/>
          </a:xfrm>
          <a:prstGeom prst="straightConnector1">
            <a:avLst/>
          </a:prstGeom>
          <a:noFill/>
          <a:ln cap="flat" cmpd="sng" w="9525">
            <a:solidFill>
              <a:schemeClr val="dk1"/>
            </a:solidFill>
            <a:prstDash val="solid"/>
            <a:round/>
            <a:headEnd len="med" w="med" type="none"/>
            <a:tailEnd len="med" w="med" type="none"/>
          </a:ln>
        </p:spPr>
      </p:cxnSp>
      <p:cxnSp>
        <p:nvCxnSpPr>
          <p:cNvPr id="1417" name="Google Shape;1417;p64"/>
          <p:cNvCxnSpPr/>
          <p:nvPr/>
        </p:nvCxnSpPr>
        <p:spPr>
          <a:xfrm flipH="1" rot="10800000">
            <a:off x="0" y="5776633"/>
            <a:ext cx="787500" cy="885300"/>
          </a:xfrm>
          <a:prstGeom prst="straightConnector1">
            <a:avLst/>
          </a:prstGeom>
          <a:noFill/>
          <a:ln cap="flat" cmpd="sng" w="9525">
            <a:solidFill>
              <a:schemeClr val="dk1"/>
            </a:solidFill>
            <a:prstDash val="solid"/>
            <a:round/>
            <a:headEnd len="med" w="med" type="none"/>
            <a:tailEnd len="med" w="med" type="none"/>
          </a:ln>
        </p:spPr>
      </p:cxnSp>
      <p:grpSp>
        <p:nvGrpSpPr>
          <p:cNvPr id="1418" name="Google Shape;1418;p64"/>
          <p:cNvGrpSpPr/>
          <p:nvPr/>
        </p:nvGrpSpPr>
        <p:grpSpPr>
          <a:xfrm flipH="1">
            <a:off x="575888" y="5578356"/>
            <a:ext cx="389357" cy="390090"/>
            <a:chOff x="7353050" y="316275"/>
            <a:chExt cx="292025" cy="292575"/>
          </a:xfrm>
        </p:grpSpPr>
        <p:sp>
          <p:nvSpPr>
            <p:cNvPr id="1419" name="Google Shape;141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0" name="Google Shape;142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1" name="Google Shape;142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2" name="Google Shape;142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23" name="Google Shape;1423;p64"/>
          <p:cNvGrpSpPr/>
          <p:nvPr/>
        </p:nvGrpSpPr>
        <p:grpSpPr>
          <a:xfrm>
            <a:off x="1434280" y="6139552"/>
            <a:ext cx="390805" cy="391174"/>
            <a:chOff x="3164039" y="430875"/>
            <a:chExt cx="293111" cy="293388"/>
          </a:xfrm>
        </p:grpSpPr>
        <p:sp>
          <p:nvSpPr>
            <p:cNvPr id="1424" name="Google Shape;1424;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5" name="Google Shape;1425;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6" name="Google Shape;1426;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7" name="Google Shape;1427;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8" name="Google Shape;1428;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9" name="Google Shape;1429;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430" name="Google Shape;1430;p64"/>
          <p:cNvCxnSpPr/>
          <p:nvPr/>
        </p:nvCxnSpPr>
        <p:spPr>
          <a:xfrm rot="10800000">
            <a:off x="9595867" y="393467"/>
            <a:ext cx="1542900" cy="7236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64"/>
          <p:cNvCxnSpPr/>
          <p:nvPr/>
        </p:nvCxnSpPr>
        <p:spPr>
          <a:xfrm flipH="1">
            <a:off x="11138867" y="-8833"/>
            <a:ext cx="1055100" cy="1115100"/>
          </a:xfrm>
          <a:prstGeom prst="straightConnector1">
            <a:avLst/>
          </a:prstGeom>
          <a:noFill/>
          <a:ln cap="flat" cmpd="sng" w="9525">
            <a:solidFill>
              <a:schemeClr val="dk2"/>
            </a:solidFill>
            <a:prstDash val="solid"/>
            <a:round/>
            <a:headEnd len="med" w="med" type="none"/>
            <a:tailEnd len="med" w="med" type="none"/>
          </a:ln>
        </p:spPr>
      </p:cxnSp>
      <p:grpSp>
        <p:nvGrpSpPr>
          <p:cNvPr id="1432" name="Google Shape;1432;p64"/>
          <p:cNvGrpSpPr/>
          <p:nvPr/>
        </p:nvGrpSpPr>
        <p:grpSpPr>
          <a:xfrm>
            <a:off x="10752098" y="702537"/>
            <a:ext cx="775714" cy="776447"/>
            <a:chOff x="8064275" y="887850"/>
            <a:chExt cx="581800" cy="582350"/>
          </a:xfrm>
        </p:grpSpPr>
        <p:sp>
          <p:nvSpPr>
            <p:cNvPr id="1433" name="Google Shape;143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4" name="Google Shape;143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5" name="Google Shape;143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6" name="Google Shape;143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7" name="Google Shape;143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8" name="Google Shape;143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39" name="Google Shape;1439;p64"/>
          <p:cNvGrpSpPr/>
          <p:nvPr/>
        </p:nvGrpSpPr>
        <p:grpSpPr>
          <a:xfrm>
            <a:off x="9378255" y="227823"/>
            <a:ext cx="389357" cy="390090"/>
            <a:chOff x="7353050" y="316275"/>
            <a:chExt cx="292025" cy="292575"/>
          </a:xfrm>
        </p:grpSpPr>
        <p:sp>
          <p:nvSpPr>
            <p:cNvPr id="1440" name="Google Shape;144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1" name="Google Shape;144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2" name="Google Shape;144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3" name="Google Shape;144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44" name="Google Shape;1444;p64"/>
          <p:cNvGrpSpPr/>
          <p:nvPr/>
        </p:nvGrpSpPr>
        <p:grpSpPr>
          <a:xfrm>
            <a:off x="11676974" y="306189"/>
            <a:ext cx="233327" cy="233328"/>
            <a:chOff x="8792300" y="321275"/>
            <a:chExt cx="175000" cy="175000"/>
          </a:xfrm>
        </p:grpSpPr>
        <p:sp>
          <p:nvSpPr>
            <p:cNvPr id="1445" name="Google Shape;144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6" name="Google Shape;144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7" name="Google Shape;144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8" name="Google Shape;144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49" name="Google Shape;1449;p64"/>
          <p:cNvGrpSpPr/>
          <p:nvPr/>
        </p:nvGrpSpPr>
        <p:grpSpPr>
          <a:xfrm>
            <a:off x="11319878" y="227826"/>
            <a:ext cx="233344" cy="35999"/>
            <a:chOff x="5662375" y="212375"/>
            <a:chExt cx="175013" cy="27000"/>
          </a:xfrm>
        </p:grpSpPr>
        <p:sp>
          <p:nvSpPr>
            <p:cNvPr id="1450" name="Google Shape;1450;p64"/>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1" name="Google Shape;1451;p64"/>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2" name="Google Shape;1452;p64"/>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53" name="Google Shape;1453;p64"/>
          <p:cNvGrpSpPr/>
          <p:nvPr/>
        </p:nvGrpSpPr>
        <p:grpSpPr>
          <a:xfrm>
            <a:off x="10554945" y="1499460"/>
            <a:ext cx="233344" cy="35999"/>
            <a:chOff x="5662375" y="212375"/>
            <a:chExt cx="175013" cy="27000"/>
          </a:xfrm>
        </p:grpSpPr>
        <p:sp>
          <p:nvSpPr>
            <p:cNvPr id="1454" name="Google Shape;1454;p64"/>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5" name="Google Shape;1455;p64"/>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6" name="Google Shape;1456;p64"/>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457" name="Shape 1457"/>
        <p:cNvGrpSpPr/>
        <p:nvPr/>
      </p:nvGrpSpPr>
      <p:grpSpPr>
        <a:xfrm>
          <a:off x="0" y="0"/>
          <a:ext cx="0" cy="0"/>
          <a:chOff x="0" y="0"/>
          <a:chExt cx="0" cy="0"/>
        </a:xfrm>
      </p:grpSpPr>
      <p:sp>
        <p:nvSpPr>
          <p:cNvPr id="1458" name="Google Shape;1458;p65"/>
          <p:cNvSpPr txBox="1"/>
          <p:nvPr>
            <p:ph type="title"/>
          </p:nvPr>
        </p:nvSpPr>
        <p:spPr>
          <a:xfrm>
            <a:off x="1194800" y="2645933"/>
            <a:ext cx="4609500" cy="1722900"/>
          </a:xfrm>
          <a:prstGeom prst="rect">
            <a:avLst/>
          </a:prstGeom>
        </p:spPr>
        <p:txBody>
          <a:bodyPr anchorCtr="0" anchor="b" bIns="121900" lIns="121900" spcFirstLastPara="1" rIns="121900" wrap="square" tIns="121900">
            <a:noAutofit/>
          </a:bodyPr>
          <a:lstStyle>
            <a:lvl1pPr lvl="0" rtl="0">
              <a:spcBef>
                <a:spcPts val="0"/>
              </a:spcBef>
              <a:spcAft>
                <a:spcPts val="0"/>
              </a:spcAft>
              <a:buSzPts val="5600"/>
              <a:buNone/>
              <a:defRPr/>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cxnSp>
        <p:nvCxnSpPr>
          <p:cNvPr id="1459" name="Google Shape;1459;p65"/>
          <p:cNvCxnSpPr/>
          <p:nvPr/>
        </p:nvCxnSpPr>
        <p:spPr>
          <a:xfrm>
            <a:off x="2194567" y="697500"/>
            <a:ext cx="2229900" cy="1680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65"/>
          <p:cNvCxnSpPr/>
          <p:nvPr/>
        </p:nvCxnSpPr>
        <p:spPr>
          <a:xfrm flipH="1" rot="10800000">
            <a:off x="1070733" y="706233"/>
            <a:ext cx="1106100" cy="9912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65"/>
          <p:cNvCxnSpPr/>
          <p:nvPr/>
        </p:nvCxnSpPr>
        <p:spPr>
          <a:xfrm>
            <a:off x="0" y="86933"/>
            <a:ext cx="1062000" cy="1584000"/>
          </a:xfrm>
          <a:prstGeom prst="straightConnector1">
            <a:avLst/>
          </a:prstGeom>
          <a:noFill/>
          <a:ln cap="flat" cmpd="sng" w="9525">
            <a:solidFill>
              <a:schemeClr val="dk2"/>
            </a:solidFill>
            <a:prstDash val="solid"/>
            <a:round/>
            <a:headEnd len="med" w="med" type="none"/>
            <a:tailEnd len="med" w="med" type="none"/>
          </a:ln>
        </p:spPr>
      </p:cxnSp>
      <p:grpSp>
        <p:nvGrpSpPr>
          <p:cNvPr id="1462" name="Google Shape;1462;p65"/>
          <p:cNvGrpSpPr/>
          <p:nvPr/>
        </p:nvGrpSpPr>
        <p:grpSpPr>
          <a:xfrm flipH="1">
            <a:off x="666155" y="1279537"/>
            <a:ext cx="775714" cy="776447"/>
            <a:chOff x="8064275" y="887850"/>
            <a:chExt cx="581800" cy="582350"/>
          </a:xfrm>
        </p:grpSpPr>
        <p:sp>
          <p:nvSpPr>
            <p:cNvPr id="1463" name="Google Shape;1463;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4" name="Google Shape;1464;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5" name="Google Shape;1465;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6" name="Google Shape;1466;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7" name="Google Shape;1467;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8" name="Google Shape;1468;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69" name="Google Shape;1469;p65"/>
          <p:cNvGrpSpPr/>
          <p:nvPr/>
        </p:nvGrpSpPr>
        <p:grpSpPr>
          <a:xfrm flipH="1">
            <a:off x="2000788" y="517456"/>
            <a:ext cx="389357" cy="390090"/>
            <a:chOff x="7353050" y="316275"/>
            <a:chExt cx="292025" cy="292575"/>
          </a:xfrm>
        </p:grpSpPr>
        <p:sp>
          <p:nvSpPr>
            <p:cNvPr id="1470" name="Google Shape;1470;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1" name="Google Shape;1471;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2" name="Google Shape;1472;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3" name="Google Shape;1473;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74" name="Google Shape;1474;p65"/>
          <p:cNvSpPr/>
          <p:nvPr/>
        </p:nvSpPr>
        <p:spPr>
          <a:xfrm flipH="1">
            <a:off x="4221727" y="663509"/>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5" name="Google Shape;1475;p65"/>
          <p:cNvSpPr/>
          <p:nvPr/>
        </p:nvSpPr>
        <p:spPr>
          <a:xfrm flipH="1">
            <a:off x="4218738" y="660133"/>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6" name="Google Shape;1476;p65"/>
          <p:cNvSpPr/>
          <p:nvPr/>
        </p:nvSpPr>
        <p:spPr>
          <a:xfrm flipH="1">
            <a:off x="4270387" y="712178"/>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7" name="Google Shape;1477;p65"/>
          <p:cNvSpPr/>
          <p:nvPr/>
        </p:nvSpPr>
        <p:spPr>
          <a:xfrm flipH="1">
            <a:off x="4267381" y="708803"/>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8" name="Google Shape;1478;p65"/>
          <p:cNvSpPr/>
          <p:nvPr/>
        </p:nvSpPr>
        <p:spPr>
          <a:xfrm flipH="1">
            <a:off x="4323530" y="764946"/>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9" name="Google Shape;1479;p65"/>
          <p:cNvSpPr/>
          <p:nvPr/>
        </p:nvSpPr>
        <p:spPr>
          <a:xfrm flipH="1">
            <a:off x="4320155" y="761956"/>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80" name="Google Shape;1480;p65"/>
          <p:cNvGrpSpPr/>
          <p:nvPr/>
        </p:nvGrpSpPr>
        <p:grpSpPr>
          <a:xfrm flipH="1">
            <a:off x="4703011" y="481460"/>
            <a:ext cx="233344" cy="35999"/>
            <a:chOff x="5662375" y="212375"/>
            <a:chExt cx="175013" cy="27000"/>
          </a:xfrm>
        </p:grpSpPr>
        <p:sp>
          <p:nvSpPr>
            <p:cNvPr id="1481" name="Google Shape;1481;p65"/>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2" name="Google Shape;1482;p65"/>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3" name="Google Shape;1483;p65"/>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4" name="Google Shape;1484;p65"/>
          <p:cNvGrpSpPr/>
          <p:nvPr/>
        </p:nvGrpSpPr>
        <p:grpSpPr>
          <a:xfrm flipH="1">
            <a:off x="640745" y="323593"/>
            <a:ext cx="233344" cy="35999"/>
            <a:chOff x="5662375" y="212375"/>
            <a:chExt cx="175013" cy="27000"/>
          </a:xfrm>
        </p:grpSpPr>
        <p:sp>
          <p:nvSpPr>
            <p:cNvPr id="1485" name="Google Shape;1485;p65"/>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6" name="Google Shape;1486;p65"/>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7" name="Google Shape;1487;p65"/>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8" name="Google Shape;1488;p65"/>
          <p:cNvGrpSpPr/>
          <p:nvPr/>
        </p:nvGrpSpPr>
        <p:grpSpPr>
          <a:xfrm flipH="1">
            <a:off x="1202478" y="2204826"/>
            <a:ext cx="233344" cy="35999"/>
            <a:chOff x="5662375" y="212375"/>
            <a:chExt cx="175013" cy="27000"/>
          </a:xfrm>
        </p:grpSpPr>
        <p:sp>
          <p:nvSpPr>
            <p:cNvPr id="1489" name="Google Shape;1489;p65"/>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0" name="Google Shape;1490;p65"/>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1" name="Google Shape;1491;p65"/>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492" name="Google Shape;1492;p65"/>
          <p:cNvCxnSpPr/>
          <p:nvPr/>
        </p:nvCxnSpPr>
        <p:spPr>
          <a:xfrm>
            <a:off x="1055200" y="5616533"/>
            <a:ext cx="1542900" cy="72360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65"/>
          <p:cNvCxnSpPr/>
          <p:nvPr/>
        </p:nvCxnSpPr>
        <p:spPr>
          <a:xfrm flipH="1" rot="10800000">
            <a:off x="0" y="5627333"/>
            <a:ext cx="1055100" cy="1115100"/>
          </a:xfrm>
          <a:prstGeom prst="straightConnector1">
            <a:avLst/>
          </a:prstGeom>
          <a:noFill/>
          <a:ln cap="flat" cmpd="sng" w="9525">
            <a:solidFill>
              <a:schemeClr val="dk2"/>
            </a:solidFill>
            <a:prstDash val="solid"/>
            <a:round/>
            <a:headEnd len="med" w="med" type="none"/>
            <a:tailEnd len="med" w="med" type="none"/>
          </a:ln>
        </p:spPr>
      </p:cxnSp>
      <p:grpSp>
        <p:nvGrpSpPr>
          <p:cNvPr id="1494" name="Google Shape;1494;p65"/>
          <p:cNvGrpSpPr/>
          <p:nvPr/>
        </p:nvGrpSpPr>
        <p:grpSpPr>
          <a:xfrm rot="10800000">
            <a:off x="666155" y="5254616"/>
            <a:ext cx="775714" cy="776447"/>
            <a:chOff x="8064275" y="887850"/>
            <a:chExt cx="581800" cy="582350"/>
          </a:xfrm>
        </p:grpSpPr>
        <p:sp>
          <p:nvSpPr>
            <p:cNvPr id="1495" name="Google Shape;1495;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6" name="Google Shape;1496;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7" name="Google Shape;1497;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8" name="Google Shape;1498;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9" name="Google Shape;1499;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0" name="Google Shape;1500;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01" name="Google Shape;1501;p65"/>
          <p:cNvGrpSpPr/>
          <p:nvPr/>
        </p:nvGrpSpPr>
        <p:grpSpPr>
          <a:xfrm rot="10800000">
            <a:off x="2426355" y="6115687"/>
            <a:ext cx="389357" cy="390090"/>
            <a:chOff x="7353050" y="316275"/>
            <a:chExt cx="292025" cy="292575"/>
          </a:xfrm>
        </p:grpSpPr>
        <p:sp>
          <p:nvSpPr>
            <p:cNvPr id="1502" name="Google Shape;1502;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3" name="Google Shape;1503;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4" name="Google Shape;1504;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5" name="Google Shape;1505;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06" name="Google Shape;1506;p65"/>
          <p:cNvGrpSpPr/>
          <p:nvPr/>
        </p:nvGrpSpPr>
        <p:grpSpPr>
          <a:xfrm rot="10800000">
            <a:off x="283666" y="6194083"/>
            <a:ext cx="233327" cy="233328"/>
            <a:chOff x="8792300" y="321275"/>
            <a:chExt cx="175000" cy="175000"/>
          </a:xfrm>
        </p:grpSpPr>
        <p:sp>
          <p:nvSpPr>
            <p:cNvPr id="1507" name="Google Shape;1507;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8" name="Google Shape;1508;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9" name="Google Shape;1509;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0" name="Google Shape;1510;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11" name="Google Shape;1511;p65"/>
          <p:cNvGrpSpPr/>
          <p:nvPr/>
        </p:nvGrpSpPr>
        <p:grpSpPr>
          <a:xfrm rot="10800000">
            <a:off x="640745" y="6469775"/>
            <a:ext cx="233344" cy="35999"/>
            <a:chOff x="5662375" y="212375"/>
            <a:chExt cx="175013" cy="27000"/>
          </a:xfrm>
        </p:grpSpPr>
        <p:sp>
          <p:nvSpPr>
            <p:cNvPr id="1512" name="Google Shape;1512;p65"/>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3" name="Google Shape;1513;p65"/>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4" name="Google Shape;1514;p65"/>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15" name="Google Shape;1515;p65"/>
          <p:cNvGrpSpPr/>
          <p:nvPr/>
        </p:nvGrpSpPr>
        <p:grpSpPr>
          <a:xfrm rot="10800000">
            <a:off x="1405678" y="5198141"/>
            <a:ext cx="233344" cy="35999"/>
            <a:chOff x="5662375" y="212375"/>
            <a:chExt cx="175013" cy="27000"/>
          </a:xfrm>
        </p:grpSpPr>
        <p:sp>
          <p:nvSpPr>
            <p:cNvPr id="1516" name="Google Shape;1516;p65"/>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7" name="Google Shape;1517;p65"/>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8" name="Google Shape;1518;p65"/>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519" name="Shape 1519"/>
        <p:cNvGrpSpPr/>
        <p:nvPr/>
      </p:nvGrpSpPr>
      <p:grpSpPr>
        <a:xfrm>
          <a:off x="0" y="0"/>
          <a:ext cx="0" cy="0"/>
          <a:chOff x="0" y="0"/>
          <a:chExt cx="0" cy="0"/>
        </a:xfrm>
      </p:grpSpPr>
      <p:sp>
        <p:nvSpPr>
          <p:cNvPr id="1520" name="Google Shape;1520;p66"/>
          <p:cNvSpPr txBox="1"/>
          <p:nvPr>
            <p:ph type="title"/>
          </p:nvPr>
        </p:nvSpPr>
        <p:spPr>
          <a:xfrm>
            <a:off x="965000" y="702567"/>
            <a:ext cx="102621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21" name="Google Shape;1521;p66"/>
          <p:cNvCxnSpPr/>
          <p:nvPr/>
        </p:nvCxnSpPr>
        <p:spPr>
          <a:xfrm rot="10800000">
            <a:off x="10811900" y="668267"/>
            <a:ext cx="983700" cy="9837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66"/>
          <p:cNvCxnSpPr/>
          <p:nvPr/>
        </p:nvCxnSpPr>
        <p:spPr>
          <a:xfrm>
            <a:off x="776633" y="376250"/>
            <a:ext cx="1617300" cy="5637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66"/>
          <p:cNvCxnSpPr/>
          <p:nvPr/>
        </p:nvCxnSpPr>
        <p:spPr>
          <a:xfrm flipH="1" rot="10800000">
            <a:off x="0" y="365583"/>
            <a:ext cx="776700" cy="872400"/>
          </a:xfrm>
          <a:prstGeom prst="straightConnector1">
            <a:avLst/>
          </a:prstGeom>
          <a:noFill/>
          <a:ln cap="flat" cmpd="sng" w="9525">
            <a:solidFill>
              <a:schemeClr val="dk2"/>
            </a:solidFill>
            <a:prstDash val="solid"/>
            <a:round/>
            <a:headEnd len="med" w="med" type="none"/>
            <a:tailEnd len="med" w="med" type="none"/>
          </a:ln>
        </p:spPr>
      </p:cxnSp>
      <p:grpSp>
        <p:nvGrpSpPr>
          <p:cNvPr id="1524" name="Google Shape;1524;p66"/>
          <p:cNvGrpSpPr/>
          <p:nvPr/>
        </p:nvGrpSpPr>
        <p:grpSpPr>
          <a:xfrm flipH="1">
            <a:off x="565255" y="167139"/>
            <a:ext cx="389357" cy="390090"/>
            <a:chOff x="7353050" y="316275"/>
            <a:chExt cx="292025" cy="292575"/>
          </a:xfrm>
        </p:grpSpPr>
        <p:sp>
          <p:nvSpPr>
            <p:cNvPr id="1525" name="Google Shape;1525;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6" name="Google Shape;1526;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7" name="Google Shape;1527;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8" name="Google Shape;1528;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9" name="Google Shape;1529;p66"/>
          <p:cNvGrpSpPr/>
          <p:nvPr/>
        </p:nvGrpSpPr>
        <p:grpSpPr>
          <a:xfrm>
            <a:off x="2184880" y="744202"/>
            <a:ext cx="390805" cy="391174"/>
            <a:chOff x="3164039" y="430875"/>
            <a:chExt cx="293111" cy="293388"/>
          </a:xfrm>
        </p:grpSpPr>
        <p:sp>
          <p:nvSpPr>
            <p:cNvPr id="1530" name="Google Shape;1530;p6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1" name="Google Shape;1531;p6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2" name="Google Shape;1532;p6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3" name="Google Shape;1533;p6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4" name="Google Shape;1534;p6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5" name="Google Shape;1535;p6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36" name="Google Shape;1536;p66"/>
          <p:cNvGrpSpPr/>
          <p:nvPr/>
        </p:nvGrpSpPr>
        <p:grpSpPr>
          <a:xfrm>
            <a:off x="2122145" y="483460"/>
            <a:ext cx="233344" cy="35999"/>
            <a:chOff x="5662375" y="212375"/>
            <a:chExt cx="175013" cy="27000"/>
          </a:xfrm>
        </p:grpSpPr>
        <p:sp>
          <p:nvSpPr>
            <p:cNvPr id="1537" name="Google Shape;1537;p66"/>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8" name="Google Shape;1538;p66"/>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9" name="Google Shape;1539;p66"/>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540" name="Google Shape;1540;p66"/>
          <p:cNvCxnSpPr/>
          <p:nvPr/>
        </p:nvCxnSpPr>
        <p:spPr>
          <a:xfrm flipH="1">
            <a:off x="10868433" y="9167"/>
            <a:ext cx="1336800" cy="659100"/>
          </a:xfrm>
          <a:prstGeom prst="straightConnector1">
            <a:avLst/>
          </a:prstGeom>
          <a:noFill/>
          <a:ln cap="flat" cmpd="sng" w="9525">
            <a:solidFill>
              <a:schemeClr val="dk2"/>
            </a:solidFill>
            <a:prstDash val="solid"/>
            <a:round/>
            <a:headEnd len="med" w="med" type="none"/>
            <a:tailEnd len="med" w="med" type="none"/>
          </a:ln>
        </p:spPr>
      </p:cxnSp>
      <p:grpSp>
        <p:nvGrpSpPr>
          <p:cNvPr id="1541" name="Google Shape;1541;p66"/>
          <p:cNvGrpSpPr/>
          <p:nvPr/>
        </p:nvGrpSpPr>
        <p:grpSpPr>
          <a:xfrm>
            <a:off x="10431565" y="269804"/>
            <a:ext cx="775714" cy="776447"/>
            <a:chOff x="8064275" y="887850"/>
            <a:chExt cx="581800" cy="582350"/>
          </a:xfrm>
        </p:grpSpPr>
        <p:sp>
          <p:nvSpPr>
            <p:cNvPr id="1542" name="Google Shape;1542;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3" name="Google Shape;1543;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4" name="Google Shape;1544;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5" name="Google Shape;1545;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6" name="Google Shape;1546;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7" name="Google Shape;1547;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8" name="Google Shape;1548;p66"/>
          <p:cNvGrpSpPr/>
          <p:nvPr/>
        </p:nvGrpSpPr>
        <p:grpSpPr>
          <a:xfrm flipH="1">
            <a:off x="11598455" y="1489973"/>
            <a:ext cx="389357" cy="390090"/>
            <a:chOff x="7353050" y="316275"/>
            <a:chExt cx="292025" cy="292575"/>
          </a:xfrm>
        </p:grpSpPr>
        <p:sp>
          <p:nvSpPr>
            <p:cNvPr id="1549" name="Google Shape;1549;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0" name="Google Shape;1550;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1" name="Google Shape;1551;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2" name="Google Shape;1552;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53" name="Google Shape;1553;p66"/>
          <p:cNvGrpSpPr/>
          <p:nvPr/>
        </p:nvGrpSpPr>
        <p:grpSpPr>
          <a:xfrm>
            <a:off x="11570945" y="2109060"/>
            <a:ext cx="233344" cy="35999"/>
            <a:chOff x="5662375" y="212375"/>
            <a:chExt cx="175013" cy="27000"/>
          </a:xfrm>
        </p:grpSpPr>
        <p:sp>
          <p:nvSpPr>
            <p:cNvPr id="1554" name="Google Shape;1554;p66"/>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5" name="Google Shape;1555;p66"/>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6" name="Google Shape;1556;p66"/>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557" name="Shape 1557"/>
        <p:cNvGrpSpPr/>
        <p:nvPr/>
      </p:nvGrpSpPr>
      <p:grpSpPr>
        <a:xfrm>
          <a:off x="0" y="0"/>
          <a:ext cx="0" cy="0"/>
          <a:chOff x="0" y="0"/>
          <a:chExt cx="0" cy="0"/>
        </a:xfrm>
      </p:grpSpPr>
      <p:cxnSp>
        <p:nvCxnSpPr>
          <p:cNvPr id="1558" name="Google Shape;1558;p67"/>
          <p:cNvCxnSpPr/>
          <p:nvPr/>
        </p:nvCxnSpPr>
        <p:spPr>
          <a:xfrm rot="5400000">
            <a:off x="9692994" y="4432783"/>
            <a:ext cx="1510800" cy="408300"/>
          </a:xfrm>
          <a:prstGeom prst="straightConnector1">
            <a:avLst/>
          </a:prstGeom>
          <a:noFill/>
          <a:ln cap="flat" cmpd="sng" w="9525">
            <a:solidFill>
              <a:srgbClr val="1A2E35"/>
            </a:solidFill>
            <a:prstDash val="solid"/>
            <a:round/>
            <a:headEnd len="med" w="med" type="none"/>
            <a:tailEnd len="med" w="med" type="none"/>
          </a:ln>
        </p:spPr>
      </p:cxnSp>
      <p:cxnSp>
        <p:nvCxnSpPr>
          <p:cNvPr id="1559" name="Google Shape;1559;p67"/>
          <p:cNvCxnSpPr/>
          <p:nvPr/>
        </p:nvCxnSpPr>
        <p:spPr>
          <a:xfrm flipH="1" rot="-5400000">
            <a:off x="9575210" y="2776533"/>
            <a:ext cx="1789500" cy="420300"/>
          </a:xfrm>
          <a:prstGeom prst="straightConnector1">
            <a:avLst/>
          </a:prstGeom>
          <a:noFill/>
          <a:ln cap="flat" cmpd="sng" w="9525">
            <a:solidFill>
              <a:srgbClr val="1A2E35"/>
            </a:solidFill>
            <a:prstDash val="solid"/>
            <a:round/>
            <a:headEnd len="med" w="med" type="none"/>
            <a:tailEnd len="med" w="med" type="none"/>
          </a:ln>
        </p:spPr>
      </p:cxnSp>
      <p:cxnSp>
        <p:nvCxnSpPr>
          <p:cNvPr id="1560" name="Google Shape;1560;p67"/>
          <p:cNvCxnSpPr/>
          <p:nvPr/>
        </p:nvCxnSpPr>
        <p:spPr>
          <a:xfrm rot="5400000">
            <a:off x="9643194" y="981783"/>
            <a:ext cx="1776000" cy="522900"/>
          </a:xfrm>
          <a:prstGeom prst="straightConnector1">
            <a:avLst/>
          </a:prstGeom>
          <a:noFill/>
          <a:ln cap="flat" cmpd="sng" w="9525">
            <a:solidFill>
              <a:srgbClr val="1A2E35"/>
            </a:solidFill>
            <a:prstDash val="solid"/>
            <a:round/>
            <a:headEnd len="med" w="med" type="none"/>
            <a:tailEnd len="med" w="med" type="none"/>
          </a:ln>
        </p:spPr>
      </p:cxnSp>
      <p:cxnSp>
        <p:nvCxnSpPr>
          <p:cNvPr id="1561" name="Google Shape;1561;p67"/>
          <p:cNvCxnSpPr/>
          <p:nvPr/>
        </p:nvCxnSpPr>
        <p:spPr>
          <a:xfrm rot="5400000">
            <a:off x="10891344" y="-88800"/>
            <a:ext cx="365100" cy="542700"/>
          </a:xfrm>
          <a:prstGeom prst="straightConnector1">
            <a:avLst/>
          </a:prstGeom>
          <a:noFill/>
          <a:ln cap="flat" cmpd="sng" w="9525">
            <a:solidFill>
              <a:srgbClr val="1A2E35"/>
            </a:solidFill>
            <a:prstDash val="solid"/>
            <a:round/>
            <a:headEnd len="med" w="med" type="none"/>
            <a:tailEnd len="med" w="med" type="none"/>
          </a:ln>
        </p:spPr>
      </p:cxnSp>
      <p:grpSp>
        <p:nvGrpSpPr>
          <p:cNvPr id="1562" name="Google Shape;1562;p67"/>
          <p:cNvGrpSpPr/>
          <p:nvPr/>
        </p:nvGrpSpPr>
        <p:grpSpPr>
          <a:xfrm flipH="1" rot="5400000">
            <a:off x="9876493" y="1713522"/>
            <a:ext cx="775714" cy="776447"/>
            <a:chOff x="8064275" y="887850"/>
            <a:chExt cx="581800" cy="582350"/>
          </a:xfrm>
        </p:grpSpPr>
        <p:sp>
          <p:nvSpPr>
            <p:cNvPr id="1563" name="Google Shape;1563;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4" name="Google Shape;1564;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5" name="Google Shape;1565;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6" name="Google Shape;1566;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7" name="Google Shape;1567;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8" name="Google Shape;1568;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69" name="Google Shape;1569;p67"/>
          <p:cNvGrpSpPr/>
          <p:nvPr/>
        </p:nvGrpSpPr>
        <p:grpSpPr>
          <a:xfrm flipH="1" rot="5400000">
            <a:off x="10492981" y="3672522"/>
            <a:ext cx="389357" cy="390090"/>
            <a:chOff x="7353050" y="316275"/>
            <a:chExt cx="292025" cy="292575"/>
          </a:xfrm>
        </p:grpSpPr>
        <p:sp>
          <p:nvSpPr>
            <p:cNvPr id="1570" name="Google Shape;1570;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1" name="Google Shape;1571;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2" name="Google Shape;1572;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3" name="Google Shape;1573;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74" name="Google Shape;1574;p67"/>
          <p:cNvGrpSpPr/>
          <p:nvPr/>
        </p:nvGrpSpPr>
        <p:grpSpPr>
          <a:xfrm flipH="1" rot="5400000">
            <a:off x="10683294" y="237866"/>
            <a:ext cx="233327" cy="233327"/>
            <a:chOff x="8792300" y="321275"/>
            <a:chExt cx="175000" cy="175000"/>
          </a:xfrm>
        </p:grpSpPr>
        <p:sp>
          <p:nvSpPr>
            <p:cNvPr id="1575" name="Google Shape;1575;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6" name="Google Shape;1576;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7" name="Google Shape;1577;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8" name="Google Shape;1578;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79" name="Google Shape;1579;p67"/>
          <p:cNvGrpSpPr/>
          <p:nvPr/>
        </p:nvGrpSpPr>
        <p:grpSpPr>
          <a:xfrm rot="5400000">
            <a:off x="10068935" y="5173129"/>
            <a:ext cx="390805" cy="391174"/>
            <a:chOff x="3164039" y="430875"/>
            <a:chExt cx="293111" cy="293388"/>
          </a:xfrm>
        </p:grpSpPr>
        <p:sp>
          <p:nvSpPr>
            <p:cNvPr id="1580" name="Google Shape;1580;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1" name="Google Shape;1581;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2" name="Google Shape;1582;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3" name="Google Shape;1583;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4" name="Google Shape;1584;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5" name="Google Shape;1585;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6" name="Google Shape;1586;p67"/>
          <p:cNvGrpSpPr/>
          <p:nvPr/>
        </p:nvGrpSpPr>
        <p:grpSpPr>
          <a:xfrm flipH="1" rot="5400000">
            <a:off x="11012079" y="431050"/>
            <a:ext cx="233344" cy="35999"/>
            <a:chOff x="5662375" y="212375"/>
            <a:chExt cx="175013" cy="27000"/>
          </a:xfrm>
        </p:grpSpPr>
        <p:sp>
          <p:nvSpPr>
            <p:cNvPr id="1587" name="Google Shape;1587;p67"/>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8" name="Google Shape;1588;p67"/>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9" name="Google Shape;1589;p67"/>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590" name="Google Shape;1590;p67"/>
          <p:cNvCxnSpPr/>
          <p:nvPr/>
        </p:nvCxnSpPr>
        <p:spPr>
          <a:xfrm flipH="1" rot="5400000">
            <a:off x="987850" y="3464483"/>
            <a:ext cx="2229900" cy="168000"/>
          </a:xfrm>
          <a:prstGeom prst="straightConnector1">
            <a:avLst/>
          </a:prstGeom>
          <a:noFill/>
          <a:ln cap="flat" cmpd="sng" w="9525">
            <a:solidFill>
              <a:srgbClr val="1A2E35"/>
            </a:solidFill>
            <a:prstDash val="solid"/>
            <a:round/>
            <a:headEnd len="med" w="med" type="none"/>
            <a:tailEnd len="med" w="med" type="none"/>
          </a:ln>
        </p:spPr>
      </p:cxnSp>
      <p:cxnSp>
        <p:nvCxnSpPr>
          <p:cNvPr id="1591" name="Google Shape;1591;p67"/>
          <p:cNvCxnSpPr/>
          <p:nvPr/>
        </p:nvCxnSpPr>
        <p:spPr>
          <a:xfrm rot="-5400000">
            <a:off x="1129417" y="4738617"/>
            <a:ext cx="1106100" cy="991200"/>
          </a:xfrm>
          <a:prstGeom prst="straightConnector1">
            <a:avLst/>
          </a:prstGeom>
          <a:noFill/>
          <a:ln cap="flat" cmpd="sng" w="9525">
            <a:solidFill>
              <a:srgbClr val="1A2E35"/>
            </a:solidFill>
            <a:prstDash val="solid"/>
            <a:round/>
            <a:headEnd len="med" w="med" type="none"/>
            <a:tailEnd len="med" w="med" type="none"/>
          </a:ln>
        </p:spPr>
      </p:cxnSp>
      <p:cxnSp>
        <p:nvCxnSpPr>
          <p:cNvPr id="1592" name="Google Shape;1592;p67"/>
          <p:cNvCxnSpPr/>
          <p:nvPr/>
        </p:nvCxnSpPr>
        <p:spPr>
          <a:xfrm flipH="1" rot="5400000">
            <a:off x="1474367" y="5535000"/>
            <a:ext cx="1062000" cy="1584000"/>
          </a:xfrm>
          <a:prstGeom prst="straightConnector1">
            <a:avLst/>
          </a:prstGeom>
          <a:noFill/>
          <a:ln cap="flat" cmpd="sng" w="9525">
            <a:solidFill>
              <a:srgbClr val="1A2E35"/>
            </a:solidFill>
            <a:prstDash val="solid"/>
            <a:round/>
            <a:headEnd len="med" w="med" type="none"/>
            <a:tailEnd len="med" w="med" type="none"/>
          </a:ln>
        </p:spPr>
      </p:cxnSp>
      <p:grpSp>
        <p:nvGrpSpPr>
          <p:cNvPr id="1593" name="Google Shape;1593;p67"/>
          <p:cNvGrpSpPr/>
          <p:nvPr/>
        </p:nvGrpSpPr>
        <p:grpSpPr>
          <a:xfrm rot="5400000">
            <a:off x="828682" y="5415765"/>
            <a:ext cx="775714" cy="776447"/>
            <a:chOff x="8064275" y="887850"/>
            <a:chExt cx="581800" cy="582350"/>
          </a:xfrm>
        </p:grpSpPr>
        <p:sp>
          <p:nvSpPr>
            <p:cNvPr id="1594" name="Google Shape;1594;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5" name="Google Shape;1595;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6" name="Google Shape;1596;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7" name="Google Shape;1597;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8" name="Google Shape;1598;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9" name="Google Shape;1599;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00" name="Google Shape;1600;p67"/>
          <p:cNvGrpSpPr/>
          <p:nvPr/>
        </p:nvGrpSpPr>
        <p:grpSpPr>
          <a:xfrm rot="5400000">
            <a:off x="1977120" y="4467488"/>
            <a:ext cx="389357" cy="390090"/>
            <a:chOff x="7353050" y="316275"/>
            <a:chExt cx="292025" cy="292575"/>
          </a:xfrm>
        </p:grpSpPr>
        <p:sp>
          <p:nvSpPr>
            <p:cNvPr id="1601" name="Google Shape;1601;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2" name="Google Shape;1602;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3" name="Google Shape;1603;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4" name="Google Shape;1604;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05" name="Google Shape;1605;p67"/>
          <p:cNvGrpSpPr/>
          <p:nvPr/>
        </p:nvGrpSpPr>
        <p:grpSpPr>
          <a:xfrm rot="5400000">
            <a:off x="2126850" y="6386807"/>
            <a:ext cx="233327" cy="233328"/>
            <a:chOff x="8792300" y="321275"/>
            <a:chExt cx="175000" cy="175000"/>
          </a:xfrm>
        </p:grpSpPr>
        <p:sp>
          <p:nvSpPr>
            <p:cNvPr id="1606" name="Google Shape;1606;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7" name="Google Shape;1607;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8" name="Google Shape;1608;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9" name="Google Shape;1609;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10" name="Google Shape;1610;p67"/>
          <p:cNvSpPr/>
          <p:nvPr/>
        </p:nvSpPr>
        <p:spPr>
          <a:xfrm rot="5400000">
            <a:off x="1836176" y="2251658"/>
            <a:ext cx="384800" cy="384431"/>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1" name="Google Shape;1611;p67"/>
          <p:cNvSpPr/>
          <p:nvPr/>
        </p:nvSpPr>
        <p:spPr>
          <a:xfrm rot="5400000">
            <a:off x="1833187" y="2248282"/>
            <a:ext cx="390795" cy="391164"/>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2" name="Google Shape;1612;p67"/>
          <p:cNvSpPr/>
          <p:nvPr/>
        </p:nvSpPr>
        <p:spPr>
          <a:xfrm rot="5400000">
            <a:off x="1884827" y="2300319"/>
            <a:ext cx="287488" cy="287101"/>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3" name="Google Shape;1613;p67"/>
          <p:cNvSpPr/>
          <p:nvPr/>
        </p:nvSpPr>
        <p:spPr>
          <a:xfrm rot="5400000">
            <a:off x="1881830" y="2296951"/>
            <a:ext cx="293483" cy="293852"/>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4" name="Google Shape;1614;p67"/>
          <p:cNvSpPr/>
          <p:nvPr/>
        </p:nvSpPr>
        <p:spPr>
          <a:xfrm rot="5400000">
            <a:off x="1937794" y="2352909"/>
            <a:ext cx="181561" cy="181561"/>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5" name="Google Shape;1615;p67"/>
          <p:cNvSpPr/>
          <p:nvPr/>
        </p:nvSpPr>
        <p:spPr>
          <a:xfrm rot="5400000">
            <a:off x="1934604" y="2350105"/>
            <a:ext cx="187925" cy="18755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616" name="Google Shape;1616;p67"/>
          <p:cNvGrpSpPr/>
          <p:nvPr/>
        </p:nvGrpSpPr>
        <p:grpSpPr>
          <a:xfrm rot="5400000">
            <a:off x="2268169" y="2020317"/>
            <a:ext cx="233344" cy="35999"/>
            <a:chOff x="5662375" y="212375"/>
            <a:chExt cx="175013" cy="27000"/>
          </a:xfrm>
        </p:grpSpPr>
        <p:sp>
          <p:nvSpPr>
            <p:cNvPr id="1617" name="Google Shape;1617;p67"/>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8" name="Google Shape;1618;p67"/>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9" name="Google Shape;1619;p67"/>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20" name="Google Shape;1620;p67"/>
          <p:cNvGrpSpPr/>
          <p:nvPr/>
        </p:nvGrpSpPr>
        <p:grpSpPr>
          <a:xfrm rot="5400000">
            <a:off x="2426035" y="6082584"/>
            <a:ext cx="233344" cy="35999"/>
            <a:chOff x="5662375" y="212375"/>
            <a:chExt cx="175013" cy="27000"/>
          </a:xfrm>
        </p:grpSpPr>
        <p:sp>
          <p:nvSpPr>
            <p:cNvPr id="1621" name="Google Shape;1621;p67"/>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2" name="Google Shape;1622;p67"/>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3" name="Google Shape;1623;p67"/>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24" name="Google Shape;1624;p67"/>
          <p:cNvGrpSpPr/>
          <p:nvPr/>
        </p:nvGrpSpPr>
        <p:grpSpPr>
          <a:xfrm rot="5400000">
            <a:off x="544802" y="5520850"/>
            <a:ext cx="233344" cy="35999"/>
            <a:chOff x="5662375" y="212375"/>
            <a:chExt cx="175013" cy="27000"/>
          </a:xfrm>
        </p:grpSpPr>
        <p:sp>
          <p:nvSpPr>
            <p:cNvPr id="1625" name="Google Shape;1625;p67"/>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6" name="Google Shape;1626;p67"/>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7" name="Google Shape;1627;p67"/>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628" name="Shape 1628"/>
        <p:cNvGrpSpPr/>
        <p:nvPr/>
      </p:nvGrpSpPr>
      <p:grpSpPr>
        <a:xfrm>
          <a:off x="0" y="0"/>
          <a:ext cx="0" cy="0"/>
          <a:chOff x="0" y="0"/>
          <a:chExt cx="0" cy="0"/>
        </a:xfrm>
      </p:grpSpPr>
      <p:grpSp>
        <p:nvGrpSpPr>
          <p:cNvPr id="1629" name="Google Shape;1629;p68"/>
          <p:cNvGrpSpPr/>
          <p:nvPr/>
        </p:nvGrpSpPr>
        <p:grpSpPr>
          <a:xfrm>
            <a:off x="348940" y="-1544"/>
            <a:ext cx="11400150" cy="5308667"/>
            <a:chOff x="261711" y="-1158"/>
            <a:chExt cx="8550326" cy="3981600"/>
          </a:xfrm>
        </p:grpSpPr>
        <p:cxnSp>
          <p:nvCxnSpPr>
            <p:cNvPr id="1630" name="Google Shape;1630;p6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631" name="Google Shape;1631;p6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632" name="Google Shape;1632;p68"/>
            <p:cNvGrpSpPr/>
            <p:nvPr/>
          </p:nvGrpSpPr>
          <p:grpSpPr>
            <a:xfrm rot="10800000">
              <a:off x="343275" y="3300779"/>
              <a:ext cx="344736" cy="345385"/>
              <a:chOff x="7353050" y="316275"/>
              <a:chExt cx="292025" cy="292575"/>
            </a:xfrm>
          </p:grpSpPr>
          <p:sp>
            <p:nvSpPr>
              <p:cNvPr id="1633" name="Google Shape;1633;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4" name="Google Shape;1634;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5" name="Google Shape;1635;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6" name="Google Shape;1636;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7" name="Google Shape;1637;p68"/>
            <p:cNvGrpSpPr/>
            <p:nvPr/>
          </p:nvGrpSpPr>
          <p:grpSpPr>
            <a:xfrm rot="10800000">
              <a:off x="8520013" y="714742"/>
              <a:ext cx="292025" cy="292575"/>
              <a:chOff x="7353050" y="316275"/>
              <a:chExt cx="292025" cy="292575"/>
            </a:xfrm>
          </p:grpSpPr>
          <p:sp>
            <p:nvSpPr>
              <p:cNvPr id="1638" name="Google Shape;1638;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9" name="Google Shape;1639;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0" name="Google Shape;1640;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1" name="Google Shape;1641;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42" name="Google Shape;1642;p68"/>
            <p:cNvGrpSpPr/>
            <p:nvPr/>
          </p:nvGrpSpPr>
          <p:grpSpPr>
            <a:xfrm rot="10800000">
              <a:off x="261711" y="465077"/>
              <a:ext cx="507562" cy="507984"/>
              <a:chOff x="8064275" y="887850"/>
              <a:chExt cx="581800" cy="582350"/>
            </a:xfrm>
          </p:grpSpPr>
          <p:sp>
            <p:nvSpPr>
              <p:cNvPr id="1643" name="Google Shape;1643;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4" name="Google Shape;1644;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5" name="Google Shape;1645;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6" name="Google Shape;1646;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7" name="Google Shape;1647;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8" name="Google Shape;1648;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649" name="Shape 1649"/>
        <p:cNvGrpSpPr/>
        <p:nvPr/>
      </p:nvGrpSpPr>
      <p:grpSpPr>
        <a:xfrm>
          <a:off x="0" y="0"/>
          <a:ext cx="0" cy="0"/>
          <a:chOff x="0" y="0"/>
          <a:chExt cx="0" cy="0"/>
        </a:xfrm>
      </p:grpSpPr>
      <p:grpSp>
        <p:nvGrpSpPr>
          <p:cNvPr id="1650" name="Google Shape;1650;p69"/>
          <p:cNvGrpSpPr/>
          <p:nvPr/>
        </p:nvGrpSpPr>
        <p:grpSpPr>
          <a:xfrm>
            <a:off x="577119" y="0"/>
            <a:ext cx="11037457" cy="6887428"/>
            <a:chOff x="432850" y="0"/>
            <a:chExt cx="8278300" cy="5165700"/>
          </a:xfrm>
        </p:grpSpPr>
        <p:cxnSp>
          <p:nvCxnSpPr>
            <p:cNvPr id="1651" name="Google Shape;1651;p6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652" name="Google Shape;1652;p69"/>
            <p:cNvGrpSpPr/>
            <p:nvPr/>
          </p:nvGrpSpPr>
          <p:grpSpPr>
            <a:xfrm>
              <a:off x="8129350" y="4292175"/>
              <a:ext cx="581800" cy="582350"/>
              <a:chOff x="8064275" y="887850"/>
              <a:chExt cx="581800" cy="582350"/>
            </a:xfrm>
          </p:grpSpPr>
          <p:sp>
            <p:nvSpPr>
              <p:cNvPr id="1653" name="Google Shape;1653;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4" name="Google Shape;1654;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5" name="Google Shape;1655;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6" name="Google Shape;1656;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7" name="Google Shape;1657;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8" name="Google Shape;1658;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59" name="Google Shape;1659;p69"/>
            <p:cNvGrpSpPr/>
            <p:nvPr/>
          </p:nvGrpSpPr>
          <p:grpSpPr>
            <a:xfrm>
              <a:off x="8274238" y="3720600"/>
              <a:ext cx="292025" cy="292575"/>
              <a:chOff x="7353050" y="316275"/>
              <a:chExt cx="292025" cy="292575"/>
            </a:xfrm>
          </p:grpSpPr>
          <p:sp>
            <p:nvSpPr>
              <p:cNvPr id="1660" name="Google Shape;1660;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1" name="Google Shape;1661;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2" name="Google Shape;1662;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3" name="Google Shape;1663;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64" name="Google Shape;1664;p69"/>
            <p:cNvGrpSpPr/>
            <p:nvPr/>
          </p:nvGrpSpPr>
          <p:grpSpPr>
            <a:xfrm>
              <a:off x="8332763" y="3212475"/>
              <a:ext cx="175000" cy="175000"/>
              <a:chOff x="8792300" y="321275"/>
              <a:chExt cx="175000" cy="175000"/>
            </a:xfrm>
          </p:grpSpPr>
          <p:sp>
            <p:nvSpPr>
              <p:cNvPr id="1665" name="Google Shape;1665;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6" name="Google Shape;1666;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7" name="Google Shape;1667;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8" name="Google Shape;1668;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669" name="Google Shape;1669;p6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670" name="Google Shape;1670;p69"/>
            <p:cNvGrpSpPr/>
            <p:nvPr/>
          </p:nvGrpSpPr>
          <p:grpSpPr>
            <a:xfrm rot="10800000">
              <a:off x="432850" y="291788"/>
              <a:ext cx="581800" cy="582350"/>
              <a:chOff x="8064275" y="887850"/>
              <a:chExt cx="581800" cy="582350"/>
            </a:xfrm>
          </p:grpSpPr>
          <p:sp>
            <p:nvSpPr>
              <p:cNvPr id="1671" name="Google Shape;1671;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2" name="Google Shape;1672;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3" name="Google Shape;1673;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4" name="Google Shape;1674;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5" name="Google Shape;1675;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6" name="Google Shape;1676;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7" name="Google Shape;1677;p69"/>
            <p:cNvGrpSpPr/>
            <p:nvPr/>
          </p:nvGrpSpPr>
          <p:grpSpPr>
            <a:xfrm rot="10800000">
              <a:off x="577738" y="1153138"/>
              <a:ext cx="292025" cy="292575"/>
              <a:chOff x="7353050" y="316275"/>
              <a:chExt cx="292025" cy="292575"/>
            </a:xfrm>
          </p:grpSpPr>
          <p:sp>
            <p:nvSpPr>
              <p:cNvPr id="1678" name="Google Shape;1678;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9" name="Google Shape;1679;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0" name="Google Shape;1680;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1" name="Google Shape;1681;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82" name="Google Shape;1682;p69"/>
            <p:cNvGrpSpPr/>
            <p:nvPr/>
          </p:nvGrpSpPr>
          <p:grpSpPr>
            <a:xfrm rot="10800000">
              <a:off x="636238" y="1778838"/>
              <a:ext cx="175000" cy="175000"/>
              <a:chOff x="8792300" y="321275"/>
              <a:chExt cx="175000" cy="175000"/>
            </a:xfrm>
          </p:grpSpPr>
          <p:sp>
            <p:nvSpPr>
              <p:cNvPr id="1683" name="Google Shape;1683;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4" name="Google Shape;1684;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5" name="Google Shape;1685;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6" name="Google Shape;1686;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87" name="Google Shape;1687;p69"/>
            <p:cNvGrpSpPr/>
            <p:nvPr/>
          </p:nvGrpSpPr>
          <p:grpSpPr>
            <a:xfrm>
              <a:off x="432850" y="2003163"/>
              <a:ext cx="175013" cy="27000"/>
              <a:chOff x="5662375" y="212375"/>
              <a:chExt cx="175013" cy="27000"/>
            </a:xfrm>
          </p:grpSpPr>
          <p:sp>
            <p:nvSpPr>
              <p:cNvPr id="1688" name="Google Shape;1688;p69"/>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9" name="Google Shape;1689;p69"/>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0" name="Google Shape;1690;p69"/>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1" name="Google Shape;1691;p69"/>
            <p:cNvGrpSpPr/>
            <p:nvPr/>
          </p:nvGrpSpPr>
          <p:grpSpPr>
            <a:xfrm>
              <a:off x="788100" y="208488"/>
              <a:ext cx="175013" cy="27000"/>
              <a:chOff x="5662375" y="212375"/>
              <a:chExt cx="175013" cy="27000"/>
            </a:xfrm>
          </p:grpSpPr>
          <p:sp>
            <p:nvSpPr>
              <p:cNvPr id="1692" name="Google Shape;1692;p69"/>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3" name="Google Shape;1693;p69"/>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4" name="Google Shape;1694;p69"/>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5" name="Google Shape;1695;p69"/>
            <p:cNvGrpSpPr/>
            <p:nvPr/>
          </p:nvGrpSpPr>
          <p:grpSpPr>
            <a:xfrm>
              <a:off x="8129350" y="4988725"/>
              <a:ext cx="175013" cy="27000"/>
              <a:chOff x="5662375" y="212375"/>
              <a:chExt cx="175013" cy="27000"/>
            </a:xfrm>
          </p:grpSpPr>
          <p:sp>
            <p:nvSpPr>
              <p:cNvPr id="1696" name="Google Shape;1696;p69"/>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7" name="Google Shape;1697;p69"/>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8" name="Google Shape;1698;p69"/>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9" name="Google Shape;1699;p69"/>
            <p:cNvGrpSpPr/>
            <p:nvPr/>
          </p:nvGrpSpPr>
          <p:grpSpPr>
            <a:xfrm>
              <a:off x="8497550" y="3429425"/>
              <a:ext cx="175013" cy="27000"/>
              <a:chOff x="5662375" y="212375"/>
              <a:chExt cx="175013" cy="27000"/>
            </a:xfrm>
          </p:grpSpPr>
          <p:sp>
            <p:nvSpPr>
              <p:cNvPr id="1700" name="Google Shape;1700;p69"/>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1" name="Google Shape;1701;p69"/>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2" name="Google Shape;1702;p69"/>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703" name="Google Shape;1703;p6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704" name="Google Shape;1704;p6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705" name="Google Shape;1705;p6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6" name="Google Shape;1706;p6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7" name="Google Shape;1707;p6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8" name="Google Shape;1708;p6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709" name="Shape 1709"/>
        <p:cNvGrpSpPr/>
        <p:nvPr/>
      </p:nvGrpSpPr>
      <p:grpSpPr>
        <a:xfrm>
          <a:off x="0" y="0"/>
          <a:ext cx="0" cy="0"/>
          <a:chOff x="0" y="0"/>
          <a:chExt cx="0" cy="0"/>
        </a:xfrm>
      </p:grpSpPr>
      <p:grpSp>
        <p:nvGrpSpPr>
          <p:cNvPr id="1710" name="Google Shape;1710;p70"/>
          <p:cNvGrpSpPr/>
          <p:nvPr/>
        </p:nvGrpSpPr>
        <p:grpSpPr>
          <a:xfrm>
            <a:off x="-9156" y="-8833"/>
            <a:ext cx="12202818" cy="6802563"/>
            <a:chOff x="-6867" y="-6625"/>
            <a:chExt cx="9152342" cy="5102050"/>
          </a:xfrm>
        </p:grpSpPr>
        <p:cxnSp>
          <p:nvCxnSpPr>
            <p:cNvPr id="1711" name="Google Shape;1711;p7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7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7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7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715" name="Google Shape;1715;p70"/>
            <p:cNvGrpSpPr/>
            <p:nvPr/>
          </p:nvGrpSpPr>
          <p:grpSpPr>
            <a:xfrm flipH="1">
              <a:off x="1278333" y="4513075"/>
              <a:ext cx="581800" cy="582350"/>
              <a:chOff x="8064275" y="887850"/>
              <a:chExt cx="581800" cy="582350"/>
            </a:xfrm>
          </p:grpSpPr>
          <p:sp>
            <p:nvSpPr>
              <p:cNvPr id="1716" name="Google Shape;1716;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7" name="Google Shape;1717;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8" name="Google Shape;1718;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9" name="Google Shape;1719;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0" name="Google Shape;1720;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1" name="Google Shape;1721;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22" name="Google Shape;1722;p70"/>
            <p:cNvGrpSpPr/>
            <p:nvPr/>
          </p:nvGrpSpPr>
          <p:grpSpPr>
            <a:xfrm flipH="1">
              <a:off x="2747608" y="4340463"/>
              <a:ext cx="292025" cy="292575"/>
              <a:chOff x="7353050" y="316275"/>
              <a:chExt cx="292025" cy="292575"/>
            </a:xfrm>
          </p:grpSpPr>
          <p:sp>
            <p:nvSpPr>
              <p:cNvPr id="1723" name="Google Shape;1723;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4" name="Google Shape;1724;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5" name="Google Shape;1725;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6" name="Google Shape;1726;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27" name="Google Shape;1727;p70"/>
            <p:cNvGrpSpPr/>
            <p:nvPr/>
          </p:nvGrpSpPr>
          <p:grpSpPr>
            <a:xfrm flipH="1">
              <a:off x="171308" y="4315025"/>
              <a:ext cx="175000" cy="175000"/>
              <a:chOff x="8792300" y="321275"/>
              <a:chExt cx="175000" cy="175000"/>
            </a:xfrm>
          </p:grpSpPr>
          <p:sp>
            <p:nvSpPr>
              <p:cNvPr id="1728" name="Google Shape;1728;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9" name="Google Shape;1729;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0" name="Google Shape;1730;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1" name="Google Shape;1731;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2" name="Google Shape;1732;p70"/>
            <p:cNvGrpSpPr/>
            <p:nvPr/>
          </p:nvGrpSpPr>
          <p:grpSpPr>
            <a:xfrm>
              <a:off x="3873197" y="4657550"/>
              <a:ext cx="293111" cy="293388"/>
              <a:chOff x="3164039" y="430875"/>
              <a:chExt cx="293111" cy="293388"/>
            </a:xfrm>
          </p:grpSpPr>
          <p:sp>
            <p:nvSpPr>
              <p:cNvPr id="1733" name="Google Shape;1733;p7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4" name="Google Shape;1734;p7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5" name="Google Shape;1735;p7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6" name="Google Shape;1736;p7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7" name="Google Shape;1737;p7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8" name="Google Shape;1738;p7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9" name="Google Shape;1739;p70"/>
            <p:cNvGrpSpPr/>
            <p:nvPr/>
          </p:nvGrpSpPr>
          <p:grpSpPr>
            <a:xfrm flipH="1">
              <a:off x="242270" y="4142425"/>
              <a:ext cx="175013" cy="27000"/>
              <a:chOff x="5662375" y="212375"/>
              <a:chExt cx="175013" cy="27000"/>
            </a:xfrm>
          </p:grpSpPr>
          <p:sp>
            <p:nvSpPr>
              <p:cNvPr id="1740" name="Google Shape;1740;p70"/>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1" name="Google Shape;1741;p70"/>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2" name="Google Shape;1742;p70"/>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743" name="Google Shape;1743;p7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744" name="Google Shape;1744;p7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7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746" name="Google Shape;1746;p70"/>
            <p:cNvGrpSpPr/>
            <p:nvPr/>
          </p:nvGrpSpPr>
          <p:grpSpPr>
            <a:xfrm>
              <a:off x="8064275" y="1040250"/>
              <a:ext cx="581800" cy="582350"/>
              <a:chOff x="8064275" y="887850"/>
              <a:chExt cx="581800" cy="582350"/>
            </a:xfrm>
          </p:grpSpPr>
          <p:sp>
            <p:nvSpPr>
              <p:cNvPr id="1747" name="Google Shape;1747;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8" name="Google Shape;1748;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9" name="Google Shape;1749;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0" name="Google Shape;1750;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1" name="Google Shape;1751;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2" name="Google Shape;1752;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53" name="Google Shape;1753;p70"/>
            <p:cNvGrpSpPr/>
            <p:nvPr/>
          </p:nvGrpSpPr>
          <p:grpSpPr>
            <a:xfrm>
              <a:off x="7353050" y="316275"/>
              <a:ext cx="292025" cy="292575"/>
              <a:chOff x="7353050" y="316275"/>
              <a:chExt cx="292025" cy="292575"/>
            </a:xfrm>
          </p:grpSpPr>
          <p:sp>
            <p:nvSpPr>
              <p:cNvPr id="1754" name="Google Shape;1754;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5" name="Google Shape;1755;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6" name="Google Shape;1756;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7" name="Google Shape;1757;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58" name="Google Shape;1758;p70"/>
            <p:cNvGrpSpPr/>
            <p:nvPr/>
          </p:nvGrpSpPr>
          <p:grpSpPr>
            <a:xfrm>
              <a:off x="8792300" y="321275"/>
              <a:ext cx="175000" cy="175000"/>
              <a:chOff x="8792300" y="321275"/>
              <a:chExt cx="175000" cy="175000"/>
            </a:xfrm>
          </p:grpSpPr>
          <p:sp>
            <p:nvSpPr>
              <p:cNvPr id="1759" name="Google Shape;1759;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0" name="Google Shape;1760;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1" name="Google Shape;1761;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2" name="Google Shape;1762;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63" name="Google Shape;1763;p7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4" name="Google Shape;1764;p7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5" name="Google Shape;1765;p7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6" name="Google Shape;1766;p7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7" name="Google Shape;1767;p7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8" name="Google Shape;1768;p7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769" name="Google Shape;1769;p70"/>
            <p:cNvGrpSpPr/>
            <p:nvPr/>
          </p:nvGrpSpPr>
          <p:grpSpPr>
            <a:xfrm>
              <a:off x="8490050" y="170875"/>
              <a:ext cx="175013" cy="27000"/>
              <a:chOff x="5662375" y="212375"/>
              <a:chExt cx="175013" cy="27000"/>
            </a:xfrm>
          </p:grpSpPr>
          <p:sp>
            <p:nvSpPr>
              <p:cNvPr id="1770" name="Google Shape;1770;p70"/>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1" name="Google Shape;1771;p70"/>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2" name="Google Shape;1772;p70"/>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73" name="Google Shape;1773;p70"/>
            <p:cNvGrpSpPr/>
            <p:nvPr/>
          </p:nvGrpSpPr>
          <p:grpSpPr>
            <a:xfrm>
              <a:off x="8678350" y="1658000"/>
              <a:ext cx="175013" cy="27000"/>
              <a:chOff x="5662375" y="212375"/>
              <a:chExt cx="175013" cy="27000"/>
            </a:xfrm>
          </p:grpSpPr>
          <p:sp>
            <p:nvSpPr>
              <p:cNvPr id="1774" name="Google Shape;1774;p70"/>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5" name="Google Shape;1775;p70"/>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6" name="Google Shape;1776;p70"/>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777" name="Shape 1777"/>
        <p:cNvGrpSpPr/>
        <p:nvPr/>
      </p:nvGrpSpPr>
      <p:grpSpPr>
        <a:xfrm>
          <a:off x="0" y="0"/>
          <a:ext cx="0" cy="0"/>
          <a:chOff x="0" y="0"/>
          <a:chExt cx="0" cy="0"/>
        </a:xfrm>
      </p:grpSpPr>
      <p:grpSp>
        <p:nvGrpSpPr>
          <p:cNvPr id="1778" name="Google Shape;1778;p71"/>
          <p:cNvGrpSpPr/>
          <p:nvPr/>
        </p:nvGrpSpPr>
        <p:grpSpPr>
          <a:xfrm>
            <a:off x="1799489" y="797932"/>
            <a:ext cx="8604742" cy="4841625"/>
            <a:chOff x="365750" y="1285025"/>
            <a:chExt cx="6934275" cy="3315500"/>
          </a:xfrm>
        </p:grpSpPr>
        <p:sp>
          <p:nvSpPr>
            <p:cNvPr id="1779" name="Google Shape;1779;p7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0" name="Google Shape;1780;p7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781" name="Google Shape;1781;p71"/>
          <p:cNvSpPr txBox="1"/>
          <p:nvPr>
            <p:ph type="title"/>
          </p:nvPr>
        </p:nvSpPr>
        <p:spPr>
          <a:xfrm>
            <a:off x="3499104" y="1358037"/>
            <a:ext cx="5205900" cy="2535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grpSp>
        <p:nvGrpSpPr>
          <p:cNvPr id="1782" name="Google Shape;1782;p71"/>
          <p:cNvGrpSpPr/>
          <p:nvPr/>
        </p:nvGrpSpPr>
        <p:grpSpPr>
          <a:xfrm>
            <a:off x="-9156" y="-8833"/>
            <a:ext cx="12202818" cy="6802563"/>
            <a:chOff x="-6867" y="-6625"/>
            <a:chExt cx="9152342" cy="5102050"/>
          </a:xfrm>
        </p:grpSpPr>
        <p:cxnSp>
          <p:nvCxnSpPr>
            <p:cNvPr id="1783" name="Google Shape;1783;p7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784" name="Google Shape;1784;p7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785" name="Google Shape;1785;p7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786" name="Google Shape;1786;p7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787" name="Google Shape;1787;p71"/>
            <p:cNvGrpSpPr/>
            <p:nvPr/>
          </p:nvGrpSpPr>
          <p:grpSpPr>
            <a:xfrm flipH="1">
              <a:off x="1278333" y="4513075"/>
              <a:ext cx="581800" cy="582350"/>
              <a:chOff x="8064275" y="887850"/>
              <a:chExt cx="581800" cy="582350"/>
            </a:xfrm>
          </p:grpSpPr>
          <p:sp>
            <p:nvSpPr>
              <p:cNvPr id="1788" name="Google Shape;1788;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9" name="Google Shape;1789;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0" name="Google Shape;1790;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1" name="Google Shape;1791;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2" name="Google Shape;1792;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3" name="Google Shape;1793;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94" name="Google Shape;1794;p71"/>
            <p:cNvGrpSpPr/>
            <p:nvPr/>
          </p:nvGrpSpPr>
          <p:grpSpPr>
            <a:xfrm flipH="1">
              <a:off x="2747608" y="4340463"/>
              <a:ext cx="292025" cy="292575"/>
              <a:chOff x="7353050" y="316275"/>
              <a:chExt cx="292025" cy="292575"/>
            </a:xfrm>
          </p:grpSpPr>
          <p:sp>
            <p:nvSpPr>
              <p:cNvPr id="1795" name="Google Shape;1795;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6" name="Google Shape;1796;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7" name="Google Shape;1797;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8" name="Google Shape;1798;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99" name="Google Shape;1799;p71"/>
            <p:cNvGrpSpPr/>
            <p:nvPr/>
          </p:nvGrpSpPr>
          <p:grpSpPr>
            <a:xfrm flipH="1">
              <a:off x="171308" y="4315025"/>
              <a:ext cx="175000" cy="175000"/>
              <a:chOff x="8792300" y="321275"/>
              <a:chExt cx="175000" cy="175000"/>
            </a:xfrm>
          </p:grpSpPr>
          <p:sp>
            <p:nvSpPr>
              <p:cNvPr id="1800" name="Google Shape;1800;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1" name="Google Shape;1801;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2" name="Google Shape;1802;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3" name="Google Shape;1803;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04" name="Google Shape;1804;p71"/>
            <p:cNvGrpSpPr/>
            <p:nvPr/>
          </p:nvGrpSpPr>
          <p:grpSpPr>
            <a:xfrm>
              <a:off x="3873197" y="4657550"/>
              <a:ext cx="293111" cy="293388"/>
              <a:chOff x="3164039" y="430875"/>
              <a:chExt cx="293111" cy="293388"/>
            </a:xfrm>
          </p:grpSpPr>
          <p:sp>
            <p:nvSpPr>
              <p:cNvPr id="1805" name="Google Shape;1805;p7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6" name="Google Shape;1806;p7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7" name="Google Shape;1807;p7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8" name="Google Shape;1808;p7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9" name="Google Shape;1809;p7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0" name="Google Shape;1810;p7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11" name="Google Shape;1811;p71"/>
            <p:cNvGrpSpPr/>
            <p:nvPr/>
          </p:nvGrpSpPr>
          <p:grpSpPr>
            <a:xfrm flipH="1">
              <a:off x="242270" y="4142425"/>
              <a:ext cx="175013" cy="27000"/>
              <a:chOff x="5662375" y="212375"/>
              <a:chExt cx="175013" cy="27000"/>
            </a:xfrm>
          </p:grpSpPr>
          <p:sp>
            <p:nvSpPr>
              <p:cNvPr id="1812" name="Google Shape;1812;p71"/>
              <p:cNvSpPr/>
              <p:nvPr/>
            </p:nvSpPr>
            <p:spPr>
              <a:xfrm>
                <a:off x="5662375"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3" name="Google Shape;1813;p71"/>
              <p:cNvSpPr/>
              <p:nvPr/>
            </p:nvSpPr>
            <p:spPr>
              <a:xfrm>
                <a:off x="5736381"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4" name="Google Shape;1814;p71"/>
              <p:cNvSpPr/>
              <p:nvPr/>
            </p:nvSpPr>
            <p:spPr>
              <a:xfrm>
                <a:off x="5810388" y="212375"/>
                <a:ext cx="27000" cy="270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815" name="Google Shape;1815;p7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816" name="Google Shape;1816;p7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817" name="Google Shape;1817;p7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818" name="Google Shape;1818;p71"/>
            <p:cNvGrpSpPr/>
            <p:nvPr/>
          </p:nvGrpSpPr>
          <p:grpSpPr>
            <a:xfrm>
              <a:off x="8064275" y="1040250"/>
              <a:ext cx="581800" cy="582350"/>
              <a:chOff x="8064275" y="887850"/>
              <a:chExt cx="581800" cy="582350"/>
            </a:xfrm>
          </p:grpSpPr>
          <p:sp>
            <p:nvSpPr>
              <p:cNvPr id="1819" name="Google Shape;1819;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0" name="Google Shape;1820;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1" name="Google Shape;1821;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2" name="Google Shape;1822;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3" name="Google Shape;1823;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4" name="Google Shape;1824;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5" name="Google Shape;1825;p71"/>
            <p:cNvGrpSpPr/>
            <p:nvPr/>
          </p:nvGrpSpPr>
          <p:grpSpPr>
            <a:xfrm>
              <a:off x="7353050" y="316275"/>
              <a:ext cx="292025" cy="292575"/>
              <a:chOff x="7353050" y="316275"/>
              <a:chExt cx="292025" cy="292575"/>
            </a:xfrm>
          </p:grpSpPr>
          <p:sp>
            <p:nvSpPr>
              <p:cNvPr id="1826" name="Google Shape;1826;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7" name="Google Shape;1827;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8" name="Google Shape;1828;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9" name="Google Shape;1829;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30" name="Google Shape;1830;p71"/>
            <p:cNvGrpSpPr/>
            <p:nvPr/>
          </p:nvGrpSpPr>
          <p:grpSpPr>
            <a:xfrm>
              <a:off x="8792300" y="321275"/>
              <a:ext cx="175000" cy="175000"/>
              <a:chOff x="8792300" y="321275"/>
              <a:chExt cx="175000" cy="175000"/>
            </a:xfrm>
          </p:grpSpPr>
          <p:sp>
            <p:nvSpPr>
              <p:cNvPr id="1831" name="Google Shape;1831;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2" name="Google Shape;1832;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3" name="Google Shape;1833;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4" name="Google Shape;1834;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35" name="Google Shape;1835;p7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6" name="Google Shape;1836;p7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7" name="Google Shape;1837;p7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8" name="Google Shape;1838;p7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9" name="Google Shape;1839;p7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0" name="Google Shape;1840;p7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841" name="Google Shape;1841;p71"/>
            <p:cNvGrpSpPr/>
            <p:nvPr/>
          </p:nvGrpSpPr>
          <p:grpSpPr>
            <a:xfrm>
              <a:off x="8490050" y="170875"/>
              <a:ext cx="175013" cy="27000"/>
              <a:chOff x="5662375" y="212375"/>
              <a:chExt cx="175013" cy="27000"/>
            </a:xfrm>
          </p:grpSpPr>
          <p:sp>
            <p:nvSpPr>
              <p:cNvPr id="1842" name="Google Shape;1842;p71"/>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3" name="Google Shape;1843;p71"/>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4" name="Google Shape;1844;p71"/>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5" name="Google Shape;1845;p71"/>
            <p:cNvGrpSpPr/>
            <p:nvPr/>
          </p:nvGrpSpPr>
          <p:grpSpPr>
            <a:xfrm>
              <a:off x="8678350" y="1658000"/>
              <a:ext cx="175013" cy="27000"/>
              <a:chOff x="5662375" y="212375"/>
              <a:chExt cx="175013" cy="27000"/>
            </a:xfrm>
          </p:grpSpPr>
          <p:sp>
            <p:nvSpPr>
              <p:cNvPr id="1846" name="Google Shape;1846;p71"/>
              <p:cNvSpPr/>
              <p:nvPr/>
            </p:nvSpPr>
            <p:spPr>
              <a:xfrm>
                <a:off x="5662375"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7" name="Google Shape;1847;p71"/>
              <p:cNvSpPr/>
              <p:nvPr/>
            </p:nvSpPr>
            <p:spPr>
              <a:xfrm>
                <a:off x="5736381"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8" name="Google Shape;1848;p71"/>
              <p:cNvSpPr/>
              <p:nvPr/>
            </p:nvSpPr>
            <p:spPr>
              <a:xfrm>
                <a:off x="5810388" y="212375"/>
                <a:ext cx="27000" cy="27000"/>
              </a:xfrm>
              <a:prstGeom prst="ellipse">
                <a:avLst/>
              </a:prstGeom>
              <a:solidFill>
                <a:srgbClr val="59595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849" name="Google Shape;1849;p71"/>
          <p:cNvSpPr txBox="1"/>
          <p:nvPr>
            <p:ph idx="1" type="subTitle"/>
          </p:nvPr>
        </p:nvSpPr>
        <p:spPr>
          <a:xfrm>
            <a:off x="4852400" y="3462528"/>
            <a:ext cx="2487300" cy="816900"/>
          </a:xfrm>
          <a:prstGeom prst="rect">
            <a:avLst/>
          </a:prstGeom>
          <a:noFill/>
          <a:ln>
            <a:noFill/>
          </a:ln>
        </p:spPr>
        <p:txBody>
          <a:bodyPr anchorCtr="0" anchor="t" bIns="121900" lIns="121900" spcFirstLastPara="1" rIns="121900" wrap="square" tIns="121900">
            <a:noAutofit/>
          </a:bodyPr>
          <a:lstStyle>
            <a:lvl1pPr lvl="0"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21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850" name="Shape 1850"/>
        <p:cNvGrpSpPr/>
        <p:nvPr/>
      </p:nvGrpSpPr>
      <p:grpSpPr>
        <a:xfrm>
          <a:off x="0" y="0"/>
          <a:ext cx="0" cy="0"/>
          <a:chOff x="0" y="0"/>
          <a:chExt cx="0" cy="0"/>
        </a:xfrm>
      </p:grpSpPr>
      <p:sp>
        <p:nvSpPr>
          <p:cNvPr id="1851" name="Google Shape;1851;p72"/>
          <p:cNvSpPr txBox="1"/>
          <p:nvPr>
            <p:ph idx="1" type="body"/>
          </p:nvPr>
        </p:nvSpPr>
        <p:spPr>
          <a:xfrm>
            <a:off x="2508467" y="1662467"/>
            <a:ext cx="2844300" cy="4699200"/>
          </a:xfrm>
          <a:prstGeom prst="rect">
            <a:avLst/>
          </a:prstGeom>
          <a:noFill/>
          <a:ln>
            <a:noFill/>
          </a:ln>
        </p:spPr>
        <p:txBody>
          <a:bodyPr anchorCtr="0" anchor="t" bIns="121900" lIns="121900" spcFirstLastPara="1" rIns="121900" wrap="square" tIns="121900">
            <a:noAutofit/>
          </a:bodyPr>
          <a:lstStyle>
            <a:lvl1pPr indent="-349250" lvl="0" marL="457200" rtl="0">
              <a:spcBef>
                <a:spcPts val="0"/>
              </a:spcBef>
              <a:spcAft>
                <a:spcPts val="0"/>
              </a:spcAft>
              <a:buClr>
                <a:schemeClr val="accent1"/>
              </a:buClr>
              <a:buSzPts val="1900"/>
              <a:buChar char="●"/>
              <a:defRPr sz="1600">
                <a:solidFill>
                  <a:schemeClr val="dk2"/>
                </a:solidFill>
                <a:latin typeface="Barlow Semi Condensed"/>
                <a:ea typeface="Barlow Semi Condensed"/>
                <a:cs typeface="Barlow Semi Condensed"/>
                <a:sym typeface="Barlow Semi Condensed"/>
              </a:defRPr>
            </a:lvl1pPr>
            <a:lvl2pPr indent="-349250" lvl="1" marL="9144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2pPr>
            <a:lvl3pPr indent="-349250" lvl="2" marL="13716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3pPr>
            <a:lvl4pPr indent="-349250" lvl="3" marL="18288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4pPr>
            <a:lvl5pPr indent="-349250" lvl="4" marL="22860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5pPr>
            <a:lvl6pPr indent="-349250" lvl="5" marL="27432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6pPr>
            <a:lvl7pPr indent="-349250" lvl="6" marL="32004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7pPr>
            <a:lvl8pPr indent="-349250" lvl="7" marL="36576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8pPr>
            <a:lvl9pPr indent="-349250" lvl="8" marL="41148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9pPr>
          </a:lstStyle>
          <a:p/>
        </p:txBody>
      </p:sp>
      <p:sp>
        <p:nvSpPr>
          <p:cNvPr id="1852" name="Google Shape;1852;p72"/>
          <p:cNvSpPr txBox="1"/>
          <p:nvPr>
            <p:ph idx="2" type="body"/>
          </p:nvPr>
        </p:nvSpPr>
        <p:spPr>
          <a:xfrm>
            <a:off x="5627100" y="1662467"/>
            <a:ext cx="4133100" cy="4699200"/>
          </a:xfrm>
          <a:prstGeom prst="rect">
            <a:avLst/>
          </a:prstGeom>
          <a:noFill/>
          <a:ln>
            <a:noFill/>
          </a:ln>
        </p:spPr>
        <p:txBody>
          <a:bodyPr anchorCtr="0" anchor="t" bIns="121900" lIns="121900" spcFirstLastPara="1" rIns="121900" wrap="square" tIns="121900">
            <a:noAutofit/>
          </a:bodyPr>
          <a:lstStyle>
            <a:lvl1pPr indent="-349250" lvl="0" marL="457200" rtl="0">
              <a:spcBef>
                <a:spcPts val="0"/>
              </a:spcBef>
              <a:spcAft>
                <a:spcPts val="0"/>
              </a:spcAft>
              <a:buClr>
                <a:schemeClr val="accent1"/>
              </a:buClr>
              <a:buSzPts val="1900"/>
              <a:buChar char="●"/>
              <a:defRPr sz="1600">
                <a:solidFill>
                  <a:schemeClr val="dk2"/>
                </a:solidFill>
                <a:latin typeface="Barlow Semi Condensed"/>
                <a:ea typeface="Barlow Semi Condensed"/>
                <a:cs typeface="Barlow Semi Condensed"/>
                <a:sym typeface="Barlow Semi Condensed"/>
              </a:defRPr>
            </a:lvl1pPr>
            <a:lvl2pPr indent="-349250" lvl="1" marL="9144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2pPr>
            <a:lvl3pPr indent="-349250" lvl="2" marL="13716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3pPr>
            <a:lvl4pPr indent="-349250" lvl="3" marL="18288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4pPr>
            <a:lvl5pPr indent="-349250" lvl="4" marL="22860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5pPr>
            <a:lvl6pPr indent="-349250" lvl="5" marL="27432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6pPr>
            <a:lvl7pPr indent="-349250" lvl="6" marL="32004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7pPr>
            <a:lvl8pPr indent="-349250" lvl="7" marL="36576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8pPr>
            <a:lvl9pPr indent="-349250" lvl="8" marL="4114800" rtl="0">
              <a:spcBef>
                <a:spcPts val="0"/>
              </a:spcBef>
              <a:spcAft>
                <a:spcPts val="0"/>
              </a:spcAft>
              <a:buSzPts val="1900"/>
              <a:buChar char="■"/>
              <a:defRPr sz="1900">
                <a:solidFill>
                  <a:schemeClr val="dk2"/>
                </a:solidFill>
                <a:latin typeface="Barlow Semi Condensed"/>
                <a:ea typeface="Barlow Semi Condensed"/>
                <a:cs typeface="Barlow Semi Condensed"/>
                <a:sym typeface="Barlow Semi Condensed"/>
              </a:defRPr>
            </a:lvl9pPr>
          </a:lstStyle>
          <a:p/>
        </p:txBody>
      </p:sp>
      <p:sp>
        <p:nvSpPr>
          <p:cNvPr id="1853" name="Google Shape;1853;p72"/>
          <p:cNvSpPr txBox="1"/>
          <p:nvPr>
            <p:ph type="title"/>
          </p:nvPr>
        </p:nvSpPr>
        <p:spPr>
          <a:xfrm>
            <a:off x="3377184" y="451104"/>
            <a:ext cx="5450100" cy="76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37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grpSp>
        <p:nvGrpSpPr>
          <p:cNvPr id="1854" name="Google Shape;1854;p72"/>
          <p:cNvGrpSpPr/>
          <p:nvPr/>
        </p:nvGrpSpPr>
        <p:grpSpPr>
          <a:xfrm>
            <a:off x="577119" y="0"/>
            <a:ext cx="11037457" cy="6887428"/>
            <a:chOff x="432850" y="0"/>
            <a:chExt cx="8278300" cy="5165700"/>
          </a:xfrm>
        </p:grpSpPr>
        <p:cxnSp>
          <p:nvCxnSpPr>
            <p:cNvPr id="1855" name="Google Shape;1855;p7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6" name="Google Shape;1856;p72"/>
            <p:cNvGrpSpPr/>
            <p:nvPr/>
          </p:nvGrpSpPr>
          <p:grpSpPr>
            <a:xfrm>
              <a:off x="8129350" y="4292175"/>
              <a:ext cx="581800" cy="582350"/>
              <a:chOff x="8064275" y="887850"/>
              <a:chExt cx="581800" cy="582350"/>
            </a:xfrm>
          </p:grpSpPr>
          <p:sp>
            <p:nvSpPr>
              <p:cNvPr id="1857" name="Google Shape;1857;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8" name="Google Shape;1858;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9" name="Google Shape;1859;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0" name="Google Shape;1860;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1" name="Google Shape;1861;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2" name="Google Shape;1862;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63" name="Google Shape;1863;p72"/>
            <p:cNvGrpSpPr/>
            <p:nvPr/>
          </p:nvGrpSpPr>
          <p:grpSpPr>
            <a:xfrm>
              <a:off x="8274238" y="3720600"/>
              <a:ext cx="292025" cy="292575"/>
              <a:chOff x="7353050" y="316275"/>
              <a:chExt cx="292025" cy="292575"/>
            </a:xfrm>
          </p:grpSpPr>
          <p:sp>
            <p:nvSpPr>
              <p:cNvPr id="1864" name="Google Shape;1864;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5" name="Google Shape;1865;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6" name="Google Shape;1866;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7" name="Google Shape;1867;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68" name="Google Shape;1868;p72"/>
            <p:cNvGrpSpPr/>
            <p:nvPr/>
          </p:nvGrpSpPr>
          <p:grpSpPr>
            <a:xfrm>
              <a:off x="8332763" y="3212475"/>
              <a:ext cx="175000" cy="175000"/>
              <a:chOff x="8792300" y="321275"/>
              <a:chExt cx="175000" cy="175000"/>
            </a:xfrm>
          </p:grpSpPr>
          <p:sp>
            <p:nvSpPr>
              <p:cNvPr id="1869" name="Google Shape;1869;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0" name="Google Shape;1870;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1" name="Google Shape;1871;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2" name="Google Shape;1872;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873" name="Google Shape;1873;p7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74" name="Google Shape;1874;p72"/>
            <p:cNvGrpSpPr/>
            <p:nvPr/>
          </p:nvGrpSpPr>
          <p:grpSpPr>
            <a:xfrm rot="10800000">
              <a:off x="432850" y="291788"/>
              <a:ext cx="581800" cy="582350"/>
              <a:chOff x="8064275" y="887850"/>
              <a:chExt cx="581800" cy="582350"/>
            </a:xfrm>
          </p:grpSpPr>
          <p:sp>
            <p:nvSpPr>
              <p:cNvPr id="1875" name="Google Shape;1875;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6" name="Google Shape;1876;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7" name="Google Shape;1877;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8" name="Google Shape;1878;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9" name="Google Shape;1879;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0" name="Google Shape;1880;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1" name="Google Shape;1881;p72"/>
            <p:cNvGrpSpPr/>
            <p:nvPr/>
          </p:nvGrpSpPr>
          <p:grpSpPr>
            <a:xfrm rot="10800000">
              <a:off x="577738" y="1153138"/>
              <a:ext cx="292025" cy="292575"/>
              <a:chOff x="7353050" y="316275"/>
              <a:chExt cx="292025" cy="292575"/>
            </a:xfrm>
          </p:grpSpPr>
          <p:sp>
            <p:nvSpPr>
              <p:cNvPr id="1882" name="Google Shape;1882;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3" name="Google Shape;1883;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4" name="Google Shape;1884;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5" name="Google Shape;1885;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6" name="Google Shape;1886;p72"/>
            <p:cNvGrpSpPr/>
            <p:nvPr/>
          </p:nvGrpSpPr>
          <p:grpSpPr>
            <a:xfrm rot="10800000">
              <a:off x="636238" y="1778838"/>
              <a:ext cx="175000" cy="175000"/>
              <a:chOff x="8792300" y="321275"/>
              <a:chExt cx="175000" cy="175000"/>
            </a:xfrm>
          </p:grpSpPr>
          <p:sp>
            <p:nvSpPr>
              <p:cNvPr id="1887" name="Google Shape;1887;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8" name="Google Shape;1888;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9" name="Google Shape;1889;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0" name="Google Shape;1890;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1" name="Google Shape;1891;p72"/>
            <p:cNvGrpSpPr/>
            <p:nvPr/>
          </p:nvGrpSpPr>
          <p:grpSpPr>
            <a:xfrm>
              <a:off x="432850" y="2003163"/>
              <a:ext cx="175013" cy="27000"/>
              <a:chOff x="5662375" y="212375"/>
              <a:chExt cx="175013" cy="27000"/>
            </a:xfrm>
          </p:grpSpPr>
          <p:sp>
            <p:nvSpPr>
              <p:cNvPr id="1892" name="Google Shape;1892;p72"/>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3" name="Google Shape;1893;p72"/>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4" name="Google Shape;1894;p72"/>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5" name="Google Shape;1895;p72"/>
            <p:cNvGrpSpPr/>
            <p:nvPr/>
          </p:nvGrpSpPr>
          <p:grpSpPr>
            <a:xfrm>
              <a:off x="788100" y="208488"/>
              <a:ext cx="175013" cy="27000"/>
              <a:chOff x="5662375" y="212375"/>
              <a:chExt cx="175013" cy="27000"/>
            </a:xfrm>
          </p:grpSpPr>
          <p:sp>
            <p:nvSpPr>
              <p:cNvPr id="1896" name="Google Shape;1896;p72"/>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7" name="Google Shape;1897;p72"/>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8" name="Google Shape;1898;p72"/>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9" name="Google Shape;1899;p72"/>
            <p:cNvGrpSpPr/>
            <p:nvPr/>
          </p:nvGrpSpPr>
          <p:grpSpPr>
            <a:xfrm>
              <a:off x="8129350" y="4988725"/>
              <a:ext cx="175013" cy="27000"/>
              <a:chOff x="5662375" y="212375"/>
              <a:chExt cx="175013" cy="27000"/>
            </a:xfrm>
          </p:grpSpPr>
          <p:sp>
            <p:nvSpPr>
              <p:cNvPr id="1900" name="Google Shape;1900;p72"/>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901" name="Google Shape;1901;p72"/>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2" name="Google Shape;1902;p72"/>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03" name="Google Shape;1903;p72"/>
            <p:cNvGrpSpPr/>
            <p:nvPr/>
          </p:nvGrpSpPr>
          <p:grpSpPr>
            <a:xfrm>
              <a:off x="8497550" y="3429425"/>
              <a:ext cx="175013" cy="27000"/>
              <a:chOff x="5662375" y="212375"/>
              <a:chExt cx="175013" cy="27000"/>
            </a:xfrm>
          </p:grpSpPr>
          <p:sp>
            <p:nvSpPr>
              <p:cNvPr id="1904" name="Google Shape;1904;p72"/>
              <p:cNvSpPr/>
              <p:nvPr/>
            </p:nvSpPr>
            <p:spPr>
              <a:xfrm>
                <a:off x="5662375"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5" name="Google Shape;1905;p72"/>
              <p:cNvSpPr/>
              <p:nvPr/>
            </p:nvSpPr>
            <p:spPr>
              <a:xfrm>
                <a:off x="5736381"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6" name="Google Shape;1906;p72"/>
              <p:cNvSpPr/>
              <p:nvPr/>
            </p:nvSpPr>
            <p:spPr>
              <a:xfrm>
                <a:off x="5810388" y="212375"/>
                <a:ext cx="27000" cy="2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cxnSp>
          <p:nvCxnSpPr>
            <p:cNvPr id="1907" name="Google Shape;1907;p7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908" name="Google Shape;1908;p7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909" name="Google Shape;1909;p7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0" name="Google Shape;1910;p7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1" name="Google Shape;1911;p7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2" name="Google Shape;1912;p7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7"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8.xml"/><Relationship Id="rId22" Type="http://schemas.openxmlformats.org/officeDocument/2006/relationships/slideLayout" Target="../slideLayouts/slideLayout60.xml"/><Relationship Id="rId21" Type="http://schemas.openxmlformats.org/officeDocument/2006/relationships/slideLayout" Target="../slideLayouts/slideLayout59.xml"/><Relationship Id="rId24" Type="http://schemas.openxmlformats.org/officeDocument/2006/relationships/slideLayout" Target="../slideLayouts/slideLayout62.xml"/><Relationship Id="rId23" Type="http://schemas.openxmlformats.org/officeDocument/2006/relationships/slideLayout" Target="../slideLayouts/slideLayout61.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26" Type="http://schemas.openxmlformats.org/officeDocument/2006/relationships/slideLayout" Target="../slideLayouts/slideLayout64.xml"/><Relationship Id="rId25" Type="http://schemas.openxmlformats.org/officeDocument/2006/relationships/slideLayout" Target="../slideLayouts/slideLayout63.xml"/><Relationship Id="rId28" Type="http://schemas.openxmlformats.org/officeDocument/2006/relationships/slideLayout" Target="../slideLayouts/slideLayout66.xml"/><Relationship Id="rId27" Type="http://schemas.openxmlformats.org/officeDocument/2006/relationships/slideLayout" Target="../slideLayouts/slideLayout65.xml"/><Relationship Id="rId5" Type="http://schemas.openxmlformats.org/officeDocument/2006/relationships/slideLayout" Target="../slideLayouts/slideLayout43.xml"/><Relationship Id="rId6" Type="http://schemas.openxmlformats.org/officeDocument/2006/relationships/slideLayout" Target="../slideLayouts/slideLayout44.xml"/><Relationship Id="rId29" Type="http://schemas.openxmlformats.org/officeDocument/2006/relationships/slideLayout" Target="../slideLayouts/slideLayout67.xml"/><Relationship Id="rId7" Type="http://schemas.openxmlformats.org/officeDocument/2006/relationships/slideLayout" Target="../slideLayouts/slideLayout45.xml"/><Relationship Id="rId8" Type="http://schemas.openxmlformats.org/officeDocument/2006/relationships/slideLayout" Target="../slideLayouts/slideLayout46.xml"/><Relationship Id="rId31" Type="http://schemas.openxmlformats.org/officeDocument/2006/relationships/slideLayout" Target="../slideLayouts/slideLayout69.xml"/><Relationship Id="rId30" Type="http://schemas.openxmlformats.org/officeDocument/2006/relationships/slideLayout" Target="../slideLayouts/slideLayout68.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32" Type="http://schemas.openxmlformats.org/officeDocument/2006/relationships/theme" Target="../theme/theme4.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9" Type="http://schemas.openxmlformats.org/officeDocument/2006/relationships/slideLayout" Target="../slideLayouts/slideLayout57.xml"/><Relationship Id="rId1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609600" y="92075"/>
            <a:ext cx="10972800" cy="1508100"/>
          </a:xfrm>
          <a:prstGeom prst="rect">
            <a:avLst/>
          </a:prstGeom>
          <a:noFill/>
          <a:ln>
            <a:noFill/>
          </a:ln>
        </p:spPr>
        <p:txBody>
          <a:bodyPr anchorCtr="0" anchor="ctr" bIns="30475" lIns="30475" spcFirstLastPara="1" rIns="30475" wrap="square" tIns="30475">
            <a:noAutofit/>
          </a:bodyPr>
          <a:lstStyle>
            <a:lvl1pPr lvl="0"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1pPr>
            <a:lvl2pPr lvl="1"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2pPr>
            <a:lvl3pPr lvl="2"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3pPr>
            <a:lvl4pPr lvl="3"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4pPr>
            <a:lvl5pPr lvl="4"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5pPr>
            <a:lvl6pPr lvl="5"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6pPr>
            <a:lvl7pPr lvl="6"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7pPr>
            <a:lvl8pPr lvl="7"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8pPr>
            <a:lvl9pPr lvl="8" marR="0" rtl="0" algn="l">
              <a:lnSpc>
                <a:spcPct val="90000"/>
              </a:lnSpc>
              <a:spcBef>
                <a:spcPts val="0"/>
              </a:spcBef>
              <a:spcAft>
                <a:spcPts val="0"/>
              </a:spcAft>
              <a:buClr>
                <a:srgbClr val="000000"/>
              </a:buClr>
              <a:buSzPts val="4400"/>
              <a:buFont typeface="Avenir"/>
              <a:buNone/>
              <a:defRPr b="0" i="0" sz="4400" u="none" cap="none" strike="noStrike">
                <a:solidFill>
                  <a:srgbClr val="000000"/>
                </a:solidFill>
                <a:latin typeface="Avenir"/>
                <a:ea typeface="Avenir"/>
                <a:cs typeface="Avenir"/>
                <a:sym typeface="Avenir"/>
              </a:defRPr>
            </a:lvl9pPr>
          </a:lstStyle>
          <a:p/>
        </p:txBody>
      </p:sp>
      <p:sp>
        <p:nvSpPr>
          <p:cNvPr id="62" name="Google Shape;62;p14"/>
          <p:cNvSpPr txBox="1"/>
          <p:nvPr>
            <p:ph idx="1" type="body"/>
          </p:nvPr>
        </p:nvSpPr>
        <p:spPr>
          <a:xfrm>
            <a:off x="609600" y="1600200"/>
            <a:ext cx="10972800" cy="5257800"/>
          </a:xfrm>
          <a:prstGeom prst="rect">
            <a:avLst/>
          </a:prstGeom>
          <a:noFill/>
          <a:ln>
            <a:noFill/>
          </a:ln>
        </p:spPr>
        <p:txBody>
          <a:bodyPr anchorCtr="0" anchor="t" bIns="30475" lIns="30475" spcFirstLastPara="1" rIns="30475" wrap="square" tIns="30475">
            <a:noAutofit/>
          </a:bodyPr>
          <a:lstStyle>
            <a:lvl1pPr indent="-406400" lvl="0" marL="4572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1pPr>
            <a:lvl2pPr indent="-406400" lvl="1" marL="9144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2pPr>
            <a:lvl3pPr indent="-406400" lvl="2" marL="13716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3pPr>
            <a:lvl4pPr indent="-406400" lvl="3" marL="18288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4pPr>
            <a:lvl5pPr indent="-406400" lvl="4" marL="22860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5pPr>
            <a:lvl6pPr indent="-406400" lvl="5" marL="27432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6pPr>
            <a:lvl7pPr indent="-406400" lvl="6" marL="32004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7pPr>
            <a:lvl8pPr indent="-406400" lvl="7" marL="36576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8pPr>
            <a:lvl9pPr indent="-406400" lvl="8" marL="4114800" marR="0" rtl="0" algn="l">
              <a:lnSpc>
                <a:spcPct val="90000"/>
              </a:lnSpc>
              <a:spcBef>
                <a:spcPts val="1000"/>
              </a:spcBef>
              <a:spcAft>
                <a:spcPts val="0"/>
              </a:spcAft>
              <a:buClr>
                <a:srgbClr val="000000"/>
              </a:buClr>
              <a:buSzPts val="2800"/>
              <a:buFont typeface="Avenir"/>
              <a:buChar char="•"/>
              <a:defRPr b="0" i="0" sz="2800" u="none" cap="none" strike="noStrike">
                <a:solidFill>
                  <a:srgbClr val="000000"/>
                </a:solidFill>
                <a:latin typeface="Avenir"/>
                <a:ea typeface="Avenir"/>
                <a:cs typeface="Avenir"/>
                <a:sym typeface="Avenir"/>
              </a:defRPr>
            </a:lvl9pPr>
          </a:lstStyle>
          <a:p/>
        </p:txBody>
      </p:sp>
      <p:sp>
        <p:nvSpPr>
          <p:cNvPr id="63" name="Google Shape;63;p14"/>
          <p:cNvSpPr txBox="1"/>
          <p:nvPr>
            <p:ph idx="12" type="sldNum"/>
          </p:nvPr>
        </p:nvSpPr>
        <p:spPr>
          <a:xfrm>
            <a:off x="5892800" y="6173788"/>
            <a:ext cx="2844900" cy="184800"/>
          </a:xfrm>
          <a:prstGeom prst="rect">
            <a:avLst/>
          </a:prstGeom>
          <a:noFill/>
          <a:ln>
            <a:noFill/>
          </a:ln>
        </p:spPr>
        <p:txBody>
          <a:bodyPr anchorCtr="0" anchor="ctr" bIns="30475" lIns="30475" spcFirstLastPara="1" rIns="30475" wrap="square" tIns="30475">
            <a:spAutoFit/>
          </a:bodyPr>
          <a:lstStyle>
            <a:lvl1pPr indent="0" lvl="0"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800"/>
              <a:buFont typeface="Avenir"/>
              <a:buNone/>
              <a:defRPr b="0" i="0" sz="800" u="none" cap="none" strike="noStrike">
                <a:solidFill>
                  <a:srgbClr val="000000"/>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6" name="Shape 236"/>
        <p:cNvGrpSpPr/>
        <p:nvPr/>
      </p:nvGrpSpPr>
      <p:grpSpPr>
        <a:xfrm>
          <a:off x="0" y="0"/>
          <a:ext cx="0" cy="0"/>
          <a:chOff x="0" y="0"/>
          <a:chExt cx="0" cy="0"/>
        </a:xfrm>
      </p:grpSpPr>
      <p:sp>
        <p:nvSpPr>
          <p:cNvPr id="237" name="Google Shape;237;p41"/>
          <p:cNvSpPr txBox="1"/>
          <p:nvPr>
            <p:ph type="title"/>
          </p:nvPr>
        </p:nvSpPr>
        <p:spPr>
          <a:xfrm>
            <a:off x="965000" y="702567"/>
            <a:ext cx="102621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1pPr>
            <a:lvl2pPr lvl="1"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2pPr>
            <a:lvl3pPr lvl="2"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3pPr>
            <a:lvl4pPr lvl="3"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4pPr>
            <a:lvl5pPr lvl="4"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5pPr>
            <a:lvl6pPr lvl="5"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6pPr>
            <a:lvl7pPr lvl="6"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7pPr>
            <a:lvl8pPr lvl="7"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8pPr>
            <a:lvl9pPr lvl="8" rtl="0">
              <a:spcBef>
                <a:spcPts val="0"/>
              </a:spcBef>
              <a:spcAft>
                <a:spcPts val="0"/>
              </a:spcAft>
              <a:buClr>
                <a:schemeClr val="dk2"/>
              </a:buClr>
              <a:buSzPts val="3700"/>
              <a:buFont typeface="Fjalla One"/>
              <a:buNone/>
              <a:defRPr sz="37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1916" name="Shape 1916"/>
        <p:cNvGrpSpPr/>
        <p:nvPr/>
      </p:nvGrpSpPr>
      <p:grpSpPr>
        <a:xfrm>
          <a:off x="0" y="0"/>
          <a:ext cx="0" cy="0"/>
          <a:chOff x="0" y="0"/>
          <a:chExt cx="0" cy="0"/>
        </a:xfrm>
      </p:grpSpPr>
      <p:pic>
        <p:nvPicPr>
          <p:cNvPr id="1917" name="Google Shape;1917;p73"/>
          <p:cNvPicPr preferRelativeResize="0"/>
          <p:nvPr/>
        </p:nvPicPr>
        <p:blipFill rotWithShape="1">
          <a:blip r:embed="rId3">
            <a:alphaModFix amt="50000"/>
          </a:blip>
          <a:srcRect b="0" l="0" r="0" t="0"/>
          <a:stretch/>
        </p:blipFill>
        <p:spPr>
          <a:xfrm>
            <a:off x="0" y="0"/>
            <a:ext cx="9124815" cy="6857999"/>
          </a:xfrm>
          <a:prstGeom prst="rect">
            <a:avLst/>
          </a:prstGeom>
          <a:noFill/>
          <a:ln>
            <a:noFill/>
          </a:ln>
        </p:spPr>
      </p:pic>
      <p:sp>
        <p:nvSpPr>
          <p:cNvPr id="1918" name="Google Shape;1918;p73"/>
          <p:cNvSpPr txBox="1"/>
          <p:nvPr/>
        </p:nvSpPr>
        <p:spPr>
          <a:xfrm>
            <a:off x="3309398" y="4015917"/>
            <a:ext cx="5573100" cy="497100"/>
          </a:xfrm>
          <a:prstGeom prst="rect">
            <a:avLst/>
          </a:prstGeom>
          <a:noFill/>
          <a:ln>
            <a:noFill/>
          </a:ln>
        </p:spPr>
        <p:txBody>
          <a:bodyPr anchorCtr="0" anchor="t"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venir"/>
              <a:buNone/>
            </a:pPr>
            <a:r>
              <a:rPr b="1" lang="en-US" sz="2500">
                <a:solidFill>
                  <a:schemeClr val="lt2"/>
                </a:solidFill>
                <a:latin typeface="Helvetica Neue"/>
                <a:ea typeface="Helvetica Neue"/>
                <a:cs typeface="Helvetica Neue"/>
                <a:sym typeface="Helvetica Neue"/>
              </a:rPr>
              <a:t>Name(s)</a:t>
            </a:r>
            <a:endParaRPr b="1" i="0" sz="2500" u="none" cap="none" strike="noStrike">
              <a:solidFill>
                <a:schemeClr val="lt2"/>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venir"/>
              <a:buNone/>
            </a:pPr>
            <a:r>
              <a:rPr b="1" lang="en-US" sz="2400">
                <a:solidFill>
                  <a:schemeClr val="lt2"/>
                </a:solidFill>
                <a:latin typeface="Helvetica Neue"/>
                <a:ea typeface="Helvetica Neue"/>
                <a:cs typeface="Helvetica Neue"/>
                <a:sym typeface="Helvetica Neue"/>
              </a:rPr>
              <a:t>Technology Strategy</a:t>
            </a:r>
            <a:br>
              <a:rPr b="1" i="0" lang="en-US" sz="2400" u="none" cap="none" strike="noStrike">
                <a:solidFill>
                  <a:schemeClr val="lt2"/>
                </a:solidFill>
                <a:latin typeface="Helvetica Neue"/>
                <a:ea typeface="Helvetica Neue"/>
                <a:cs typeface="Helvetica Neue"/>
                <a:sym typeface="Helvetica Neue"/>
              </a:rPr>
            </a:br>
            <a:endParaRPr b="0" i="0" sz="1900" u="none" cap="none" strike="noStrike">
              <a:solidFill>
                <a:schemeClr val="lt2"/>
              </a:solidFill>
              <a:latin typeface="Helvetica Neue"/>
              <a:ea typeface="Helvetica Neue"/>
              <a:cs typeface="Helvetica Neue"/>
              <a:sym typeface="Helvetica Neue"/>
            </a:endParaRPr>
          </a:p>
        </p:txBody>
      </p:sp>
      <p:cxnSp>
        <p:nvCxnSpPr>
          <p:cNvPr id="1919" name="Google Shape;1919;p73"/>
          <p:cNvCxnSpPr/>
          <p:nvPr/>
        </p:nvCxnSpPr>
        <p:spPr>
          <a:xfrm flipH="1" rot="10800000">
            <a:off x="3000592" y="3827292"/>
            <a:ext cx="6190800" cy="9900"/>
          </a:xfrm>
          <a:prstGeom prst="straightConnector1">
            <a:avLst/>
          </a:prstGeom>
          <a:noFill/>
          <a:ln cap="flat" cmpd="sng" w="9525">
            <a:solidFill>
              <a:schemeClr val="lt2"/>
            </a:solidFill>
            <a:prstDash val="solid"/>
            <a:round/>
            <a:headEnd len="sm" w="sm" type="none"/>
            <a:tailEnd len="sm" w="sm" type="none"/>
          </a:ln>
        </p:spPr>
      </p:cxnSp>
      <p:sp>
        <p:nvSpPr>
          <p:cNvPr id="1920" name="Google Shape;1920;p73"/>
          <p:cNvSpPr txBox="1"/>
          <p:nvPr/>
        </p:nvSpPr>
        <p:spPr>
          <a:xfrm>
            <a:off x="7544575" y="112200"/>
            <a:ext cx="4535400" cy="59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Helvetica Neue"/>
                <a:ea typeface="Helvetica Neue"/>
                <a:cs typeface="Helvetica Neue"/>
                <a:sym typeface="Helvetica Neue"/>
              </a:rPr>
              <a:t>Innovation Engineering </a:t>
            </a:r>
            <a:endParaRPr b="0" i="0" sz="2400" u="none" cap="none" strike="noStrike">
              <a:solidFill>
                <a:schemeClr val="lt1"/>
              </a:solidFill>
              <a:latin typeface="Helvetica Neue"/>
              <a:ea typeface="Helvetica Neue"/>
              <a:cs typeface="Helvetica Neue"/>
              <a:sym typeface="Helvetica Neue"/>
            </a:endParaRPr>
          </a:p>
        </p:txBody>
      </p:sp>
      <p:sp>
        <p:nvSpPr>
          <p:cNvPr id="1921" name="Google Shape;1921;p73"/>
          <p:cNvSpPr txBox="1"/>
          <p:nvPr/>
        </p:nvSpPr>
        <p:spPr>
          <a:xfrm>
            <a:off x="2169400" y="2855700"/>
            <a:ext cx="8153100" cy="716700"/>
          </a:xfrm>
          <a:prstGeom prst="rect">
            <a:avLst/>
          </a:prstGeom>
          <a:noFill/>
          <a:ln>
            <a:noFill/>
          </a:ln>
        </p:spPr>
        <p:txBody>
          <a:bodyPr anchorCtr="0" anchor="t"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venir"/>
              <a:buNone/>
            </a:pPr>
            <a:r>
              <a:rPr b="1" lang="en-US" sz="4200">
                <a:solidFill>
                  <a:schemeClr val="lt2"/>
                </a:solidFill>
                <a:latin typeface="Helvetica Neue"/>
                <a:ea typeface="Helvetica Neue"/>
                <a:cs typeface="Helvetica Neue"/>
                <a:sym typeface="Helvetica Neue"/>
              </a:rPr>
              <a:t>Technology Tool Evaluation</a:t>
            </a:r>
            <a:endParaRPr b="0" i="0" sz="4200" u="none" cap="none" strike="noStrike">
              <a:solidFill>
                <a:schemeClr val="lt2"/>
              </a:solidFill>
              <a:latin typeface="Helvetica Neue"/>
              <a:ea typeface="Helvetica Neue"/>
              <a:cs typeface="Helvetica Neue"/>
              <a:sym typeface="Helvetica Neue"/>
            </a:endParaRPr>
          </a:p>
        </p:txBody>
      </p:sp>
      <p:sp>
        <p:nvSpPr>
          <p:cNvPr id="1922" name="Google Shape;1922;p73"/>
          <p:cNvSpPr txBox="1"/>
          <p:nvPr/>
        </p:nvSpPr>
        <p:spPr>
          <a:xfrm>
            <a:off x="6489600" y="6077350"/>
            <a:ext cx="5452800" cy="44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FFFF"/>
                </a:solidFill>
                <a:latin typeface="Helvetica Neue"/>
                <a:ea typeface="Helvetica Neue"/>
                <a:cs typeface="Helvetica Neue"/>
                <a:sym typeface="Helvetica Neue"/>
              </a:rPr>
              <a:t>You may use a different slide template</a:t>
            </a:r>
            <a:endParaRPr b="0" i="0" sz="2400" u="none" cap="none" strike="noStrike">
              <a:solidFill>
                <a:srgbClr val="FFFFFF"/>
              </a:solidFill>
              <a:latin typeface="Helvetica Neue"/>
              <a:ea typeface="Helvetica Neue"/>
              <a:cs typeface="Helvetica Neue"/>
              <a:sym typeface="Helvetica Neue"/>
            </a:endParaRPr>
          </a:p>
        </p:txBody>
      </p:sp>
      <p:sp>
        <p:nvSpPr>
          <p:cNvPr id="1923" name="Google Shape;1923;p73"/>
          <p:cNvSpPr txBox="1"/>
          <p:nvPr/>
        </p:nvSpPr>
        <p:spPr>
          <a:xfrm>
            <a:off x="188675" y="444925"/>
            <a:ext cx="4660500" cy="497100"/>
          </a:xfrm>
          <a:prstGeom prst="rect">
            <a:avLst/>
          </a:prstGeom>
          <a:noFill/>
          <a:ln>
            <a:noFill/>
          </a:ln>
        </p:spPr>
        <p:txBody>
          <a:bodyPr anchorCtr="0" anchor="t"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venir"/>
              <a:buNone/>
            </a:pPr>
            <a:r>
              <a:rPr b="1" lang="en-US" sz="2500">
                <a:solidFill>
                  <a:schemeClr val="lt2"/>
                </a:solidFill>
                <a:latin typeface="Helvetica Neue"/>
                <a:ea typeface="Helvetica Neue"/>
                <a:cs typeface="Helvetica Neue"/>
                <a:sym typeface="Helvetica Neue"/>
              </a:rPr>
              <a:t>User Rating: </a:t>
            </a:r>
            <a:r>
              <a:rPr b="1" lang="en-US" sz="2500">
                <a:solidFill>
                  <a:srgbClr val="FEC400"/>
                </a:solidFill>
                <a:latin typeface="Helvetica Neue"/>
                <a:ea typeface="Helvetica Neue"/>
                <a:cs typeface="Helvetica Neue"/>
                <a:sym typeface="Helvetica Neue"/>
              </a:rPr>
              <a:t>1-5 Stars</a:t>
            </a:r>
            <a:endParaRPr b="1" sz="2500">
              <a:solidFill>
                <a:srgbClr val="FEC4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400"/>
              <a:buFont typeface="Avenir"/>
              <a:buNone/>
            </a:pPr>
            <a:r>
              <a:rPr b="1" lang="en-US" sz="2500">
                <a:solidFill>
                  <a:schemeClr val="lt2"/>
                </a:solidFill>
                <a:latin typeface="Helvetica Neue"/>
                <a:ea typeface="Helvetica Neue"/>
                <a:cs typeface="Helvetica Neue"/>
                <a:sym typeface="Helvetica Neue"/>
              </a:rPr>
              <a:t>Date: </a:t>
            </a:r>
            <a:r>
              <a:rPr b="1" lang="en-US" sz="2500">
                <a:solidFill>
                  <a:srgbClr val="FEC400"/>
                </a:solidFill>
                <a:latin typeface="Helvetica Neue"/>
                <a:ea typeface="Helvetica Neue"/>
                <a:cs typeface="Helvetica Neue"/>
                <a:sym typeface="Helvetica Neue"/>
              </a:rPr>
              <a:t>mm/dd/yyyy</a:t>
            </a:r>
            <a:r>
              <a:rPr b="1" lang="en-US" sz="2500">
                <a:solidFill>
                  <a:schemeClr val="lt2"/>
                </a:solidFill>
                <a:latin typeface="Helvetica Neue"/>
                <a:ea typeface="Helvetica Neue"/>
                <a:cs typeface="Helvetica Neue"/>
                <a:sym typeface="Helvetica Neue"/>
              </a:rPr>
              <a:t> </a:t>
            </a:r>
            <a:endParaRPr b="1" sz="2500">
              <a:solidFill>
                <a:schemeClr val="lt2"/>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sp>
        <p:nvSpPr>
          <p:cNvPr id="2183" name="Google Shape;2183;p82"/>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Review</a:t>
            </a:r>
            <a:r>
              <a:rPr lang="en-US"/>
              <a:t> 1</a:t>
            </a:r>
            <a:endParaRPr/>
          </a:p>
        </p:txBody>
      </p:sp>
      <p:sp>
        <p:nvSpPr>
          <p:cNvPr id="2184" name="Google Shape;2184;p82"/>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304800" lvl="0" marL="457200" rtl="0" algn="l">
              <a:spcBef>
                <a:spcPts val="1000"/>
              </a:spcBef>
              <a:spcAft>
                <a:spcPts val="0"/>
              </a:spcAft>
              <a:buSzPts val="1200"/>
              <a:buChar char="•"/>
            </a:pPr>
            <a:r>
              <a:rPr lang="en-US">
                <a:solidFill>
                  <a:schemeClr val="dk1"/>
                </a:solidFill>
              </a:rPr>
              <a:t>My experience was learning new tools, which will you need python, Java and familiarity with UI to build and use the dashboard. Yes, I would recommend to others, since learning these tools will help in your career.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sp>
        <p:nvSpPr>
          <p:cNvPr id="2190" name="Google Shape;2190;p83"/>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Code Samples and illustrations</a:t>
            </a:r>
            <a:endParaRPr/>
          </a:p>
          <a:p>
            <a:pPr indent="0" lvl="0" marL="0" rtl="0" algn="l">
              <a:spcBef>
                <a:spcPts val="0"/>
              </a:spcBef>
              <a:spcAft>
                <a:spcPts val="0"/>
              </a:spcAft>
              <a:buNone/>
            </a:pPr>
            <a:r>
              <a:rPr lang="en-US"/>
              <a:t>Show how to get started</a:t>
            </a:r>
            <a:endParaRPr/>
          </a:p>
        </p:txBody>
      </p:sp>
      <p:sp>
        <p:nvSpPr>
          <p:cNvPr id="2191" name="Google Shape;2191;p83"/>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Use as many slides as needed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84"/>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ctr">
              <a:lnSpc>
                <a:spcPct val="100000"/>
              </a:lnSpc>
              <a:spcBef>
                <a:spcPts val="0"/>
              </a:spcBef>
              <a:spcAft>
                <a:spcPts val="0"/>
              </a:spcAft>
              <a:buClr>
                <a:schemeClr val="dk1"/>
              </a:buClr>
              <a:buSzPts val="1100"/>
              <a:buFont typeface="Arial"/>
              <a:buNone/>
            </a:pPr>
            <a:r>
              <a:rPr lang="en-US" sz="2800">
                <a:solidFill>
                  <a:srgbClr val="F54E78"/>
                </a:solidFill>
                <a:latin typeface="Fjalla One"/>
                <a:ea typeface="Fjalla One"/>
                <a:cs typeface="Fjalla One"/>
                <a:sym typeface="Fjalla One"/>
              </a:rPr>
              <a:t>UPDATED UI (Colt) Perspective</a:t>
            </a:r>
            <a:endParaRPr/>
          </a:p>
        </p:txBody>
      </p:sp>
      <p:sp>
        <p:nvSpPr>
          <p:cNvPr id="2198" name="Google Shape;2198;p84"/>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t/>
            </a:r>
            <a:endParaRPr/>
          </a:p>
        </p:txBody>
      </p:sp>
      <p:pic>
        <p:nvPicPr>
          <p:cNvPr id="2199" name="Google Shape;2199;p84"/>
          <p:cNvPicPr preferRelativeResize="0"/>
          <p:nvPr/>
        </p:nvPicPr>
        <p:blipFill>
          <a:blip r:embed="rId3">
            <a:alphaModFix/>
          </a:blip>
          <a:stretch>
            <a:fillRect/>
          </a:stretch>
        </p:blipFill>
        <p:spPr>
          <a:xfrm>
            <a:off x="4048350" y="2342438"/>
            <a:ext cx="4591200" cy="42428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85"/>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t/>
            </a:r>
            <a:endParaRPr/>
          </a:p>
        </p:txBody>
      </p:sp>
      <p:pic>
        <p:nvPicPr>
          <p:cNvPr id="2206" name="Google Shape;2206;p85"/>
          <p:cNvPicPr preferRelativeResize="0"/>
          <p:nvPr/>
        </p:nvPicPr>
        <p:blipFill>
          <a:blip r:embed="rId3">
            <a:alphaModFix/>
          </a:blip>
          <a:stretch>
            <a:fillRect/>
          </a:stretch>
        </p:blipFill>
        <p:spPr>
          <a:xfrm>
            <a:off x="0" y="0"/>
            <a:ext cx="10432469" cy="6858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86"/>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t/>
            </a:r>
            <a:endParaRPr/>
          </a:p>
        </p:txBody>
      </p:sp>
      <p:sp>
        <p:nvSpPr>
          <p:cNvPr id="2213" name="Google Shape;2213;p86"/>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t/>
            </a:r>
            <a:endParaRPr/>
          </a:p>
        </p:txBody>
      </p:sp>
      <p:pic>
        <p:nvPicPr>
          <p:cNvPr id="2214" name="Google Shape;2214;p86"/>
          <p:cNvPicPr preferRelativeResize="0"/>
          <p:nvPr/>
        </p:nvPicPr>
        <p:blipFill>
          <a:blip r:embed="rId3">
            <a:alphaModFix/>
          </a:blip>
          <a:stretch>
            <a:fillRect/>
          </a:stretch>
        </p:blipFill>
        <p:spPr>
          <a:xfrm>
            <a:off x="3007105" y="0"/>
            <a:ext cx="6177791"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9" name="Shape 2219"/>
        <p:cNvGrpSpPr/>
        <p:nvPr/>
      </p:nvGrpSpPr>
      <p:grpSpPr>
        <a:xfrm>
          <a:off x="0" y="0"/>
          <a:ext cx="0" cy="0"/>
          <a:chOff x="0" y="0"/>
          <a:chExt cx="0" cy="0"/>
        </a:xfrm>
      </p:grpSpPr>
      <p:sp>
        <p:nvSpPr>
          <p:cNvPr id="2220" name="Google Shape;2220;p87"/>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t/>
            </a:r>
            <a:endParaRPr/>
          </a:p>
        </p:txBody>
      </p:sp>
      <p:sp>
        <p:nvSpPr>
          <p:cNvPr id="2221" name="Google Shape;2221;p87"/>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t/>
            </a:r>
            <a:endParaRPr/>
          </a:p>
        </p:txBody>
      </p:sp>
      <p:pic>
        <p:nvPicPr>
          <p:cNvPr id="2222" name="Google Shape;2222;p87"/>
          <p:cNvPicPr preferRelativeResize="0"/>
          <p:nvPr/>
        </p:nvPicPr>
        <p:blipFill>
          <a:blip r:embed="rId3">
            <a:alphaModFix/>
          </a:blip>
          <a:stretch>
            <a:fillRect/>
          </a:stretch>
        </p:blipFill>
        <p:spPr>
          <a:xfrm>
            <a:off x="3085056" y="0"/>
            <a:ext cx="6021887"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88"/>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t/>
            </a:r>
            <a:endParaRPr/>
          </a:p>
        </p:txBody>
      </p:sp>
      <p:pic>
        <p:nvPicPr>
          <p:cNvPr id="2229" name="Google Shape;2229;p88"/>
          <p:cNvPicPr preferRelativeResize="0"/>
          <p:nvPr/>
        </p:nvPicPr>
        <p:blipFill>
          <a:blip r:embed="rId3">
            <a:alphaModFix/>
          </a:blip>
          <a:stretch>
            <a:fillRect/>
          </a:stretch>
        </p:blipFill>
        <p:spPr>
          <a:xfrm>
            <a:off x="0" y="-1"/>
            <a:ext cx="5938032" cy="68580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pic>
        <p:nvPicPr>
          <p:cNvPr id="2235" name="Google Shape;2235;p89"/>
          <p:cNvPicPr preferRelativeResize="0"/>
          <p:nvPr/>
        </p:nvPicPr>
        <p:blipFill rotWithShape="1">
          <a:blip r:embed="rId3">
            <a:alphaModFix/>
          </a:blip>
          <a:srcRect b="0" l="0" r="16457" t="0"/>
          <a:stretch/>
        </p:blipFill>
        <p:spPr>
          <a:xfrm>
            <a:off x="2803400" y="1654725"/>
            <a:ext cx="7022551" cy="4026826"/>
          </a:xfrm>
          <a:prstGeom prst="rect">
            <a:avLst/>
          </a:prstGeom>
          <a:noFill/>
          <a:ln>
            <a:noFill/>
          </a:ln>
        </p:spPr>
      </p:pic>
      <p:sp>
        <p:nvSpPr>
          <p:cNvPr id="2236" name="Google Shape;2236;p89"/>
          <p:cNvSpPr txBox="1"/>
          <p:nvPr/>
        </p:nvSpPr>
        <p:spPr>
          <a:xfrm>
            <a:off x="5215575" y="175500"/>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F54E78"/>
                </a:solidFill>
                <a:latin typeface="Fjalla One"/>
                <a:ea typeface="Fjalla One"/>
                <a:cs typeface="Fjalla One"/>
                <a:sym typeface="Fjalla One"/>
              </a:rPr>
              <a:t>UPDATED UI (Colt) Perspective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90"/>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ctr">
              <a:lnSpc>
                <a:spcPct val="100000"/>
              </a:lnSpc>
              <a:spcBef>
                <a:spcPts val="0"/>
              </a:spcBef>
              <a:spcAft>
                <a:spcPts val="0"/>
              </a:spcAft>
              <a:buClr>
                <a:schemeClr val="dk1"/>
              </a:buClr>
              <a:buSzPts val="1100"/>
              <a:buFont typeface="Arial"/>
              <a:buNone/>
            </a:pPr>
            <a:r>
              <a:rPr lang="en-US" sz="2800">
                <a:solidFill>
                  <a:srgbClr val="F54E78"/>
                </a:solidFill>
                <a:latin typeface="Fjalla One"/>
                <a:ea typeface="Fjalla One"/>
                <a:cs typeface="Fjalla One"/>
                <a:sym typeface="Fjalla One"/>
              </a:rPr>
              <a:t>UPDATED UI (Colt) Perspective</a:t>
            </a:r>
            <a:endParaRPr/>
          </a:p>
        </p:txBody>
      </p:sp>
      <p:pic>
        <p:nvPicPr>
          <p:cNvPr id="2243" name="Google Shape;2243;p90"/>
          <p:cNvPicPr preferRelativeResize="0"/>
          <p:nvPr/>
        </p:nvPicPr>
        <p:blipFill rotWithShape="1">
          <a:blip r:embed="rId3">
            <a:alphaModFix/>
          </a:blip>
          <a:srcRect b="0" l="0" r="12026" t="0"/>
          <a:stretch/>
        </p:blipFill>
        <p:spPr>
          <a:xfrm>
            <a:off x="2950825" y="2883725"/>
            <a:ext cx="7092751" cy="3798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91"/>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Rough draft slides</a:t>
            </a:r>
            <a:endParaRPr/>
          </a:p>
        </p:txBody>
      </p:sp>
      <p:sp>
        <p:nvSpPr>
          <p:cNvPr id="2250" name="Google Shape;2250;p91"/>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grpSp>
        <p:nvGrpSpPr>
          <p:cNvPr id="1928" name="Google Shape;1928;p74"/>
          <p:cNvGrpSpPr/>
          <p:nvPr/>
        </p:nvGrpSpPr>
        <p:grpSpPr>
          <a:xfrm>
            <a:off x="404296" y="1279633"/>
            <a:ext cx="7124943" cy="5578414"/>
            <a:chOff x="469775" y="238125"/>
            <a:chExt cx="6679425" cy="5229600"/>
          </a:xfrm>
        </p:grpSpPr>
        <p:sp>
          <p:nvSpPr>
            <p:cNvPr id="1929" name="Google Shape;1929;p74"/>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0" name="Google Shape;1930;p74"/>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1" name="Google Shape;1931;p74"/>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2" name="Google Shape;1932;p74"/>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3" name="Google Shape;1933;p74"/>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4" name="Google Shape;1934;p74"/>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5" name="Google Shape;1935;p74"/>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6" name="Google Shape;1936;p74"/>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7" name="Google Shape;1937;p74"/>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8" name="Google Shape;1938;p74"/>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9" name="Google Shape;1939;p74"/>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0" name="Google Shape;1940;p74"/>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1" name="Google Shape;1941;p74"/>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2" name="Google Shape;1942;p74"/>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3" name="Google Shape;1943;p74"/>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4" name="Google Shape;1944;p74"/>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5" name="Google Shape;1945;p74"/>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6" name="Google Shape;1946;p74"/>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7" name="Google Shape;1947;p74"/>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8" name="Google Shape;1948;p74"/>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9" name="Google Shape;1949;p74"/>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0" name="Google Shape;1950;p74"/>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1" name="Google Shape;1951;p74"/>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2" name="Google Shape;1952;p74"/>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3" name="Google Shape;1953;p74"/>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4" name="Google Shape;1954;p74"/>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5" name="Google Shape;1955;p74"/>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6" name="Google Shape;1956;p74"/>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7" name="Google Shape;1957;p74"/>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8" name="Google Shape;1958;p74"/>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9" name="Google Shape;1959;p74"/>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0" name="Google Shape;1960;p74"/>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1" name="Google Shape;1961;p74"/>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2" name="Google Shape;1962;p74"/>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3" name="Google Shape;1963;p74"/>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4" name="Google Shape;1964;p74"/>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5" name="Google Shape;1965;p74"/>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6" name="Google Shape;1966;p74"/>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7" name="Google Shape;1967;p74"/>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8" name="Google Shape;1968;p74"/>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9" name="Google Shape;1969;p74"/>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0" name="Google Shape;1970;p74"/>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1" name="Google Shape;1971;p74"/>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2" name="Google Shape;1972;p74"/>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3" name="Google Shape;1973;p74"/>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4" name="Google Shape;1974;p74"/>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5" name="Google Shape;1975;p74"/>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6" name="Google Shape;1976;p74"/>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7" name="Google Shape;1977;p74"/>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8" name="Google Shape;1978;p74"/>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9" name="Google Shape;1979;p74"/>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0" name="Google Shape;1980;p74"/>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1" name="Google Shape;1981;p74"/>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2" name="Google Shape;1982;p74"/>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3" name="Google Shape;1983;p74"/>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4" name="Google Shape;1984;p74"/>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5" name="Google Shape;1985;p74"/>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6" name="Google Shape;1986;p74"/>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7" name="Google Shape;1987;p74"/>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8" name="Google Shape;1988;p74"/>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9" name="Google Shape;1989;p74"/>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0" name="Google Shape;1990;p74"/>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1" name="Google Shape;1991;p74"/>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2" name="Google Shape;1992;p74"/>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3" name="Google Shape;1993;p74"/>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4" name="Google Shape;1994;p74"/>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5" name="Google Shape;1995;p74"/>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6" name="Google Shape;1996;p74"/>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7" name="Google Shape;1997;p74"/>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8" name="Google Shape;1998;p74"/>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9" name="Google Shape;1999;p74"/>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0" name="Google Shape;2000;p74"/>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1" name="Google Shape;2001;p74"/>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2" name="Google Shape;2002;p74"/>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3" name="Google Shape;2003;p74"/>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4" name="Google Shape;2004;p74"/>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5" name="Google Shape;2005;p74"/>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6" name="Google Shape;2006;p74"/>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7" name="Google Shape;2007;p74"/>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8" name="Google Shape;2008;p74"/>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9" name="Google Shape;2009;p74"/>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0" name="Google Shape;2010;p74"/>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1" name="Google Shape;2011;p74"/>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2" name="Google Shape;2012;p74"/>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3" name="Google Shape;2013;p74"/>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4" name="Google Shape;2014;p74"/>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5" name="Google Shape;2015;p74"/>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6" name="Google Shape;2016;p74"/>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7" name="Google Shape;2017;p74"/>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8" name="Google Shape;2018;p74"/>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9" name="Google Shape;2019;p74"/>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0" name="Google Shape;2020;p74"/>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1" name="Google Shape;2021;p74"/>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2" name="Google Shape;2022;p74"/>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3" name="Google Shape;2023;p74"/>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4" name="Google Shape;2024;p74"/>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5" name="Google Shape;2025;p74"/>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6" name="Google Shape;2026;p74"/>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7" name="Google Shape;2027;p74"/>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8" name="Google Shape;2028;p74"/>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9" name="Google Shape;2029;p74"/>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0" name="Google Shape;2030;p74"/>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1" name="Google Shape;2031;p74"/>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2" name="Google Shape;2032;p74"/>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3" name="Google Shape;2033;p74"/>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4" name="Google Shape;2034;p74"/>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5" name="Google Shape;2035;p74"/>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6" name="Google Shape;2036;p74"/>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7" name="Google Shape;2037;p74"/>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8" name="Google Shape;2038;p74"/>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9" name="Google Shape;2039;p74"/>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0" name="Google Shape;2040;p74"/>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1" name="Google Shape;2041;p74"/>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2" name="Google Shape;2042;p74"/>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3" name="Google Shape;2043;p74"/>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4" name="Google Shape;2044;p74"/>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5" name="Google Shape;2045;p74"/>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6" name="Google Shape;2046;p74"/>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7" name="Google Shape;2047;p74"/>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048" name="Google Shape;2048;p74"/>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9" name="Google Shape;2049;p74"/>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0" name="Google Shape;2050;p74"/>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1" name="Google Shape;2051;p74"/>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2" name="Google Shape;2052;p74"/>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3" name="Google Shape;2053;p74"/>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4" name="Google Shape;2054;p74"/>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5" name="Google Shape;2055;p74"/>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6" name="Google Shape;2056;p74"/>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7" name="Google Shape;2057;p74"/>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8" name="Google Shape;2058;p74"/>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9" name="Google Shape;2059;p74"/>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0" name="Google Shape;2060;p74"/>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1" name="Google Shape;2061;p74"/>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2" name="Google Shape;2062;p74"/>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3" name="Google Shape;2063;p74"/>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4" name="Google Shape;2064;p74"/>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5" name="Google Shape;2065;p74"/>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6" name="Google Shape;2066;p74"/>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7" name="Google Shape;2067;p74"/>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8" name="Google Shape;2068;p74"/>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9" name="Google Shape;2069;p74"/>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0" name="Google Shape;2070;p74"/>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1" name="Google Shape;2071;p74"/>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2" name="Google Shape;2072;p74"/>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3" name="Google Shape;2073;p74"/>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4" name="Google Shape;2074;p74"/>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5" name="Google Shape;2075;p74"/>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6" name="Google Shape;2076;p74"/>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7" name="Google Shape;2077;p74"/>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8" name="Google Shape;2078;p74"/>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9" name="Google Shape;2079;p74"/>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0" name="Google Shape;2080;p74"/>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1" name="Google Shape;2081;p74"/>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2" name="Google Shape;2082;p74"/>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3" name="Google Shape;2083;p74"/>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4" name="Google Shape;2084;p74"/>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5" name="Google Shape;2085;p74"/>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6" name="Google Shape;2086;p74"/>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7" name="Google Shape;2087;p74"/>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8" name="Google Shape;2088;p74"/>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9" name="Google Shape;2089;p74"/>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0" name="Google Shape;2090;p74"/>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1" name="Google Shape;2091;p74"/>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2" name="Google Shape;2092;p74"/>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3" name="Google Shape;2093;p74"/>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4" name="Google Shape;2094;p74"/>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5" name="Google Shape;2095;p74"/>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6" name="Google Shape;2096;p74"/>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7" name="Google Shape;2097;p74"/>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8" name="Google Shape;2098;p74"/>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9" name="Google Shape;2099;p74"/>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0" name="Google Shape;2100;p74"/>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1" name="Google Shape;2101;p74"/>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2" name="Google Shape;2102;p74"/>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3" name="Google Shape;2103;p74"/>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4" name="Google Shape;2104;p74"/>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5" name="Google Shape;2105;p74"/>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6" name="Google Shape;2106;p74"/>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7" name="Google Shape;2107;p74"/>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8" name="Google Shape;2108;p74"/>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9" name="Google Shape;2109;p74"/>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0" name="Google Shape;2110;p74"/>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1" name="Google Shape;2111;p74"/>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2" name="Google Shape;2112;p74"/>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3" name="Google Shape;2113;p74"/>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4" name="Google Shape;2114;p74"/>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5" name="Google Shape;2115;p74"/>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6" name="Google Shape;2116;p74"/>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7" name="Google Shape;2117;p74"/>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8" name="Google Shape;2118;p74"/>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9" name="Google Shape;2119;p74"/>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0" name="Google Shape;2120;p74"/>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1" name="Google Shape;2121;p74"/>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22" name="Google Shape;2122;p74"/>
          <p:cNvSpPr txBox="1"/>
          <p:nvPr>
            <p:ph type="ctrTitle"/>
          </p:nvPr>
        </p:nvSpPr>
        <p:spPr>
          <a:xfrm>
            <a:off x="7709267" y="1982150"/>
            <a:ext cx="3381600" cy="2724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3200"/>
              <a:t>Colt-X: The Use of AI for Network Automation and Network Optimization </a:t>
            </a:r>
            <a:endParaRPr sz="3200">
              <a:solidFill>
                <a:schemeClr val="dk2"/>
              </a:solidFill>
            </a:endParaRPr>
          </a:p>
        </p:txBody>
      </p:sp>
      <p:sp>
        <p:nvSpPr>
          <p:cNvPr id="2123" name="Google Shape;2123;p74"/>
          <p:cNvSpPr txBox="1"/>
          <p:nvPr>
            <p:ph idx="1" type="subTitle"/>
          </p:nvPr>
        </p:nvSpPr>
        <p:spPr>
          <a:xfrm>
            <a:off x="7709267" y="4706548"/>
            <a:ext cx="4352400" cy="1448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rPr lang="en-US" sz="2000"/>
              <a:t>Colt Technology Services</a:t>
            </a:r>
            <a:endParaRPr sz="2000"/>
          </a:p>
          <a:p>
            <a:pPr indent="0" lvl="0" marL="0" rtl="0" algn="l">
              <a:spcBef>
                <a:spcPts val="0"/>
              </a:spcBef>
              <a:spcAft>
                <a:spcPts val="0"/>
              </a:spcAft>
              <a:buClr>
                <a:schemeClr val="dk1"/>
              </a:buClr>
              <a:buSzPts val="1500"/>
              <a:buFont typeface="Arial"/>
              <a:buNone/>
            </a:pPr>
            <a:r>
              <a:rPr lang="en-US" sz="2000"/>
              <a:t>Berkeley Innovation X-Labs</a:t>
            </a:r>
            <a:endParaRPr sz="2000"/>
          </a:p>
          <a:p>
            <a:pPr indent="0" lvl="0" marL="0" rtl="0" algn="l">
              <a:spcBef>
                <a:spcPts val="0"/>
              </a:spcBef>
              <a:spcAft>
                <a:spcPts val="0"/>
              </a:spcAft>
              <a:buClr>
                <a:schemeClr val="dk1"/>
              </a:buClr>
              <a:buSzPts val="1500"/>
              <a:buFont typeface="Arial"/>
              <a:buNone/>
            </a:pPr>
            <a:r>
              <a:rPr lang="en-US" sz="2000"/>
              <a:t>Sutardja Center for Entrepreneurship &amp; Technology</a:t>
            </a:r>
            <a:endParaRPr sz="2000"/>
          </a:p>
          <a:p>
            <a:pPr indent="0" lvl="0" marL="0" rtl="0" algn="l">
              <a:spcBef>
                <a:spcPts val="0"/>
              </a:spcBef>
              <a:spcAft>
                <a:spcPts val="0"/>
              </a:spcAft>
              <a:buClr>
                <a:schemeClr val="dk1"/>
              </a:buClr>
              <a:buSzPts val="1500"/>
              <a:buFont typeface="Arial"/>
              <a:buNone/>
            </a:pPr>
            <a:r>
              <a:t/>
            </a:r>
            <a:endParaRPr sz="2000">
              <a:solidFill>
                <a:schemeClr val="accent1"/>
              </a:solidFill>
            </a:endParaRPr>
          </a:p>
          <a:p>
            <a:pPr indent="0" lvl="0" marL="0" rtl="0" algn="l">
              <a:spcBef>
                <a:spcPts val="0"/>
              </a:spcBef>
              <a:spcAft>
                <a:spcPts val="0"/>
              </a:spcAft>
              <a:buNone/>
            </a:pPr>
            <a:r>
              <a:t/>
            </a:r>
            <a:endParaRPr sz="2000">
              <a:solidFill>
                <a:schemeClr val="accent1"/>
              </a:solidFill>
            </a:endParaRPr>
          </a:p>
        </p:txBody>
      </p:sp>
      <p:sp>
        <p:nvSpPr>
          <p:cNvPr id="2124" name="Google Shape;2124;p74"/>
          <p:cNvSpPr/>
          <p:nvPr/>
        </p:nvSpPr>
        <p:spPr>
          <a:xfrm>
            <a:off x="-12333" y="284433"/>
            <a:ext cx="7039500" cy="159600"/>
          </a:xfrm>
          <a:prstGeom prst="rect">
            <a:avLst/>
          </a:prstGeom>
          <a:solidFill>
            <a:srgbClr val="F54E78"/>
          </a:solidFill>
          <a:ln cap="flat" cmpd="sng" w="9525">
            <a:solidFill>
              <a:srgbClr val="F4265A"/>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5" name="Google Shape;2125;p74"/>
          <p:cNvSpPr/>
          <p:nvPr/>
        </p:nvSpPr>
        <p:spPr>
          <a:xfrm>
            <a:off x="8287600" y="6380400"/>
            <a:ext cx="3904500" cy="159600"/>
          </a:xfrm>
          <a:prstGeom prst="rect">
            <a:avLst/>
          </a:prstGeom>
          <a:solidFill>
            <a:srgbClr val="543A94"/>
          </a:solidFill>
          <a:ln cap="flat" cmpd="sng" w="9525">
            <a:solidFill>
              <a:srgbClr val="543A9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pic>
        <p:nvPicPr>
          <p:cNvPr id="2126" name="Google Shape;2126;p74"/>
          <p:cNvPicPr preferRelativeResize="0"/>
          <p:nvPr/>
        </p:nvPicPr>
        <p:blipFill>
          <a:blip r:embed="rId3">
            <a:alphaModFix/>
          </a:blip>
          <a:stretch>
            <a:fillRect/>
          </a:stretch>
        </p:blipFill>
        <p:spPr>
          <a:xfrm>
            <a:off x="4811533" y="1157200"/>
            <a:ext cx="2215734" cy="221573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92"/>
          <p:cNvSpPr txBox="1"/>
          <p:nvPr>
            <p:ph type="title"/>
          </p:nvPr>
        </p:nvSpPr>
        <p:spPr>
          <a:xfrm>
            <a:off x="509300" y="67000"/>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Compare to other UI’s</a:t>
            </a:r>
            <a:endParaRPr/>
          </a:p>
          <a:p>
            <a:pPr indent="0" lvl="0" marL="0" rtl="0" algn="l">
              <a:spcBef>
                <a:spcPts val="0"/>
              </a:spcBef>
              <a:spcAft>
                <a:spcPts val="0"/>
              </a:spcAft>
              <a:buNone/>
            </a:pPr>
            <a:r>
              <a:t/>
            </a:r>
            <a:endParaRPr/>
          </a:p>
        </p:txBody>
      </p:sp>
      <p:graphicFrame>
        <p:nvGraphicFramePr>
          <p:cNvPr id="2257" name="Google Shape;2257;p92"/>
          <p:cNvGraphicFramePr/>
          <p:nvPr/>
        </p:nvGraphicFramePr>
        <p:xfrm>
          <a:off x="779800" y="2199200"/>
          <a:ext cx="3000000" cy="3000000"/>
        </p:xfrm>
        <a:graphic>
          <a:graphicData uri="http://schemas.openxmlformats.org/drawingml/2006/table">
            <a:tbl>
              <a:tblPr>
                <a:noFill/>
                <a:tableStyleId>{3618EA35-FAEE-4148-9647-080535765FED}</a:tableStyleId>
              </a:tblPr>
              <a:tblGrid>
                <a:gridCol w="1531050"/>
                <a:gridCol w="1841950"/>
                <a:gridCol w="1697625"/>
                <a:gridCol w="2608175"/>
                <a:gridCol w="2608175"/>
              </a:tblGrid>
              <a:tr h="81550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en-US" sz="2000"/>
                        <a:t>Flexibility / Speed of Iteration</a:t>
                      </a:r>
                      <a:endParaRPr sz="2000"/>
                    </a:p>
                  </a:txBody>
                  <a:tcPr marT="91425" marB="91425" marR="91425" marL="91425"/>
                </a:tc>
                <a:tc>
                  <a:txBody>
                    <a:bodyPr/>
                    <a:lstStyle/>
                    <a:p>
                      <a:pPr indent="0" lvl="0" marL="0" rtl="0" algn="l">
                        <a:spcBef>
                          <a:spcPts val="0"/>
                        </a:spcBef>
                        <a:spcAft>
                          <a:spcPts val="0"/>
                        </a:spcAft>
                        <a:buNone/>
                      </a:pPr>
                      <a:r>
                        <a:rPr lang="en-US" sz="2000"/>
                        <a:t>Ease of Use / </a:t>
                      </a:r>
                      <a:r>
                        <a:rPr lang="en-US" sz="2000"/>
                        <a:t>Learning</a:t>
                      </a:r>
                      <a:r>
                        <a:rPr lang="en-US" sz="2000"/>
                        <a:t> Curve</a:t>
                      </a:r>
                      <a:endParaRPr sz="2000"/>
                    </a:p>
                  </a:txBody>
                  <a:tcPr marT="91425" marB="91425" marR="91425" marL="91425"/>
                </a:tc>
                <a:tc>
                  <a:txBody>
                    <a:bodyPr/>
                    <a:lstStyle/>
                    <a:p>
                      <a:pPr indent="0" lvl="0" marL="0" rtl="0" algn="l">
                        <a:spcBef>
                          <a:spcPts val="0"/>
                        </a:spcBef>
                        <a:spcAft>
                          <a:spcPts val="0"/>
                        </a:spcAft>
                        <a:buNone/>
                      </a:pPr>
                      <a:r>
                        <a:rPr lang="en-US" sz="2000"/>
                        <a:t>Performance.  How does it scale with more usage</a:t>
                      </a:r>
                      <a:endParaRPr sz="2000"/>
                    </a:p>
                  </a:txBody>
                  <a:tcPr marT="91425" marB="91425" marR="91425" marL="91425"/>
                </a:tc>
                <a:tc>
                  <a:txBody>
                    <a:bodyPr/>
                    <a:lstStyle/>
                    <a:p>
                      <a:pPr indent="0" lvl="0" marL="0" rtl="0" algn="l">
                        <a:spcBef>
                          <a:spcPts val="0"/>
                        </a:spcBef>
                        <a:spcAft>
                          <a:spcPts val="0"/>
                        </a:spcAft>
                        <a:buNone/>
                      </a:pPr>
                      <a:r>
                        <a:rPr lang="en-US" sz="2000"/>
                        <a:t>Overall rating </a:t>
                      </a:r>
                      <a:endParaRPr sz="2000"/>
                    </a:p>
                    <a:p>
                      <a:pPr indent="0" lvl="0" marL="0" rtl="0" algn="l">
                        <a:spcBef>
                          <a:spcPts val="0"/>
                        </a:spcBef>
                        <a:spcAft>
                          <a:spcPts val="0"/>
                        </a:spcAft>
                        <a:buNone/>
                      </a:pPr>
                      <a:r>
                        <a:rPr lang="en-US" sz="2000"/>
                        <a:t>Effectiveness for Problem</a:t>
                      </a:r>
                      <a:endParaRPr sz="2000"/>
                    </a:p>
                  </a:txBody>
                  <a:tcPr marT="91425" marB="91425" marR="91425" marL="91425"/>
                </a:tc>
              </a:tr>
              <a:tr h="815500">
                <a:tc>
                  <a:txBody>
                    <a:bodyPr/>
                    <a:lstStyle/>
                    <a:p>
                      <a:pPr indent="0" lvl="0" marL="0" rtl="0" algn="l">
                        <a:spcBef>
                          <a:spcPts val="0"/>
                        </a:spcBef>
                        <a:spcAft>
                          <a:spcPts val="0"/>
                        </a:spcAft>
                        <a:buNone/>
                      </a:pPr>
                      <a:r>
                        <a:rPr lang="en-US" sz="2000"/>
                        <a:t>Tool/Tech Option 1</a:t>
                      </a:r>
                      <a:endParaRPr sz="2000"/>
                    </a:p>
                  </a:txBody>
                  <a:tcPr marT="91425" marB="91425" marR="91425" marL="91425"/>
                </a:tc>
                <a:tc>
                  <a:txBody>
                    <a:bodyPr/>
                    <a:lstStyle/>
                    <a:p>
                      <a:pPr indent="0" lvl="0" marL="0" rtl="0" algn="l">
                        <a:spcBef>
                          <a:spcPts val="0"/>
                        </a:spcBef>
                        <a:spcAft>
                          <a:spcPts val="0"/>
                        </a:spcAft>
                        <a:buNone/>
                      </a:pPr>
                      <a:r>
                        <a:rPr lang="en-US" sz="2000"/>
                        <a:t>1 minute</a:t>
                      </a:r>
                      <a:endParaRPr sz="2000"/>
                    </a:p>
                  </a:txBody>
                  <a:tcPr marT="91425" marB="91425" marR="91425" marL="91425"/>
                </a:tc>
                <a:tc>
                  <a:txBody>
                    <a:bodyPr/>
                    <a:lstStyle/>
                    <a:p>
                      <a:pPr indent="0" lvl="0" marL="0" rtl="0" algn="l">
                        <a:spcBef>
                          <a:spcPts val="0"/>
                        </a:spcBef>
                        <a:spcAft>
                          <a:spcPts val="0"/>
                        </a:spcAft>
                        <a:buNone/>
                      </a:pPr>
                      <a:r>
                        <a:rPr lang="en-US" sz="2000"/>
                        <a:t>Easy use for COLT to navigate</a:t>
                      </a:r>
                      <a:endParaRPr sz="2000"/>
                    </a:p>
                  </a:txBody>
                  <a:tcPr marT="91425" marB="91425" marR="91425" marL="91425"/>
                </a:tc>
                <a:tc>
                  <a:txBody>
                    <a:bodyPr/>
                    <a:lstStyle/>
                    <a:p>
                      <a:pPr indent="0" lvl="0" marL="0" rtl="0" algn="l">
                        <a:spcBef>
                          <a:spcPts val="0"/>
                        </a:spcBef>
                        <a:spcAft>
                          <a:spcPts val="0"/>
                        </a:spcAft>
                        <a:buNone/>
                      </a:pPr>
                      <a:r>
                        <a:rPr lang="en-US" sz="2000"/>
                        <a:t>3</a:t>
                      </a:r>
                      <a:endParaRPr sz="2000"/>
                    </a:p>
                  </a:txBody>
                  <a:tcPr marT="91425" marB="91425" marR="91425" marL="91425"/>
                </a:tc>
                <a:tc>
                  <a:txBody>
                    <a:bodyPr/>
                    <a:lstStyle/>
                    <a:p>
                      <a:pPr indent="0" lvl="0" marL="0" rtl="0" algn="l">
                        <a:spcBef>
                          <a:spcPts val="0"/>
                        </a:spcBef>
                        <a:spcAft>
                          <a:spcPts val="0"/>
                        </a:spcAft>
                        <a:buNone/>
                      </a:pPr>
                      <a:r>
                        <a:rPr lang="en-US" sz="2000"/>
                        <a:t>10</a:t>
                      </a:r>
                      <a:endParaRPr sz="2000"/>
                    </a:p>
                  </a:txBody>
                  <a:tcPr marT="91425" marB="91425" marR="91425" marL="91425"/>
                </a:tc>
              </a:tr>
              <a:tr h="815500">
                <a:tc>
                  <a:txBody>
                    <a:bodyPr/>
                    <a:lstStyle/>
                    <a:p>
                      <a:pPr indent="0" lvl="0" marL="0" rtl="0" algn="l">
                        <a:spcBef>
                          <a:spcPts val="0"/>
                        </a:spcBef>
                        <a:spcAft>
                          <a:spcPts val="0"/>
                        </a:spcAft>
                        <a:buNone/>
                      </a:pPr>
                      <a:r>
                        <a:rPr lang="en-US" sz="2000"/>
                        <a:t>Tool/Tech Option 2</a:t>
                      </a:r>
                      <a:endParaRPr sz="2000"/>
                    </a:p>
                  </a:txBody>
                  <a:tcPr marT="91425" marB="91425" marR="91425" marL="91425"/>
                </a:tc>
                <a:tc>
                  <a:txBody>
                    <a:bodyPr/>
                    <a:lstStyle/>
                    <a:p>
                      <a:pPr indent="0" lvl="0" marL="0" rtl="0" algn="l">
                        <a:spcBef>
                          <a:spcPts val="0"/>
                        </a:spcBef>
                        <a:spcAft>
                          <a:spcPts val="0"/>
                        </a:spcAft>
                        <a:buNone/>
                      </a:pPr>
                      <a:r>
                        <a:rPr lang="en-US" sz="2000"/>
                        <a:t>1 hour</a:t>
                      </a:r>
                      <a:endParaRPr sz="2000"/>
                    </a:p>
                  </a:txBody>
                  <a:tcPr marT="91425" marB="91425" marR="91425" marL="91425"/>
                </a:tc>
                <a:tc>
                  <a:txBody>
                    <a:bodyPr/>
                    <a:lstStyle/>
                    <a:p>
                      <a:pPr indent="0" lvl="0" marL="0" rtl="0" algn="l">
                        <a:spcBef>
                          <a:spcPts val="0"/>
                        </a:spcBef>
                        <a:spcAft>
                          <a:spcPts val="0"/>
                        </a:spcAft>
                        <a:buNone/>
                      </a:pPr>
                      <a:r>
                        <a:rPr lang="en-US" sz="2000"/>
                        <a:t>Medium- Complex UI system</a:t>
                      </a:r>
                      <a:endParaRPr sz="2000"/>
                    </a:p>
                  </a:txBody>
                  <a:tcPr marT="91425" marB="91425" marR="91425" marL="91425"/>
                </a:tc>
                <a:tc>
                  <a:txBody>
                    <a:bodyPr/>
                    <a:lstStyle/>
                    <a:p>
                      <a:pPr indent="0" lvl="0" marL="0" rtl="0" algn="l">
                        <a:spcBef>
                          <a:spcPts val="0"/>
                        </a:spcBef>
                        <a:spcAft>
                          <a:spcPts val="0"/>
                        </a:spcAft>
                        <a:buNone/>
                      </a:pPr>
                      <a:r>
                        <a:rPr lang="en-US" sz="2000"/>
                        <a:t>5</a:t>
                      </a:r>
                      <a:endParaRPr sz="2000"/>
                    </a:p>
                  </a:txBody>
                  <a:tcPr marT="91425" marB="91425" marR="91425" marL="91425"/>
                </a:tc>
                <a:tc>
                  <a:txBody>
                    <a:bodyPr/>
                    <a:lstStyle/>
                    <a:p>
                      <a:pPr indent="0" lvl="0" marL="0" rtl="0" algn="l">
                        <a:spcBef>
                          <a:spcPts val="0"/>
                        </a:spcBef>
                        <a:spcAft>
                          <a:spcPts val="0"/>
                        </a:spcAft>
                        <a:buNone/>
                      </a:pPr>
                      <a:r>
                        <a:rPr lang="en-US" sz="2000"/>
                        <a:t>9</a:t>
                      </a:r>
                      <a:endParaRPr sz="2000"/>
                    </a:p>
                  </a:txBody>
                  <a:tcPr marT="91425" marB="91425" marR="91425" marL="91425"/>
                </a:tc>
              </a:tr>
              <a:tr h="815500">
                <a:tc>
                  <a:txBody>
                    <a:bodyPr/>
                    <a:lstStyle/>
                    <a:p>
                      <a:pPr indent="0" lvl="0" marL="0" rtl="0" algn="l">
                        <a:spcBef>
                          <a:spcPts val="0"/>
                        </a:spcBef>
                        <a:spcAft>
                          <a:spcPts val="0"/>
                        </a:spcAft>
                        <a:buClr>
                          <a:schemeClr val="dk1"/>
                        </a:buClr>
                        <a:buSzPts val="1100"/>
                        <a:buFont typeface="Arial"/>
                        <a:buNone/>
                      </a:pPr>
                      <a:r>
                        <a:rPr lang="en-US" sz="2000">
                          <a:solidFill>
                            <a:schemeClr val="dk1"/>
                          </a:solidFill>
                        </a:rPr>
                        <a:t>Tech/</a:t>
                      </a:r>
                      <a:r>
                        <a:rPr lang="en-US" sz="2000">
                          <a:solidFill>
                            <a:schemeClr val="dk1"/>
                          </a:solidFill>
                        </a:rPr>
                        <a:t>Tool Option 3</a:t>
                      </a:r>
                      <a:endParaRPr sz="2000"/>
                    </a:p>
                  </a:txBody>
                  <a:tcPr marT="91425" marB="91425" marR="91425" marL="91425"/>
                </a:tc>
                <a:tc>
                  <a:txBody>
                    <a:bodyPr/>
                    <a:lstStyle/>
                    <a:p>
                      <a:pPr indent="0" lvl="0" marL="0" rtl="0" algn="l">
                        <a:spcBef>
                          <a:spcPts val="0"/>
                        </a:spcBef>
                        <a:spcAft>
                          <a:spcPts val="0"/>
                        </a:spcAft>
                        <a:buNone/>
                      </a:pPr>
                      <a:r>
                        <a:rPr lang="en-US" sz="2000"/>
                        <a:t>1 day</a:t>
                      </a:r>
                      <a:endParaRPr sz="2000"/>
                    </a:p>
                  </a:txBody>
                  <a:tcPr marT="91425" marB="91425" marR="91425" marL="91425"/>
                </a:tc>
                <a:tc>
                  <a:txBody>
                    <a:bodyPr/>
                    <a:lstStyle/>
                    <a:p>
                      <a:pPr indent="0" lvl="0" marL="0" rtl="0" algn="l">
                        <a:spcBef>
                          <a:spcPts val="0"/>
                        </a:spcBef>
                        <a:spcAft>
                          <a:spcPts val="0"/>
                        </a:spcAft>
                        <a:buNone/>
                      </a:pPr>
                      <a:r>
                        <a:rPr lang="en-US" sz="2000"/>
                        <a:t>Hard-Very Complex UI system</a:t>
                      </a:r>
                      <a:endParaRPr sz="2000"/>
                    </a:p>
                  </a:txBody>
                  <a:tcPr marT="91425" marB="91425" marR="91425" marL="91425"/>
                </a:tc>
                <a:tc>
                  <a:txBody>
                    <a:bodyPr/>
                    <a:lstStyle/>
                    <a:p>
                      <a:pPr indent="0" lvl="0" marL="0" rtl="0" algn="l">
                        <a:spcBef>
                          <a:spcPts val="0"/>
                        </a:spcBef>
                        <a:spcAft>
                          <a:spcPts val="0"/>
                        </a:spcAft>
                        <a:buNone/>
                      </a:pPr>
                      <a:r>
                        <a:rPr lang="en-US" sz="2000"/>
                        <a:t>7</a:t>
                      </a:r>
                      <a:endParaRPr sz="2000"/>
                    </a:p>
                  </a:txBody>
                  <a:tcPr marT="91425" marB="91425" marR="91425" marL="91425"/>
                </a:tc>
                <a:tc>
                  <a:txBody>
                    <a:bodyPr/>
                    <a:lstStyle/>
                    <a:p>
                      <a:pPr indent="0" lvl="0" marL="0" rtl="0" algn="l">
                        <a:spcBef>
                          <a:spcPts val="0"/>
                        </a:spcBef>
                        <a:spcAft>
                          <a:spcPts val="0"/>
                        </a:spcAft>
                        <a:buNone/>
                      </a:pPr>
                      <a:r>
                        <a:rPr lang="en-US" sz="2000"/>
                        <a:t>8</a:t>
                      </a:r>
                      <a:endParaRPr sz="20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93"/>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Compare to other options</a:t>
            </a:r>
            <a:endParaRPr/>
          </a:p>
          <a:p>
            <a:pPr indent="0" lvl="0" marL="0" rtl="0" algn="l">
              <a:spcBef>
                <a:spcPts val="0"/>
              </a:spcBef>
              <a:spcAft>
                <a:spcPts val="0"/>
              </a:spcAft>
              <a:buNone/>
            </a:pPr>
            <a:r>
              <a:rPr lang="en-US"/>
              <a:t>Example: facial recognition</a:t>
            </a:r>
            <a:endParaRPr/>
          </a:p>
        </p:txBody>
      </p:sp>
      <p:graphicFrame>
        <p:nvGraphicFramePr>
          <p:cNvPr id="2264" name="Google Shape;2264;p93"/>
          <p:cNvGraphicFramePr/>
          <p:nvPr/>
        </p:nvGraphicFramePr>
        <p:xfrm>
          <a:off x="779800" y="2199200"/>
          <a:ext cx="3000000" cy="3000000"/>
        </p:xfrm>
        <a:graphic>
          <a:graphicData uri="http://schemas.openxmlformats.org/drawingml/2006/table">
            <a:tbl>
              <a:tblPr>
                <a:noFill/>
                <a:tableStyleId>{3618EA35-FAEE-4148-9647-080535765FED}</a:tableStyleId>
              </a:tblPr>
              <a:tblGrid>
                <a:gridCol w="1531050"/>
                <a:gridCol w="1841950"/>
                <a:gridCol w="1697625"/>
                <a:gridCol w="2608175"/>
                <a:gridCol w="2608175"/>
              </a:tblGrid>
              <a:tr h="81550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en-US" sz="2000"/>
                        <a:t>Flexibility / Speed of Iteration</a:t>
                      </a:r>
                      <a:endParaRPr sz="2000"/>
                    </a:p>
                  </a:txBody>
                  <a:tcPr marT="91425" marB="91425" marR="91425" marL="91425"/>
                </a:tc>
                <a:tc>
                  <a:txBody>
                    <a:bodyPr/>
                    <a:lstStyle/>
                    <a:p>
                      <a:pPr indent="0" lvl="0" marL="0" rtl="0" algn="l">
                        <a:spcBef>
                          <a:spcPts val="0"/>
                        </a:spcBef>
                        <a:spcAft>
                          <a:spcPts val="0"/>
                        </a:spcAft>
                        <a:buNone/>
                      </a:pPr>
                      <a:r>
                        <a:rPr lang="en-US" sz="2000"/>
                        <a:t>Ease of Use / Learning Curve</a:t>
                      </a:r>
                      <a:endParaRPr sz="2000"/>
                    </a:p>
                  </a:txBody>
                  <a:tcPr marT="91425" marB="91425" marR="91425" marL="91425"/>
                </a:tc>
                <a:tc>
                  <a:txBody>
                    <a:bodyPr/>
                    <a:lstStyle/>
                    <a:p>
                      <a:pPr indent="0" lvl="0" marL="0" rtl="0" algn="l">
                        <a:spcBef>
                          <a:spcPts val="0"/>
                        </a:spcBef>
                        <a:spcAft>
                          <a:spcPts val="0"/>
                        </a:spcAft>
                        <a:buNone/>
                      </a:pPr>
                      <a:r>
                        <a:rPr lang="en-US" sz="2000"/>
                        <a:t>Performance.  How does it scale with more usage</a:t>
                      </a:r>
                      <a:endParaRPr sz="2000"/>
                    </a:p>
                  </a:txBody>
                  <a:tcPr marT="91425" marB="91425" marR="91425" marL="91425"/>
                </a:tc>
                <a:tc>
                  <a:txBody>
                    <a:bodyPr/>
                    <a:lstStyle/>
                    <a:p>
                      <a:pPr indent="0" lvl="0" marL="0" rtl="0" algn="l">
                        <a:spcBef>
                          <a:spcPts val="0"/>
                        </a:spcBef>
                        <a:spcAft>
                          <a:spcPts val="0"/>
                        </a:spcAft>
                        <a:buNone/>
                      </a:pPr>
                      <a:r>
                        <a:rPr lang="en-US" sz="2000"/>
                        <a:t>Overall rating </a:t>
                      </a:r>
                      <a:endParaRPr sz="2000"/>
                    </a:p>
                    <a:p>
                      <a:pPr indent="0" lvl="0" marL="0" rtl="0" algn="l">
                        <a:spcBef>
                          <a:spcPts val="0"/>
                        </a:spcBef>
                        <a:spcAft>
                          <a:spcPts val="0"/>
                        </a:spcAft>
                        <a:buNone/>
                      </a:pPr>
                      <a:r>
                        <a:rPr lang="en-US" sz="2000"/>
                        <a:t>Effectiveness for Problem</a:t>
                      </a:r>
                      <a:endParaRPr sz="2000"/>
                    </a:p>
                  </a:txBody>
                  <a:tcPr marT="91425" marB="91425" marR="91425" marL="91425"/>
                </a:tc>
              </a:tr>
              <a:tr h="815500">
                <a:tc>
                  <a:txBody>
                    <a:bodyPr/>
                    <a:lstStyle/>
                    <a:p>
                      <a:pPr indent="0" lvl="0" marL="0" rtl="0" algn="l">
                        <a:spcBef>
                          <a:spcPts val="0"/>
                        </a:spcBef>
                        <a:spcAft>
                          <a:spcPts val="0"/>
                        </a:spcAft>
                        <a:buNone/>
                      </a:pPr>
                      <a:r>
                        <a:rPr lang="en-US" sz="2000"/>
                        <a:t>Tool/Tech Option 1</a:t>
                      </a:r>
                      <a:endParaRPr sz="2000"/>
                    </a:p>
                  </a:txBody>
                  <a:tcPr marT="91425" marB="91425" marR="91425" marL="91425"/>
                </a:tc>
                <a:tc>
                  <a:txBody>
                    <a:bodyPr/>
                    <a:lstStyle/>
                    <a:p>
                      <a:pPr indent="0" lvl="0" marL="0" rtl="0" algn="l">
                        <a:spcBef>
                          <a:spcPts val="0"/>
                        </a:spcBef>
                        <a:spcAft>
                          <a:spcPts val="0"/>
                        </a:spcAft>
                        <a:buNone/>
                      </a:pPr>
                      <a:r>
                        <a:rPr lang="en-US" sz="2000"/>
                        <a:t>AR</a:t>
                      </a:r>
                      <a:endParaRPr sz="2000"/>
                    </a:p>
                  </a:txBody>
                  <a:tcPr marT="91425" marB="91425" marR="91425" marL="91425"/>
                </a:tc>
                <a:tc>
                  <a:txBody>
                    <a:bodyPr/>
                    <a:lstStyle/>
                    <a:p>
                      <a:pPr indent="0" lvl="0" marL="0" rtl="0" algn="l">
                        <a:spcBef>
                          <a:spcPts val="0"/>
                        </a:spcBef>
                        <a:spcAft>
                          <a:spcPts val="0"/>
                        </a:spcAft>
                        <a:buNone/>
                      </a:pPr>
                      <a:r>
                        <a:rPr lang="en-US" sz="2000"/>
                        <a:t>easy</a:t>
                      </a:r>
                      <a:endParaRPr sz="2000"/>
                    </a:p>
                  </a:txBody>
                  <a:tcPr marT="91425" marB="91425" marR="91425" marL="91425"/>
                </a:tc>
                <a:tc>
                  <a:txBody>
                    <a:bodyPr/>
                    <a:lstStyle/>
                    <a:p>
                      <a:pPr indent="0" lvl="0" marL="0" rtl="0" algn="l">
                        <a:spcBef>
                          <a:spcPts val="0"/>
                        </a:spcBef>
                        <a:spcAft>
                          <a:spcPts val="0"/>
                        </a:spcAft>
                        <a:buNone/>
                      </a:pPr>
                      <a:r>
                        <a:rPr lang="en-US" sz="2000"/>
                        <a:t>low</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r h="815500">
                <a:tc>
                  <a:txBody>
                    <a:bodyPr/>
                    <a:lstStyle/>
                    <a:p>
                      <a:pPr indent="0" lvl="0" marL="0" rtl="0" algn="l">
                        <a:spcBef>
                          <a:spcPts val="0"/>
                        </a:spcBef>
                        <a:spcAft>
                          <a:spcPts val="0"/>
                        </a:spcAft>
                        <a:buNone/>
                      </a:pPr>
                      <a:r>
                        <a:rPr lang="en-US" sz="2000"/>
                        <a:t>Tool/Tech Option 2</a:t>
                      </a:r>
                      <a:endParaRPr sz="2000"/>
                    </a:p>
                  </a:txBody>
                  <a:tcPr marT="91425" marB="91425" marR="91425" marL="91425"/>
                </a:tc>
                <a:tc>
                  <a:txBody>
                    <a:bodyPr/>
                    <a:lstStyle/>
                    <a:p>
                      <a:pPr indent="0" lvl="0" marL="0" rtl="0" algn="l">
                        <a:spcBef>
                          <a:spcPts val="0"/>
                        </a:spcBef>
                        <a:spcAft>
                          <a:spcPts val="0"/>
                        </a:spcAft>
                        <a:buNone/>
                      </a:pPr>
                      <a:r>
                        <a:rPr lang="en-US" sz="2000"/>
                        <a:t>VR</a:t>
                      </a:r>
                      <a:endParaRPr sz="2000"/>
                    </a:p>
                  </a:txBody>
                  <a:tcPr marT="91425" marB="91425" marR="91425" marL="91425"/>
                </a:tc>
                <a:tc>
                  <a:txBody>
                    <a:bodyPr/>
                    <a:lstStyle/>
                    <a:p>
                      <a:pPr indent="0" lvl="0" marL="0" rtl="0" algn="l">
                        <a:spcBef>
                          <a:spcPts val="0"/>
                        </a:spcBef>
                        <a:spcAft>
                          <a:spcPts val="0"/>
                        </a:spcAft>
                        <a:buNone/>
                      </a:pPr>
                      <a:r>
                        <a:rPr lang="en-US" sz="2000"/>
                        <a:t>alright</a:t>
                      </a:r>
                      <a:endParaRPr sz="2000"/>
                    </a:p>
                  </a:txBody>
                  <a:tcPr marT="91425" marB="91425" marR="91425" marL="91425"/>
                </a:tc>
                <a:tc>
                  <a:txBody>
                    <a:bodyPr/>
                    <a:lstStyle/>
                    <a:p>
                      <a:pPr indent="0" lvl="0" marL="0" rtl="0" algn="l">
                        <a:spcBef>
                          <a:spcPts val="0"/>
                        </a:spcBef>
                        <a:spcAft>
                          <a:spcPts val="0"/>
                        </a:spcAft>
                        <a:buNone/>
                      </a:pPr>
                      <a:r>
                        <a:rPr lang="en-US" sz="2000"/>
                        <a:t>medium </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r h="815500">
                <a:tc>
                  <a:txBody>
                    <a:bodyPr/>
                    <a:lstStyle/>
                    <a:p>
                      <a:pPr indent="0" lvl="0" marL="0" rtl="0" algn="l">
                        <a:spcBef>
                          <a:spcPts val="0"/>
                        </a:spcBef>
                        <a:spcAft>
                          <a:spcPts val="0"/>
                        </a:spcAft>
                        <a:buClr>
                          <a:schemeClr val="dk1"/>
                        </a:buClr>
                        <a:buSzPts val="1100"/>
                        <a:buFont typeface="Arial"/>
                        <a:buNone/>
                      </a:pPr>
                      <a:r>
                        <a:rPr lang="en-US" sz="2000">
                          <a:solidFill>
                            <a:schemeClr val="dk1"/>
                          </a:solidFill>
                        </a:rPr>
                        <a:t>Tech/Tool Option 3</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en-US" sz="2000"/>
                        <a:t>hard</a:t>
                      </a:r>
                      <a:endParaRPr sz="2000"/>
                    </a:p>
                  </a:txBody>
                  <a:tcPr marT="91425" marB="91425" marR="91425" marL="91425"/>
                </a:tc>
                <a:tc>
                  <a:txBody>
                    <a:bodyPr/>
                    <a:lstStyle/>
                    <a:p>
                      <a:pPr indent="0" lvl="0" marL="0" rtl="0" algn="l">
                        <a:spcBef>
                          <a:spcPts val="0"/>
                        </a:spcBef>
                        <a:spcAft>
                          <a:spcPts val="0"/>
                        </a:spcAft>
                        <a:buNone/>
                      </a:pPr>
                      <a:r>
                        <a:rPr lang="en-US" sz="2000"/>
                        <a:t>high</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bl>
          </a:graphicData>
        </a:graphic>
      </p:graphicFrame>
      <p:sp>
        <p:nvSpPr>
          <p:cNvPr id="2265" name="Google Shape;2265;p93"/>
          <p:cNvSpPr txBox="1"/>
          <p:nvPr/>
        </p:nvSpPr>
        <p:spPr>
          <a:xfrm>
            <a:off x="883225" y="6033650"/>
            <a:ext cx="9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Which of these options is best for “speed of iteration” and simplicity to use?</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75"/>
          <p:cNvSpPr txBox="1"/>
          <p:nvPr>
            <p:ph type="title"/>
          </p:nvPr>
        </p:nvSpPr>
        <p:spPr>
          <a:xfrm>
            <a:off x="727374" y="505150"/>
            <a:ext cx="9936900" cy="936900"/>
          </a:xfrm>
          <a:prstGeom prst="rect">
            <a:avLst/>
          </a:prstGeom>
          <a:noFill/>
          <a:ln>
            <a:noFill/>
          </a:ln>
        </p:spPr>
        <p:txBody>
          <a:bodyPr anchorCtr="0" anchor="ctr" bIns="30475" lIns="30475" spcFirstLastPara="1" rIns="30475" wrap="square" tIns="30475">
            <a:noAutofit/>
          </a:bodyPr>
          <a:lstStyle/>
          <a:p>
            <a:pPr indent="0" lvl="0" marL="0" rtl="0" algn="l">
              <a:lnSpc>
                <a:spcPct val="90000"/>
              </a:lnSpc>
              <a:spcBef>
                <a:spcPts val="0"/>
              </a:spcBef>
              <a:spcAft>
                <a:spcPts val="0"/>
              </a:spcAft>
              <a:buClr>
                <a:schemeClr val="lt1"/>
              </a:buClr>
              <a:buSzPts val="3200"/>
              <a:buFont typeface="Avenir"/>
              <a:buNone/>
            </a:pPr>
            <a:r>
              <a:rPr lang="en-US" sz="4200">
                <a:solidFill>
                  <a:schemeClr val="dk1"/>
                </a:solidFill>
              </a:rPr>
              <a:t>Innovation Engineering:</a:t>
            </a:r>
            <a:br>
              <a:rPr lang="en-US" sz="3600">
                <a:solidFill>
                  <a:schemeClr val="dk1"/>
                </a:solidFill>
              </a:rPr>
            </a:br>
            <a:r>
              <a:rPr lang="en-US" sz="3600">
                <a:solidFill>
                  <a:schemeClr val="dk1"/>
                </a:solidFill>
              </a:rPr>
              <a:t>How it Works:</a:t>
            </a:r>
            <a:endParaRPr sz="3600">
              <a:solidFill>
                <a:schemeClr val="dk1"/>
              </a:solidFill>
            </a:endParaRPr>
          </a:p>
        </p:txBody>
      </p:sp>
      <p:sp>
        <p:nvSpPr>
          <p:cNvPr id="2133" name="Google Shape;2133;p75"/>
          <p:cNvSpPr txBox="1"/>
          <p:nvPr/>
        </p:nvSpPr>
        <p:spPr>
          <a:xfrm>
            <a:off x="1121613" y="5768450"/>
            <a:ext cx="10401900" cy="477000"/>
          </a:xfrm>
          <a:prstGeom prst="rect">
            <a:avLst/>
          </a:prstGeom>
          <a:noFill/>
          <a:ln>
            <a:noFill/>
          </a:ln>
        </p:spPr>
        <p:txBody>
          <a:bodyPr anchorCtr="0" anchor="t" bIns="30475" lIns="60950" spcFirstLastPara="1" rIns="60950" wrap="square" tIns="30475">
            <a:noAutofit/>
          </a:bodyPr>
          <a:lstStyle/>
          <a:p>
            <a:pPr indent="0" lvl="0" marL="0" marR="0" rtl="0" algn="l">
              <a:lnSpc>
                <a:spcPct val="100000"/>
              </a:lnSpc>
              <a:spcBef>
                <a:spcPts val="0"/>
              </a:spcBef>
              <a:spcAft>
                <a:spcPts val="0"/>
              </a:spcAft>
              <a:buClr>
                <a:srgbClr val="000000"/>
              </a:buClr>
              <a:buSzPts val="2700"/>
              <a:buFont typeface="Avenir"/>
              <a:buNone/>
            </a:pPr>
            <a:r>
              <a:rPr b="1" i="0" lang="en-US" sz="2000" u="sng" cap="none" strike="noStrike">
                <a:solidFill>
                  <a:srgbClr val="000000"/>
                </a:solidFill>
                <a:latin typeface="Avenir"/>
                <a:ea typeface="Avenir"/>
                <a:cs typeface="Avenir"/>
                <a:sym typeface="Avenir"/>
              </a:rPr>
              <a:t>Open-ended, real-world project:</a:t>
            </a:r>
            <a:r>
              <a:rPr b="1" i="0" lang="en-US" sz="2000" u="none" cap="none" strike="noStrike">
                <a:solidFill>
                  <a:srgbClr val="000000"/>
                </a:solidFill>
                <a:latin typeface="Avenir"/>
                <a:ea typeface="Avenir"/>
                <a:cs typeface="Avenir"/>
                <a:sym typeface="Avenir"/>
              </a:rPr>
              <a:t> </a:t>
            </a:r>
            <a:r>
              <a:rPr b="0" i="0" lang="en-US" sz="2000" u="none" cap="none" strike="noStrike">
                <a:solidFill>
                  <a:srgbClr val="000000"/>
                </a:solidFill>
                <a:latin typeface="Avenir"/>
                <a:ea typeface="Avenir"/>
                <a:cs typeface="Avenir"/>
                <a:sym typeface="Avenir"/>
              </a:rPr>
              <a:t>Typical team size is 5 plus mentor network</a:t>
            </a:r>
            <a:endParaRPr b="0" i="0" sz="2000" u="none" cap="none" strike="noStrike">
              <a:solidFill>
                <a:srgbClr val="000000"/>
              </a:solidFill>
              <a:latin typeface="Avenir"/>
              <a:ea typeface="Avenir"/>
              <a:cs typeface="Avenir"/>
              <a:sym typeface="Avenir"/>
            </a:endParaRPr>
          </a:p>
        </p:txBody>
      </p:sp>
      <p:pic>
        <p:nvPicPr>
          <p:cNvPr id="2134" name="Google Shape;2134;p75"/>
          <p:cNvPicPr preferRelativeResize="0"/>
          <p:nvPr/>
        </p:nvPicPr>
        <p:blipFill>
          <a:blip r:embed="rId3">
            <a:alphaModFix/>
          </a:blip>
          <a:stretch>
            <a:fillRect/>
          </a:stretch>
        </p:blipFill>
        <p:spPr>
          <a:xfrm>
            <a:off x="388300" y="1565763"/>
            <a:ext cx="11014000" cy="392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p76"/>
          <p:cNvSpPr txBox="1"/>
          <p:nvPr>
            <p:ph type="title"/>
          </p:nvPr>
        </p:nvSpPr>
        <p:spPr>
          <a:xfrm>
            <a:off x="609600" y="92075"/>
            <a:ext cx="10972800" cy="1206000"/>
          </a:xfrm>
          <a:prstGeom prst="rect">
            <a:avLst/>
          </a:prstGeom>
        </p:spPr>
        <p:txBody>
          <a:bodyPr anchorCtr="0" anchor="ctr" bIns="30475" lIns="30475" spcFirstLastPara="1" rIns="30475" wrap="square" tIns="30475">
            <a:noAutofit/>
          </a:bodyPr>
          <a:lstStyle/>
          <a:p>
            <a:pPr indent="0" lvl="0" marL="0" rtl="0" algn="l">
              <a:spcBef>
                <a:spcPts val="1000"/>
              </a:spcBef>
              <a:spcAft>
                <a:spcPts val="0"/>
              </a:spcAft>
              <a:buNone/>
            </a:pPr>
            <a:r>
              <a:rPr lang="en-US" sz="3600">
                <a:solidFill>
                  <a:schemeClr val="dk1"/>
                </a:solidFill>
              </a:rPr>
              <a:t>Anvil</a:t>
            </a:r>
            <a:endParaRPr sz="3600">
              <a:solidFill>
                <a:schemeClr val="dk1"/>
              </a:solidFill>
            </a:endParaRPr>
          </a:p>
          <a:p>
            <a:pPr indent="0" lvl="0" marL="0" rtl="0" algn="l">
              <a:spcBef>
                <a:spcPts val="1000"/>
              </a:spcBef>
              <a:spcAft>
                <a:spcPts val="0"/>
              </a:spcAft>
              <a:buClr>
                <a:schemeClr val="dk1"/>
              </a:buClr>
              <a:buSzPts val="1100"/>
              <a:buFont typeface="Arial"/>
              <a:buNone/>
            </a:pPr>
            <a:r>
              <a:rPr lang="en-US" sz="2200">
                <a:solidFill>
                  <a:schemeClr val="dk1"/>
                </a:solidFill>
              </a:rPr>
              <a:t>UC Berkeley SCET Innovation X-Labs collaboration with COLT Technology Services.  </a:t>
            </a:r>
            <a:endParaRPr sz="3600">
              <a:solidFill>
                <a:schemeClr val="dk1"/>
              </a:solidFill>
            </a:endParaRPr>
          </a:p>
        </p:txBody>
      </p:sp>
      <p:sp>
        <p:nvSpPr>
          <p:cNvPr id="2141" name="Google Shape;2141;p76"/>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rPr lang="en-US" sz="2100"/>
              <a:t>SITUATION- Applied research project on the use of AI for network optimization.</a:t>
            </a:r>
            <a:endParaRPr sz="2100"/>
          </a:p>
          <a:p>
            <a:pPr indent="0" lvl="0" marL="0" rtl="0" algn="l">
              <a:spcBef>
                <a:spcPts val="1000"/>
              </a:spcBef>
              <a:spcAft>
                <a:spcPts val="0"/>
              </a:spcAft>
              <a:buNone/>
            </a:pPr>
            <a:r>
              <a:t/>
            </a:r>
            <a:endParaRPr sz="2700"/>
          </a:p>
          <a:p>
            <a:pPr indent="0" lvl="0" marL="0" rtl="0" algn="l">
              <a:spcBef>
                <a:spcPts val="1000"/>
              </a:spcBef>
              <a:spcAft>
                <a:spcPts val="0"/>
              </a:spcAft>
              <a:buNone/>
            </a:pPr>
            <a:r>
              <a:rPr lang="en-US" sz="2100">
                <a:solidFill>
                  <a:schemeClr val="dk1"/>
                </a:solidFill>
              </a:rPr>
              <a:t>NEED FROM TOOL/PLATFORM- </a:t>
            </a:r>
            <a:r>
              <a:rPr lang="en-US" sz="2100">
                <a:solidFill>
                  <a:schemeClr val="dk1"/>
                </a:solidFill>
              </a:rPr>
              <a:t>Create UI to display automatic network bandwidth setting through data visualizations of network traffic and mean bandwidth + dynamic characterizations of SLA.</a:t>
            </a:r>
            <a:endParaRPr sz="2700"/>
          </a:p>
          <a:p>
            <a:pPr indent="0" lvl="0" marL="0" rtl="0" algn="l">
              <a:spcBef>
                <a:spcPts val="1000"/>
              </a:spcBef>
              <a:spcAft>
                <a:spcPts val="0"/>
              </a:spcAft>
              <a:buNone/>
            </a:pPr>
            <a:r>
              <a:t/>
            </a:r>
            <a:endParaRPr sz="2700"/>
          </a:p>
          <a:p>
            <a:pPr indent="0" lvl="0" marL="0" rtl="0" algn="l">
              <a:spcBef>
                <a:spcPts val="1000"/>
              </a:spcBef>
              <a:spcAft>
                <a:spcPts val="0"/>
              </a:spcAft>
              <a:buNone/>
            </a:pPr>
            <a:r>
              <a:rPr lang="en-US" sz="2100">
                <a:solidFill>
                  <a:schemeClr val="dk1"/>
                </a:solidFill>
              </a:rPr>
              <a:t>WHY ANVIL- Iterate on front-end web application using Python, allowing the user (COLT) to upload network traffic data files and connect existing algorithm settings. Deploy anywhere.</a:t>
            </a:r>
            <a:endParaRPr sz="2100">
              <a:solidFill>
                <a:schemeClr val="dk1"/>
              </a:solidFill>
            </a:endParaRPr>
          </a:p>
          <a:p>
            <a:pPr indent="0" lvl="0" marL="0" rtl="0" algn="l">
              <a:spcBef>
                <a:spcPts val="1000"/>
              </a:spcBef>
              <a:spcAft>
                <a:spcPts val="0"/>
              </a:spcAft>
              <a:buNone/>
            </a:pPr>
            <a:r>
              <a:rPr lang="en-US" sz="2100">
                <a:solidFill>
                  <a:schemeClr val="dk1"/>
                </a:solidFill>
              </a:rPr>
              <a:t>Student teams can collaborate through Git version control or generating private link to send.</a:t>
            </a:r>
            <a:endParaRPr sz="2100">
              <a:solidFill>
                <a:schemeClr val="dk1"/>
              </a:solidFill>
            </a:endParaRPr>
          </a:p>
          <a:p>
            <a:pPr indent="0" lvl="0" marL="0" rtl="0" algn="l">
              <a:spcBef>
                <a:spcPts val="1000"/>
              </a:spcBef>
              <a:spcAft>
                <a:spcPts val="0"/>
              </a:spcAft>
              <a:buNone/>
            </a:pPr>
            <a:r>
              <a:rPr lang="en-US" sz="2100">
                <a:solidFill>
                  <a:schemeClr val="dk1"/>
                </a:solidFill>
              </a:rPr>
              <a:t>Provided link to create FREE license for Berkeley. </a:t>
            </a:r>
            <a:endParaRPr sz="2100">
              <a:solidFill>
                <a:schemeClr val="dk1"/>
              </a:solidFill>
            </a:endParaRPr>
          </a:p>
          <a:p>
            <a:pPr indent="0" lvl="0" marL="0" rtl="0" algn="l">
              <a:spcBef>
                <a:spcPts val="1000"/>
              </a:spcBef>
              <a:spcAft>
                <a:spcPts val="0"/>
              </a:spcAft>
              <a:buNone/>
            </a:pPr>
            <a:r>
              <a:rPr lang="en-US" sz="2100">
                <a:solidFill>
                  <a:schemeClr val="dk1"/>
                </a:solidFill>
              </a:rPr>
              <a:t>Can use with Jupyter (relevant for future X-Labs scholars through coursework and projects).</a:t>
            </a:r>
            <a:endParaRPr sz="2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77"/>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The Purpose of the Anvil UI</a:t>
            </a:r>
            <a:endParaRPr/>
          </a:p>
        </p:txBody>
      </p:sp>
      <p:sp>
        <p:nvSpPr>
          <p:cNvPr id="2148" name="Google Shape;2148;p77"/>
          <p:cNvSpPr txBox="1"/>
          <p:nvPr>
            <p:ph idx="1" type="body"/>
          </p:nvPr>
        </p:nvSpPr>
        <p:spPr>
          <a:xfrm>
            <a:off x="609600" y="1600200"/>
            <a:ext cx="10972800" cy="4634400"/>
          </a:xfrm>
          <a:prstGeom prst="rect">
            <a:avLst/>
          </a:prstGeom>
        </p:spPr>
        <p:txBody>
          <a:bodyPr anchorCtr="0" anchor="t" bIns="30475" lIns="30475" spcFirstLastPara="1" rIns="30475" wrap="square" tIns="30475">
            <a:noAutofit/>
          </a:bodyPr>
          <a:lstStyle/>
          <a:p>
            <a:pPr indent="-304800" lvl="0" marL="457200" rtl="0" algn="l">
              <a:spcBef>
                <a:spcPts val="1000"/>
              </a:spcBef>
              <a:spcAft>
                <a:spcPts val="0"/>
              </a:spcAft>
              <a:buSzPts val="1200"/>
              <a:buChar char="•"/>
            </a:pPr>
            <a:r>
              <a:rPr lang="en-US"/>
              <a:t>Determines</a:t>
            </a:r>
            <a:r>
              <a:rPr lang="en-US"/>
              <a:t> a new Bandwidth</a:t>
            </a:r>
            <a:endParaRPr/>
          </a:p>
          <a:p>
            <a:pPr indent="-304800" lvl="0" marL="457200" rtl="0" algn="l">
              <a:spcBef>
                <a:spcPts val="0"/>
              </a:spcBef>
              <a:spcAft>
                <a:spcPts val="0"/>
              </a:spcAft>
              <a:buSzPts val="1200"/>
              <a:buChar char="•"/>
            </a:pPr>
            <a:r>
              <a:rPr lang="en-US"/>
              <a:t>Allows Colt to upload data files that </a:t>
            </a:r>
            <a:r>
              <a:rPr lang="en-US"/>
              <a:t>automatically</a:t>
            </a:r>
            <a:r>
              <a:rPr lang="en-US"/>
              <a:t>:</a:t>
            </a:r>
            <a:endParaRPr/>
          </a:p>
          <a:p>
            <a:pPr indent="-304800" lvl="1" marL="914400" rtl="0" algn="l">
              <a:spcBef>
                <a:spcPts val="1000"/>
              </a:spcBef>
              <a:spcAft>
                <a:spcPts val="0"/>
              </a:spcAft>
              <a:buSzPts val="1200"/>
              <a:buChar char="•"/>
            </a:pPr>
            <a:r>
              <a:rPr lang="en-US" sz="2100">
                <a:solidFill>
                  <a:schemeClr val="dk1"/>
                </a:solidFill>
              </a:rPr>
              <a:t>displays automatic network bandwidth settings through data visualizations of network traffic and mean bandwidth and dynamic characterizations of SLA.</a:t>
            </a:r>
            <a:endParaRPr/>
          </a:p>
          <a:p>
            <a:pPr indent="-304800" lvl="0" marL="457200" rtl="0" algn="l">
              <a:spcBef>
                <a:spcPts val="0"/>
              </a:spcBef>
              <a:spcAft>
                <a:spcPts val="0"/>
              </a:spcAft>
              <a:buSzPts val="1200"/>
              <a:buChar char="•"/>
            </a:pPr>
            <a:r>
              <a:rPr lang="en-US"/>
              <a:t>Gives Mean Network traffic of the Current Bandwidth each Minute on a line graph</a:t>
            </a:r>
            <a:endParaRPr/>
          </a:p>
          <a:p>
            <a:pPr indent="-304800" lvl="0" marL="457200" rtl="0" algn="l">
              <a:spcBef>
                <a:spcPts val="0"/>
              </a:spcBef>
              <a:spcAft>
                <a:spcPts val="0"/>
              </a:spcAft>
              <a:buSzPts val="1200"/>
              <a:buChar char="•"/>
            </a:pPr>
            <a:r>
              <a:rPr lang="en-US"/>
              <a:t>Chooses the target app from VR, to AR</a:t>
            </a:r>
            <a:endParaRPr/>
          </a:p>
          <a:p>
            <a:pPr indent="-304800" lvl="0" marL="457200" rtl="0" algn="l">
              <a:spcBef>
                <a:spcPts val="0"/>
              </a:spcBef>
              <a:spcAft>
                <a:spcPts val="0"/>
              </a:spcAft>
              <a:buSzPts val="1200"/>
              <a:buChar char="•"/>
            </a:pPr>
            <a:r>
              <a:rPr lang="en-US"/>
              <a:t>Pick QOS Level from low , median, high</a:t>
            </a:r>
            <a:endParaRPr/>
          </a:p>
          <a:p>
            <a:pPr indent="-304800" lvl="0" marL="457200" rtl="0" algn="l">
              <a:spcBef>
                <a:spcPts val="0"/>
              </a:spcBef>
              <a:spcAft>
                <a:spcPts val="0"/>
              </a:spcAft>
              <a:buSzPts val="1200"/>
              <a:buChar char="•"/>
            </a:pPr>
            <a:r>
              <a:rPr lang="en-US"/>
              <a:t>checkbox for raw data</a:t>
            </a:r>
            <a:endParaRPr/>
          </a:p>
          <a:p>
            <a:pPr indent="-304800" lvl="0" marL="457200" rtl="0" algn="l">
              <a:spcBef>
                <a:spcPts val="0"/>
              </a:spcBef>
              <a:spcAft>
                <a:spcPts val="0"/>
              </a:spcAft>
              <a:buSzPts val="1200"/>
              <a:buChar char="•"/>
            </a:pPr>
            <a:r>
              <a:rPr lang="en-US"/>
              <a:t>Has a </a:t>
            </a:r>
            <a:r>
              <a:rPr lang="en-US"/>
              <a:t>characterization</a:t>
            </a:r>
            <a:r>
              <a:rPr lang="en-US"/>
              <a:t> table and a Network Traffic for VR</a:t>
            </a:r>
            <a:endParaRPr/>
          </a:p>
          <a:p>
            <a:pPr indent="-304800" lvl="0" marL="457200" rtl="0" algn="l">
              <a:spcBef>
                <a:spcPts val="0"/>
              </a:spcBef>
              <a:spcAft>
                <a:spcPts val="0"/>
              </a:spcAft>
              <a:buSzPts val="1200"/>
              <a:buChar char="•"/>
            </a:pPr>
            <a:r>
              <a:rPr lang="en-US"/>
              <a:t>Has a summary graph of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78"/>
          <p:cNvSpPr txBox="1"/>
          <p:nvPr>
            <p:ph type="title"/>
          </p:nvPr>
        </p:nvSpPr>
        <p:spPr>
          <a:xfrm>
            <a:off x="509300" y="67000"/>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Compare to Streamlit</a:t>
            </a:r>
            <a:endParaRPr/>
          </a:p>
          <a:p>
            <a:pPr indent="0" lvl="0" marL="0" rtl="0" algn="l">
              <a:spcBef>
                <a:spcPts val="0"/>
              </a:spcBef>
              <a:spcAft>
                <a:spcPts val="0"/>
              </a:spcAft>
              <a:buNone/>
            </a:pPr>
            <a:r>
              <a:t/>
            </a:r>
            <a:endParaRPr/>
          </a:p>
        </p:txBody>
      </p:sp>
      <p:graphicFrame>
        <p:nvGraphicFramePr>
          <p:cNvPr id="2155" name="Google Shape;2155;p78"/>
          <p:cNvGraphicFramePr/>
          <p:nvPr/>
        </p:nvGraphicFramePr>
        <p:xfrm>
          <a:off x="789225" y="1142675"/>
          <a:ext cx="3000000" cy="3000000"/>
        </p:xfrm>
        <a:graphic>
          <a:graphicData uri="http://schemas.openxmlformats.org/drawingml/2006/table">
            <a:tbl>
              <a:tblPr>
                <a:noFill/>
                <a:tableStyleId>{3618EA35-FAEE-4148-9647-080535765FED}</a:tableStyleId>
              </a:tblPr>
              <a:tblGrid>
                <a:gridCol w="1531050"/>
                <a:gridCol w="1841950"/>
                <a:gridCol w="1697625"/>
                <a:gridCol w="2608175"/>
                <a:gridCol w="2608175"/>
              </a:tblGrid>
              <a:tr h="81550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en-US" sz="2000"/>
                        <a:t>Flexibility / Speed of Iteration</a:t>
                      </a:r>
                      <a:endParaRPr sz="2000"/>
                    </a:p>
                  </a:txBody>
                  <a:tcPr marT="91425" marB="91425" marR="91425" marL="91425"/>
                </a:tc>
                <a:tc>
                  <a:txBody>
                    <a:bodyPr/>
                    <a:lstStyle/>
                    <a:p>
                      <a:pPr indent="0" lvl="0" marL="0" rtl="0" algn="l">
                        <a:spcBef>
                          <a:spcPts val="0"/>
                        </a:spcBef>
                        <a:spcAft>
                          <a:spcPts val="0"/>
                        </a:spcAft>
                        <a:buNone/>
                      </a:pPr>
                      <a:r>
                        <a:rPr lang="en-US" sz="2000"/>
                        <a:t>Ease of Use / Learning Curve</a:t>
                      </a:r>
                      <a:endParaRPr sz="2000"/>
                    </a:p>
                  </a:txBody>
                  <a:tcPr marT="91425" marB="91425" marR="91425" marL="91425"/>
                </a:tc>
                <a:tc>
                  <a:txBody>
                    <a:bodyPr/>
                    <a:lstStyle/>
                    <a:p>
                      <a:pPr indent="0" lvl="0" marL="0" rtl="0" algn="l">
                        <a:spcBef>
                          <a:spcPts val="0"/>
                        </a:spcBef>
                        <a:spcAft>
                          <a:spcPts val="0"/>
                        </a:spcAft>
                        <a:buNone/>
                      </a:pPr>
                      <a:r>
                        <a:rPr lang="en-US" sz="2000"/>
                        <a:t>Performance.  How does it scale with more usage</a:t>
                      </a:r>
                      <a:endParaRPr sz="2000"/>
                    </a:p>
                  </a:txBody>
                  <a:tcPr marT="91425" marB="91425" marR="91425" marL="91425"/>
                </a:tc>
                <a:tc>
                  <a:txBody>
                    <a:bodyPr/>
                    <a:lstStyle/>
                    <a:p>
                      <a:pPr indent="0" lvl="0" marL="0" rtl="0" algn="l">
                        <a:spcBef>
                          <a:spcPts val="0"/>
                        </a:spcBef>
                        <a:spcAft>
                          <a:spcPts val="0"/>
                        </a:spcAft>
                        <a:buNone/>
                      </a:pPr>
                      <a:r>
                        <a:rPr lang="en-US" sz="2000"/>
                        <a:t>Overall rating </a:t>
                      </a:r>
                      <a:endParaRPr sz="2000"/>
                    </a:p>
                    <a:p>
                      <a:pPr indent="0" lvl="0" marL="0" rtl="0" algn="l">
                        <a:spcBef>
                          <a:spcPts val="0"/>
                        </a:spcBef>
                        <a:spcAft>
                          <a:spcPts val="0"/>
                        </a:spcAft>
                        <a:buNone/>
                      </a:pPr>
                      <a:r>
                        <a:rPr lang="en-US" sz="2000"/>
                        <a:t>Effectiveness for Problem</a:t>
                      </a:r>
                      <a:endParaRPr sz="2000"/>
                    </a:p>
                  </a:txBody>
                  <a:tcPr marT="91425" marB="91425" marR="91425" marL="91425"/>
                </a:tc>
              </a:tr>
              <a:tr h="815500">
                <a:tc>
                  <a:txBody>
                    <a:bodyPr/>
                    <a:lstStyle/>
                    <a:p>
                      <a:pPr indent="0" lvl="0" marL="0" rtl="0" algn="l">
                        <a:spcBef>
                          <a:spcPts val="0"/>
                        </a:spcBef>
                        <a:spcAft>
                          <a:spcPts val="0"/>
                        </a:spcAft>
                        <a:buNone/>
                      </a:pPr>
                      <a:r>
                        <a:rPr lang="en-US" sz="2000"/>
                        <a:t>Streamlit</a:t>
                      </a:r>
                      <a:endParaRPr sz="2000"/>
                    </a:p>
                  </a:txBody>
                  <a:tcPr marT="91425" marB="91425" marR="91425" marL="91425"/>
                </a:tc>
                <a:tc>
                  <a:txBody>
                    <a:bodyPr/>
                    <a:lstStyle/>
                    <a:p>
                      <a:pPr indent="0" lvl="0" marL="0" rtl="0" algn="l">
                        <a:spcBef>
                          <a:spcPts val="0"/>
                        </a:spcBef>
                        <a:spcAft>
                          <a:spcPts val="0"/>
                        </a:spcAft>
                        <a:buNone/>
                      </a:pPr>
                      <a:r>
                        <a:rPr lang="en-US" sz="2000"/>
                        <a:t>quick</a:t>
                      </a:r>
                      <a:endParaRPr sz="2000"/>
                    </a:p>
                  </a:txBody>
                  <a:tcPr marT="91425" marB="91425" marR="91425" marL="91425"/>
                </a:tc>
                <a:tc>
                  <a:txBody>
                    <a:bodyPr/>
                    <a:lstStyle/>
                    <a:p>
                      <a:pPr indent="0" lvl="0" marL="0" rtl="0" algn="l">
                        <a:spcBef>
                          <a:spcPts val="0"/>
                        </a:spcBef>
                        <a:spcAft>
                          <a:spcPts val="0"/>
                        </a:spcAft>
                        <a:buNone/>
                      </a:pPr>
                      <a:r>
                        <a:rPr lang="en-US" sz="2000"/>
                        <a:t>easy. intuitive documents; basic python coding</a:t>
                      </a:r>
                      <a:endParaRPr sz="2000"/>
                    </a:p>
                  </a:txBody>
                  <a:tcPr marT="91425" marB="91425" marR="91425" marL="91425"/>
                </a:tc>
                <a:tc>
                  <a:txBody>
                    <a:bodyPr/>
                    <a:lstStyle/>
                    <a:p>
                      <a:pPr indent="0" lvl="0" marL="0" rtl="0" algn="l">
                        <a:spcBef>
                          <a:spcPts val="0"/>
                        </a:spcBef>
                        <a:spcAft>
                          <a:spcPts val="0"/>
                        </a:spcAft>
                        <a:buNone/>
                      </a:pPr>
                      <a:r>
                        <a:rPr lang="en-US" sz="2000"/>
                        <a:t>good for data analysis/display (without heavy user </a:t>
                      </a:r>
                      <a:r>
                        <a:rPr lang="en-US" sz="2000"/>
                        <a:t>interaction features)</a:t>
                      </a:r>
                      <a:endParaRPr sz="2000"/>
                    </a:p>
                  </a:txBody>
                  <a:tcPr marT="91425" marB="91425" marR="91425" marL="91425"/>
                </a:tc>
                <a:tc>
                  <a:txBody>
                    <a:bodyPr/>
                    <a:lstStyle/>
                    <a:p>
                      <a:pPr indent="0" lvl="0" marL="0" rtl="0" algn="l">
                        <a:spcBef>
                          <a:spcPts val="0"/>
                        </a:spcBef>
                        <a:spcAft>
                          <a:spcPts val="0"/>
                        </a:spcAft>
                        <a:buNone/>
                      </a:pPr>
                      <a:r>
                        <a:rPr lang="en-US" sz="2000"/>
                        <a:t>7</a:t>
                      </a:r>
                      <a:endParaRPr sz="2000"/>
                    </a:p>
                  </a:txBody>
                  <a:tcPr marT="91425" marB="91425" marR="91425" marL="91425"/>
                </a:tc>
              </a:tr>
              <a:tr h="815500">
                <a:tc>
                  <a:txBody>
                    <a:bodyPr/>
                    <a:lstStyle/>
                    <a:p>
                      <a:pPr indent="0" lvl="0" marL="0" rtl="0" algn="l">
                        <a:spcBef>
                          <a:spcPts val="0"/>
                        </a:spcBef>
                        <a:spcAft>
                          <a:spcPts val="0"/>
                        </a:spcAft>
                        <a:buNone/>
                      </a:pPr>
                      <a:r>
                        <a:rPr lang="en-US" sz="2000"/>
                        <a:t>Anvil</a:t>
                      </a:r>
                      <a:endParaRPr sz="2000"/>
                    </a:p>
                  </a:txBody>
                  <a:tcPr marT="91425" marB="91425" marR="91425" marL="91425"/>
                </a:tc>
                <a:tc>
                  <a:txBody>
                    <a:bodyPr/>
                    <a:lstStyle/>
                    <a:p>
                      <a:pPr indent="0" lvl="0" marL="0" rtl="0" algn="l">
                        <a:spcBef>
                          <a:spcPts val="0"/>
                        </a:spcBef>
                        <a:spcAft>
                          <a:spcPts val="0"/>
                        </a:spcAft>
                        <a:buNone/>
                      </a:pPr>
                      <a:r>
                        <a:rPr lang="en-US" sz="2000"/>
                        <a:t>quick</a:t>
                      </a:r>
                      <a:endParaRPr sz="2000"/>
                    </a:p>
                  </a:txBody>
                  <a:tcPr marT="91425" marB="91425" marR="91425" marL="91425"/>
                </a:tc>
                <a:tc>
                  <a:txBody>
                    <a:bodyPr/>
                    <a:lstStyle/>
                    <a:p>
                      <a:pPr indent="0" lvl="0" marL="0" rtl="0" algn="l">
                        <a:spcBef>
                          <a:spcPts val="0"/>
                        </a:spcBef>
                        <a:spcAft>
                          <a:spcPts val="0"/>
                        </a:spcAft>
                        <a:buNone/>
                      </a:pPr>
                      <a:r>
                        <a:rPr lang="en-US" sz="2000"/>
                        <a:t>medium. has video and documents; more </a:t>
                      </a:r>
                      <a:r>
                        <a:rPr lang="en-US" sz="2000"/>
                        <a:t>components(client codes &amp; UI)</a:t>
                      </a:r>
                      <a:endParaRPr sz="2000"/>
                    </a:p>
                  </a:txBody>
                  <a:tcPr marT="91425" marB="91425" marR="91425" marL="91425"/>
                </a:tc>
                <a:tc>
                  <a:txBody>
                    <a:bodyPr/>
                    <a:lstStyle/>
                    <a:p>
                      <a:pPr indent="0" lvl="0" marL="0" rtl="0" algn="l">
                        <a:spcBef>
                          <a:spcPts val="0"/>
                        </a:spcBef>
                        <a:spcAft>
                          <a:spcPts val="0"/>
                        </a:spcAft>
                        <a:buNone/>
                      </a:pPr>
                      <a:r>
                        <a:rPr lang="en-US" sz="2000"/>
                        <a:t>good if we need heavy backend codes/more features/user interaction/pipeline; not as nice UI as Streamlit</a:t>
                      </a:r>
                      <a:endParaRPr sz="2000"/>
                    </a:p>
                  </a:txBody>
                  <a:tcPr marT="91425" marB="91425" marR="91425" marL="91425"/>
                </a:tc>
                <a:tc>
                  <a:txBody>
                    <a:bodyPr/>
                    <a:lstStyle/>
                    <a:p>
                      <a:pPr indent="0" lvl="0" marL="0" rtl="0" algn="l">
                        <a:spcBef>
                          <a:spcPts val="0"/>
                        </a:spcBef>
                        <a:spcAft>
                          <a:spcPts val="0"/>
                        </a:spcAft>
                        <a:buNone/>
                      </a:pPr>
                      <a:r>
                        <a:rPr lang="en-US" sz="2000"/>
                        <a:t>9</a:t>
                      </a:r>
                      <a:endParaRPr sz="2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79"/>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Economic and IP Evaluation</a:t>
            </a:r>
            <a:endParaRPr/>
          </a:p>
        </p:txBody>
      </p:sp>
      <p:graphicFrame>
        <p:nvGraphicFramePr>
          <p:cNvPr id="2162" name="Google Shape;2162;p79"/>
          <p:cNvGraphicFramePr/>
          <p:nvPr/>
        </p:nvGraphicFramePr>
        <p:xfrm>
          <a:off x="744025" y="1337825"/>
          <a:ext cx="3000000" cy="3000000"/>
        </p:xfrm>
        <a:graphic>
          <a:graphicData uri="http://schemas.openxmlformats.org/drawingml/2006/table">
            <a:tbl>
              <a:tblPr>
                <a:noFill/>
                <a:tableStyleId>{3618EA35-FAEE-4148-9647-080535765FED}</a:tableStyleId>
              </a:tblPr>
              <a:tblGrid>
                <a:gridCol w="2630200"/>
                <a:gridCol w="2630200"/>
                <a:gridCol w="2630200"/>
                <a:gridCol w="2630200"/>
              </a:tblGrid>
              <a:tr h="126915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en-US" sz="2000"/>
                        <a:t>Cost to Use. How does it scale?</a:t>
                      </a:r>
                      <a:endParaRPr sz="2000"/>
                    </a:p>
                  </a:txBody>
                  <a:tcPr marT="91425" marB="91425" marR="91425" marL="91425"/>
                </a:tc>
                <a:tc>
                  <a:txBody>
                    <a:bodyPr/>
                    <a:lstStyle/>
                    <a:p>
                      <a:pPr indent="0" lvl="0" marL="0" rtl="0" algn="l">
                        <a:spcBef>
                          <a:spcPts val="0"/>
                        </a:spcBef>
                        <a:spcAft>
                          <a:spcPts val="0"/>
                        </a:spcAft>
                        <a:buNone/>
                      </a:pPr>
                      <a:r>
                        <a:rPr lang="en-US" sz="2000"/>
                        <a:t>IP Issues. Can it be used in a product?</a:t>
                      </a:r>
                      <a:endParaRPr sz="2000"/>
                    </a:p>
                  </a:txBody>
                  <a:tcPr marT="91425" marB="91425" marR="91425" marL="91425"/>
                </a:tc>
                <a:tc>
                  <a:txBody>
                    <a:bodyPr/>
                    <a:lstStyle/>
                    <a:p>
                      <a:pPr indent="0" lvl="0" marL="0" rtl="0" algn="l">
                        <a:spcBef>
                          <a:spcPts val="0"/>
                        </a:spcBef>
                        <a:spcAft>
                          <a:spcPts val="0"/>
                        </a:spcAft>
                        <a:buNone/>
                      </a:pPr>
                      <a:r>
                        <a:rPr lang="en-US" sz="2000"/>
                        <a:t>Comments</a:t>
                      </a:r>
                      <a:endParaRPr sz="2000"/>
                    </a:p>
                  </a:txBody>
                  <a:tcPr marT="91425" marB="91425" marR="91425" marL="91425"/>
                </a:tc>
              </a:tr>
              <a:tr h="1443275">
                <a:tc>
                  <a:txBody>
                    <a:bodyPr/>
                    <a:lstStyle/>
                    <a:p>
                      <a:pPr indent="0" lvl="0" marL="0" rtl="0" algn="l">
                        <a:spcBef>
                          <a:spcPts val="0"/>
                        </a:spcBef>
                        <a:spcAft>
                          <a:spcPts val="0"/>
                        </a:spcAft>
                        <a:buNone/>
                      </a:pPr>
                      <a:r>
                        <a:rPr lang="en-US" sz="2000"/>
                        <a:t>Streamlit</a:t>
                      </a:r>
                      <a:endParaRPr sz="2000"/>
                    </a:p>
                  </a:txBody>
                  <a:tcPr marT="91425" marB="91425" marR="91425" marL="91425"/>
                </a:tc>
                <a:tc>
                  <a:txBody>
                    <a:bodyPr/>
                    <a:lstStyle/>
                    <a:p>
                      <a:pPr indent="0" lvl="0" marL="0" rtl="0" algn="l">
                        <a:spcBef>
                          <a:spcPts val="0"/>
                        </a:spcBef>
                        <a:spcAft>
                          <a:spcPts val="0"/>
                        </a:spcAft>
                        <a:buNone/>
                      </a:pPr>
                      <a:r>
                        <a:rPr lang="en-US" sz="2000"/>
                        <a:t>Free</a:t>
                      </a:r>
                      <a:endParaRPr sz="2000"/>
                    </a:p>
                  </a:txBody>
                  <a:tcPr marT="91425" marB="91425" marR="91425" marL="91425"/>
                </a:tc>
                <a:tc>
                  <a:txBody>
                    <a:bodyPr/>
                    <a:lstStyle/>
                    <a:p>
                      <a:pPr indent="0" lvl="0" marL="0" rtl="0" algn="l">
                        <a:spcBef>
                          <a:spcPts val="0"/>
                        </a:spcBef>
                        <a:spcAft>
                          <a:spcPts val="0"/>
                        </a:spcAft>
                        <a:buNone/>
                      </a:pPr>
                      <a:r>
                        <a:rPr lang="en-US" sz="2000"/>
                        <a:t>None</a:t>
                      </a:r>
                      <a:endParaRPr sz="2000"/>
                    </a:p>
                  </a:txBody>
                  <a:tcPr marT="91425" marB="91425" marR="91425" marL="91425"/>
                </a:tc>
                <a:tc>
                  <a:txBody>
                    <a:bodyPr/>
                    <a:lstStyle/>
                    <a:p>
                      <a:pPr indent="0" lvl="0" marL="0" rtl="0" algn="l">
                        <a:spcBef>
                          <a:spcPts val="0"/>
                        </a:spcBef>
                        <a:spcAft>
                          <a:spcPts val="0"/>
                        </a:spcAft>
                        <a:buNone/>
                      </a:pPr>
                      <a:r>
                        <a:rPr lang="en-US" sz="2000"/>
                        <a:t>Easy to learn and grasp from the Web</a:t>
                      </a:r>
                      <a:endParaRPr sz="2000"/>
                    </a:p>
                    <a:p>
                      <a:pPr indent="0" lvl="0" marL="0" rtl="0" algn="l">
                        <a:spcBef>
                          <a:spcPts val="0"/>
                        </a:spcBef>
                        <a:spcAft>
                          <a:spcPts val="0"/>
                        </a:spcAft>
                        <a:buNone/>
                      </a:pPr>
                      <a:r>
                        <a:rPr lang="en-US" sz="2000"/>
                        <a:t>Has a better  UI system</a:t>
                      </a:r>
                      <a:endParaRPr sz="2000"/>
                    </a:p>
                  </a:txBody>
                  <a:tcPr marT="91425" marB="91425" marR="91425" marL="91425"/>
                </a:tc>
              </a:tr>
              <a:tr h="2245125">
                <a:tc>
                  <a:txBody>
                    <a:bodyPr/>
                    <a:lstStyle/>
                    <a:p>
                      <a:pPr indent="0" lvl="0" marL="0" rtl="0" algn="l">
                        <a:spcBef>
                          <a:spcPts val="0"/>
                        </a:spcBef>
                        <a:spcAft>
                          <a:spcPts val="0"/>
                        </a:spcAft>
                        <a:buNone/>
                      </a:pPr>
                      <a:r>
                        <a:rPr lang="en-US" sz="2000"/>
                        <a:t>Anvil</a:t>
                      </a:r>
                      <a:endParaRPr sz="2000"/>
                    </a:p>
                  </a:txBody>
                  <a:tcPr marT="91425" marB="91425" marR="91425" marL="91425"/>
                </a:tc>
                <a:tc>
                  <a:txBody>
                    <a:bodyPr/>
                    <a:lstStyle/>
                    <a:p>
                      <a:pPr indent="0" lvl="0" marL="0" rtl="0" algn="l">
                        <a:spcBef>
                          <a:spcPts val="0"/>
                        </a:spcBef>
                        <a:spcAft>
                          <a:spcPts val="0"/>
                        </a:spcAft>
                        <a:buNone/>
                      </a:pPr>
                      <a:r>
                        <a:rPr lang="en-US" sz="2000"/>
                        <a:t>free licence at Berkeley or else it is paid</a:t>
                      </a:r>
                      <a:endParaRPr sz="2000"/>
                    </a:p>
                  </a:txBody>
                  <a:tcPr marT="91425" marB="91425" marR="91425" marL="91425"/>
                </a:tc>
                <a:tc>
                  <a:txBody>
                    <a:bodyPr/>
                    <a:lstStyle/>
                    <a:p>
                      <a:pPr indent="0" lvl="0" marL="0" rtl="0" algn="l">
                        <a:spcBef>
                          <a:spcPts val="0"/>
                        </a:spcBef>
                        <a:spcAft>
                          <a:spcPts val="0"/>
                        </a:spcAft>
                        <a:buNone/>
                      </a:pPr>
                      <a:r>
                        <a:rPr lang="en-US" sz="2000"/>
                        <a:t>None</a:t>
                      </a:r>
                      <a:endParaRPr sz="2000"/>
                    </a:p>
                  </a:txBody>
                  <a:tcPr marT="91425" marB="91425" marR="91425" marL="91425"/>
                </a:tc>
                <a:tc>
                  <a:txBody>
                    <a:bodyPr/>
                    <a:lstStyle/>
                    <a:p>
                      <a:pPr indent="0" lvl="0" marL="0" rtl="0" algn="l">
                        <a:spcBef>
                          <a:spcPts val="0"/>
                        </a:spcBef>
                        <a:spcAft>
                          <a:spcPts val="0"/>
                        </a:spcAft>
                        <a:buNone/>
                      </a:pPr>
                      <a:r>
                        <a:rPr lang="en-US" sz="2000"/>
                        <a:t>Need to learn a lot more, and watch videos. Hard to create a perfect UI system. Can upload data</a:t>
                      </a:r>
                      <a:endParaRPr sz="2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80"/>
          <p:cNvSpPr txBox="1"/>
          <p:nvPr>
            <p:ph idx="1" type="body"/>
          </p:nvPr>
        </p:nvSpPr>
        <p:spPr>
          <a:xfrm>
            <a:off x="609600" y="252450"/>
            <a:ext cx="11166600" cy="2019600"/>
          </a:xfrm>
          <a:prstGeom prst="rect">
            <a:avLst/>
          </a:prstGeom>
          <a:ln cap="flat" cmpd="sng" w="28575">
            <a:solidFill>
              <a:srgbClr val="404040"/>
            </a:solidFill>
            <a:prstDash val="solid"/>
            <a:round/>
            <a:headEnd len="sm" w="sm" type="none"/>
            <a:tailEnd len="sm" w="sm" type="none"/>
          </a:ln>
        </p:spPr>
        <p:txBody>
          <a:bodyPr anchorCtr="0" anchor="t" bIns="30475" lIns="30475" spcFirstLastPara="1" rIns="30475" wrap="square" tIns="30475">
            <a:noAutofit/>
          </a:bodyPr>
          <a:lstStyle/>
          <a:p>
            <a:pPr indent="0" lvl="0" marL="0" rtl="0" algn="l">
              <a:spcBef>
                <a:spcPts val="0"/>
              </a:spcBef>
              <a:spcAft>
                <a:spcPts val="0"/>
              </a:spcAft>
              <a:buNone/>
            </a:pPr>
            <a:r>
              <a:rPr lang="en-US" sz="4400">
                <a:solidFill>
                  <a:schemeClr val="dk1"/>
                </a:solidFill>
              </a:rPr>
              <a:t>T</a:t>
            </a:r>
            <a:r>
              <a:rPr lang="en-US" sz="4400">
                <a:solidFill>
                  <a:schemeClr val="dk1"/>
                </a:solidFill>
              </a:rPr>
              <a:t>rade-offs on the UI</a:t>
            </a:r>
            <a:endParaRPr/>
          </a:p>
          <a:p>
            <a:pPr indent="0" lvl="0" marL="0" rtl="0" algn="l">
              <a:spcBef>
                <a:spcPts val="1000"/>
              </a:spcBef>
              <a:spcAft>
                <a:spcPts val="0"/>
              </a:spcAft>
              <a:buNone/>
            </a:pPr>
            <a:r>
              <a:rPr lang="en-US"/>
              <a:t>1 Situation/Objective in 1 phase/sentence:</a:t>
            </a:r>
            <a:endParaRPr/>
          </a:p>
        </p:txBody>
      </p:sp>
      <p:sp>
        <p:nvSpPr>
          <p:cNvPr id="2169" name="Google Shape;2169;p80"/>
          <p:cNvSpPr txBox="1"/>
          <p:nvPr>
            <p:ph idx="1" type="body"/>
          </p:nvPr>
        </p:nvSpPr>
        <p:spPr>
          <a:xfrm>
            <a:off x="685800" y="2591500"/>
            <a:ext cx="5547000" cy="4129800"/>
          </a:xfrm>
          <a:prstGeom prst="rect">
            <a:avLst/>
          </a:prstGeom>
          <a:ln cap="flat" cmpd="sng" w="28575">
            <a:solidFill>
              <a:srgbClr val="00FF00"/>
            </a:solidFill>
            <a:prstDash val="solid"/>
            <a:round/>
            <a:headEnd len="sm" w="sm" type="none"/>
            <a:tailEnd len="sm" w="sm" type="none"/>
          </a:ln>
        </p:spPr>
        <p:txBody>
          <a:bodyPr anchorCtr="0" anchor="t" bIns="30475" lIns="30475" spcFirstLastPara="1" rIns="30475" wrap="square" tIns="30475">
            <a:noAutofit/>
          </a:bodyPr>
          <a:lstStyle/>
          <a:p>
            <a:pPr indent="0" lvl="0" marL="0" rtl="0" algn="l">
              <a:spcBef>
                <a:spcPts val="1000"/>
              </a:spcBef>
              <a:spcAft>
                <a:spcPts val="0"/>
              </a:spcAft>
              <a:buNone/>
            </a:pPr>
            <a:r>
              <a:rPr lang="en-US" sz="2600"/>
              <a:t>Good Points of this tool/platform</a:t>
            </a:r>
            <a:r>
              <a:rPr lang="en-US" sz="2600"/>
              <a:t>:</a:t>
            </a:r>
            <a:endParaRPr sz="2600"/>
          </a:p>
          <a:p>
            <a:pPr indent="-393700" lvl="0" marL="457200" rtl="0" algn="l">
              <a:spcBef>
                <a:spcPts val="1000"/>
              </a:spcBef>
              <a:spcAft>
                <a:spcPts val="0"/>
              </a:spcAft>
              <a:buSzPts val="2600"/>
              <a:buChar char="•"/>
            </a:pPr>
            <a:r>
              <a:rPr lang="en-US" sz="2600"/>
              <a:t>Show data </a:t>
            </a:r>
            <a:r>
              <a:rPr lang="en-US" sz="2600"/>
              <a:t>visualization</a:t>
            </a:r>
            <a:r>
              <a:rPr lang="en-US" sz="2600"/>
              <a:t> of </a:t>
            </a:r>
            <a:r>
              <a:rPr lang="en-US" sz="2600"/>
              <a:t>network</a:t>
            </a:r>
            <a:r>
              <a:rPr lang="en-US" sz="2600"/>
              <a:t> traffic, mean bandwidth, and dynamic </a:t>
            </a:r>
            <a:r>
              <a:rPr lang="en-US" sz="2600"/>
              <a:t>characterization that </a:t>
            </a:r>
            <a:r>
              <a:rPr lang="en-US" sz="2600">
                <a:solidFill>
                  <a:schemeClr val="dk1"/>
                </a:solidFill>
              </a:rPr>
              <a:t>allows COLT to upload network traffic data files and connect existing algorithm settings</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allow you to manage both UI &amp; client codes</a:t>
            </a:r>
            <a:endParaRPr sz="2600">
              <a:solidFill>
                <a:schemeClr val="dk1"/>
              </a:solidFill>
            </a:endParaRPr>
          </a:p>
        </p:txBody>
      </p:sp>
      <p:sp>
        <p:nvSpPr>
          <p:cNvPr id="2170" name="Google Shape;2170;p80"/>
          <p:cNvSpPr txBox="1"/>
          <p:nvPr>
            <p:ph idx="1" type="body"/>
          </p:nvPr>
        </p:nvSpPr>
        <p:spPr>
          <a:xfrm>
            <a:off x="6461950" y="2593675"/>
            <a:ext cx="5314200" cy="4129800"/>
          </a:xfrm>
          <a:prstGeom prst="rect">
            <a:avLst/>
          </a:prstGeom>
          <a:ln cap="flat" cmpd="sng" w="28575">
            <a:solidFill>
              <a:srgbClr val="FF0000"/>
            </a:solidFill>
            <a:prstDash val="solid"/>
            <a:round/>
            <a:headEnd len="sm" w="sm" type="none"/>
            <a:tailEnd len="sm" w="sm" type="none"/>
          </a:ln>
        </p:spPr>
        <p:txBody>
          <a:bodyPr anchorCtr="0" anchor="t" bIns="30475" lIns="30475" spcFirstLastPara="1" rIns="30475" wrap="square" tIns="30475">
            <a:noAutofit/>
          </a:bodyPr>
          <a:lstStyle/>
          <a:p>
            <a:pPr indent="0" lvl="0" marL="0" rtl="0" algn="l">
              <a:spcBef>
                <a:spcPts val="1000"/>
              </a:spcBef>
              <a:spcAft>
                <a:spcPts val="0"/>
              </a:spcAft>
              <a:buNone/>
            </a:pPr>
            <a:r>
              <a:rPr lang="en-US"/>
              <a:t>Bad</a:t>
            </a:r>
            <a:r>
              <a:rPr lang="en-US"/>
              <a:t> Points of this tool/platform:</a:t>
            </a:r>
            <a:endParaRPr/>
          </a:p>
          <a:p>
            <a:pPr indent="-304800" lvl="0" marL="457200" rtl="0" algn="l">
              <a:spcBef>
                <a:spcPts val="1000"/>
              </a:spcBef>
              <a:spcAft>
                <a:spcPts val="0"/>
              </a:spcAft>
              <a:buSzPts val="1200"/>
              <a:buChar char="•"/>
            </a:pPr>
            <a:r>
              <a:rPr lang="en-US"/>
              <a:t>Can’t project the time in graphs for hours, day, year</a:t>
            </a:r>
            <a:endParaRPr/>
          </a:p>
          <a:p>
            <a:pPr indent="-304800" lvl="0" marL="457200" rtl="0" algn="l">
              <a:spcBef>
                <a:spcPts val="0"/>
              </a:spcBef>
              <a:spcAft>
                <a:spcPts val="0"/>
              </a:spcAft>
              <a:buSzPts val="1200"/>
              <a:buChar char="•"/>
            </a:pPr>
            <a:r>
              <a:rPr lang="en-US"/>
              <a:t>Hard to display nice UI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81"/>
          <p:cNvSpPr txBox="1"/>
          <p:nvPr>
            <p:ph type="title"/>
          </p:nvPr>
        </p:nvSpPr>
        <p:spPr>
          <a:xfrm>
            <a:off x="609600" y="92075"/>
            <a:ext cx="10972800" cy="1508100"/>
          </a:xfrm>
          <a:prstGeom prst="rect">
            <a:avLst/>
          </a:prstGeom>
        </p:spPr>
        <p:txBody>
          <a:bodyPr anchorCtr="0" anchor="ctr" bIns="30475" lIns="30475" spcFirstLastPara="1" rIns="30475" wrap="square" tIns="30475">
            <a:noAutofit/>
          </a:bodyPr>
          <a:lstStyle/>
          <a:p>
            <a:pPr indent="0" lvl="0" marL="0" rtl="0" algn="l">
              <a:spcBef>
                <a:spcPts val="0"/>
              </a:spcBef>
              <a:spcAft>
                <a:spcPts val="0"/>
              </a:spcAft>
              <a:buNone/>
            </a:pPr>
            <a:r>
              <a:rPr lang="en-US"/>
              <a:t>Your Review</a:t>
            </a:r>
            <a:endParaRPr/>
          </a:p>
        </p:txBody>
      </p:sp>
      <p:sp>
        <p:nvSpPr>
          <p:cNvPr id="2177" name="Google Shape;2177;p81"/>
          <p:cNvSpPr txBox="1"/>
          <p:nvPr>
            <p:ph idx="1" type="body"/>
          </p:nvPr>
        </p:nvSpPr>
        <p:spPr>
          <a:xfrm>
            <a:off x="609600" y="1600200"/>
            <a:ext cx="10972800" cy="5257800"/>
          </a:xfrm>
          <a:prstGeom prst="rect">
            <a:avLst/>
          </a:prstGeom>
        </p:spPr>
        <p:txBody>
          <a:bodyPr anchorCtr="0" anchor="t" bIns="30475" lIns="30475" spcFirstLastPara="1" rIns="30475" wrap="square" tIns="30475">
            <a:noAutofit/>
          </a:bodyPr>
          <a:lstStyle/>
          <a:p>
            <a:pPr indent="0" lvl="0" marL="0" rtl="0" algn="l">
              <a:spcBef>
                <a:spcPts val="1000"/>
              </a:spcBef>
              <a:spcAft>
                <a:spcPts val="0"/>
              </a:spcAft>
              <a:buNone/>
            </a:pPr>
            <a:r>
              <a:rPr lang="en-US"/>
              <a:t>How was your experience?</a:t>
            </a:r>
            <a:endParaRPr/>
          </a:p>
          <a:p>
            <a:pPr indent="0" lvl="0" marL="0" rtl="0" algn="l">
              <a:spcBef>
                <a:spcPts val="1000"/>
              </a:spcBef>
              <a:spcAft>
                <a:spcPts val="0"/>
              </a:spcAft>
              <a:buNone/>
            </a:pPr>
            <a:r>
              <a:rPr lang="en-US"/>
              <a:t>Would you recommend to others</a:t>
            </a:r>
            <a:endParaRPr/>
          </a:p>
          <a:p>
            <a:pPr indent="0" lvl="0" marL="0" rtl="0" algn="l">
              <a:spcBef>
                <a:spcPts val="1000"/>
              </a:spcBef>
              <a:spcAft>
                <a:spcPts val="0"/>
              </a:spcAft>
              <a:buNone/>
            </a:pPr>
            <a:r>
              <a:rPr lang="en-US"/>
              <a:t>What </a:t>
            </a:r>
            <a:r>
              <a:rPr lang="en-US"/>
              <a:t>experience</a:t>
            </a:r>
            <a:r>
              <a:rPr lang="en-US"/>
              <a:t>/skills do you need to be able to use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8C512"/>
      </a:lt1>
      <a:dk2>
        <a:srgbClr val="A7A7A7"/>
      </a:dk2>
      <a:lt2>
        <a:srgbClr val="262626"/>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chnology Consulting by Slidesgo">
  <a:themeElements>
    <a:clrScheme name="Simple Light">
      <a:dk1>
        <a:srgbClr val="FFD966"/>
      </a:dk1>
      <a:lt1>
        <a:srgbClr val="FFFFFF"/>
      </a:lt1>
      <a:dk2>
        <a:srgbClr val="212121"/>
      </a:dk2>
      <a:lt2>
        <a:srgbClr val="EEEEEE"/>
      </a:lt2>
      <a:accent1>
        <a:srgbClr val="04DCC8"/>
      </a:accent1>
      <a:accent2>
        <a:srgbClr val="F8FAFB"/>
      </a:accent2>
      <a:accent3>
        <a:srgbClr val="23DCC2"/>
      </a:accent3>
      <a:accent4>
        <a:srgbClr val="D4D4D4"/>
      </a:accent4>
      <a:accent5>
        <a:srgbClr val="477797"/>
      </a:accent5>
      <a:accent6>
        <a:srgbClr val="9E9E9E"/>
      </a:accent6>
      <a:hlink>
        <a:srgbClr val="99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