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5" r:id="rId7"/>
    <p:sldId id="273" r:id="rId8"/>
    <p:sldId id="274" r:id="rId9"/>
    <p:sldId id="277" r:id="rId10"/>
    <p:sldId id="278" r:id="rId11"/>
    <p:sldId id="270" r:id="rId12"/>
    <p:sldId id="257" r:id="rId13"/>
    <p:sldId id="258" r:id="rId14"/>
    <p:sldId id="262" r:id="rId15"/>
    <p:sldId id="259" r:id="rId16"/>
    <p:sldId id="264" r:id="rId17"/>
    <p:sldId id="268" r:id="rId18"/>
    <p:sldId id="261" r:id="rId19"/>
    <p:sldId id="265" r:id="rId20"/>
    <p:sldId id="266" r:id="rId21"/>
    <p:sldId id="269" r:id="rId22"/>
    <p:sldId id="271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D8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C6F98-76AC-49FC-9E35-5CE3E1C057ED}" v="262" dt="2024-03-04T21:05:2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Badalov" userId="135f1dcc-d553-4303-8374-d637c719456e" providerId="ADAL" clId="{399C6F98-76AC-49FC-9E35-5CE3E1C057ED}"/>
    <pc:docChg chg="undo redo custSel addSld delSld modSld">
      <pc:chgData name="Ronen Badalov" userId="135f1dcc-d553-4303-8374-d637c719456e" providerId="ADAL" clId="{399C6F98-76AC-49FC-9E35-5CE3E1C057ED}" dt="2024-03-04T21:05:23.121" v="2774"/>
      <pc:docMkLst>
        <pc:docMk/>
      </pc:docMkLst>
      <pc:sldChg chg="addSp delSp modSp mod setBg addAnim">
        <pc:chgData name="Ronen Badalov" userId="135f1dcc-d553-4303-8374-d637c719456e" providerId="ADAL" clId="{399C6F98-76AC-49FC-9E35-5CE3E1C057ED}" dt="2024-03-04T21:04:23.542" v="2760" actId="26606"/>
        <pc:sldMkLst>
          <pc:docMk/>
          <pc:sldMk cId="177005895" sldId="256"/>
        </pc:sldMkLst>
        <pc:spChg chg="mo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" creationId="{092480A3-7B97-738A-4D38-9529277DB689}"/>
          </ac:spMkLst>
        </pc:spChg>
        <pc:spChg chg="mo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3" creationId="{A0DAB492-82E0-2DE4-B9E8-E7863F6563F7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9" creationId="{4D60F200-5EB0-B223-2439-C96C67F0FEE1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1" creationId="{F92CB243-67C5-E304-31A0-4D7D607BAFBA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3" creationId="{11A95761-C93E-94BF-087D-D2A823789EAB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5" creationId="{6E63D1A5-FD49-4756-F62E-786C34E631EF}"/>
          </ac:spMkLst>
        </pc:spChg>
        <pc:spChg chg="ad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0" creationId="{943CAA20-3569-4189-9E48-239A229A86CA}"/>
          </ac:spMkLst>
        </pc:spChg>
        <pc:spChg chg="ad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2" creationId="{DA542B6D-E775-4832-91DC-2D20F857813A}"/>
          </ac:spMkLst>
        </pc:spChg>
        <pc:picChg chg="add del">
          <ac:chgData name="Ronen Badalov" userId="135f1dcc-d553-4303-8374-d637c719456e" providerId="ADAL" clId="{399C6F98-76AC-49FC-9E35-5CE3E1C057ED}" dt="2024-03-04T21:04:20.220" v="2759" actId="478"/>
          <ac:picMkLst>
            <pc:docMk/>
            <pc:sldMk cId="177005895" sldId="256"/>
            <ac:picMk id="5" creationId="{03024576-6844-5263-37EB-8F6607AF595B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5:04.975" v="2768" actId="478"/>
        <pc:sldMkLst>
          <pc:docMk/>
          <pc:sldMk cId="502412324" sldId="257"/>
        </pc:sldMkLst>
        <pc:spChg chg="add mod">
          <ac:chgData name="Ronen Badalov" userId="135f1dcc-d553-4303-8374-d637c719456e" providerId="ADAL" clId="{399C6F98-76AC-49FC-9E35-5CE3E1C057ED}" dt="2024-03-04T21:05:03.941" v="2767"/>
          <ac:spMkLst>
            <pc:docMk/>
            <pc:sldMk cId="502412324" sldId="257"/>
            <ac:spMk id="2" creationId="{7C285E22-3771-2CD5-FE46-A715B98796A8}"/>
          </ac:spMkLst>
        </pc:spChg>
        <pc:spChg chg="del mod">
          <ac:chgData name="Ronen Badalov" userId="135f1dcc-d553-4303-8374-d637c719456e" providerId="ADAL" clId="{399C6F98-76AC-49FC-9E35-5CE3E1C057ED}" dt="2024-03-04T21:05:04.975" v="2768" actId="478"/>
          <ac:spMkLst>
            <pc:docMk/>
            <pc:sldMk cId="502412324" sldId="257"/>
            <ac:spMk id="4" creationId="{1EDA1C6D-1EAB-1332-D206-D26B76DAF5B8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5" creationId="{251E73F0-D80D-D5BF-8E99-E1AE314F0626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6" creationId="{7453F83A-FBC9-AFCA-17DB-F05A2BA9F156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" creationId="{04A1A59B-7EE2-53BD-0D1A-F55B73B6CA5B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8" creationId="{9C95FA65-1845-1B3F-D433-6DC6F211B7ED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9" creationId="{A24CA548-E724-4B57-BD28-53BD801B9B37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0" creationId="{4C11242C-D03F-99A2-00C4-1F76DB99E1B2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1" creationId="{519C38DE-01FE-7C91-607C-68DDF264CCA0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2" creationId="{3911C411-D605-4176-E1CD-7AE9540B8EDB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4" creationId="{FC4CF765-80EC-825A-70FA-8BB6C6A76D2D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5" creationId="{20B05E2E-7F3B-7DFB-8E8B-A1C265FC1BAC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73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75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76" creationId="{2E80C965-DB6D-4F81-9E9E-B027384D0BD6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79" creationId="{864DE13E-58EB-4475-B79C-0D4FC651239B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80" creationId="{633C5E46-DAC5-4661-9C87-22B08E2A512F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81" creationId="{2E80C965-DB6D-4F81-9E9E-B027384D0BD6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2" creationId="{AB8C311F-7253-4AED-9701-7FC0708C41C7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83" creationId="{633C5E46-DAC5-4661-9C87-22B08E2A512F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4" creationId="{E2384209-CB15-4CDF-9D31-C44FD9A3F20D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5" creationId="{2633B3B5-CC90-43F0-8714-D31D1F3F0209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6" creationId="{A8D57A06-A426-446D-B02C-A2DC6B62E45E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87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7.144" v="2715" actId="26606"/>
          <ac:spMkLst>
            <pc:docMk/>
            <pc:sldMk cId="502412324" sldId="257"/>
            <ac:spMk id="7188" creationId="{01D0AF59-99C3-4251-AB9A-C966C6AD4400}"/>
          </ac:spMkLst>
        </pc:spChg>
        <pc:spChg chg="add del">
          <ac:chgData name="Ronen Badalov" userId="135f1dcc-d553-4303-8374-d637c719456e" providerId="ADAL" clId="{399C6F98-76AC-49FC-9E35-5CE3E1C057ED}" dt="2024-03-04T21:00:37.144" v="2715" actId="26606"/>
          <ac:spMkLst>
            <pc:docMk/>
            <pc:sldMk cId="502412324" sldId="257"/>
            <ac:spMk id="7189" creationId="{1855405F-37A2-4869-9154-F8BE3BECE6C3}"/>
          </ac:spMkLst>
        </pc:spChg>
        <pc:spChg chg="add del">
          <ac:chgData name="Ronen Badalov" userId="135f1dcc-d553-4303-8374-d637c719456e" providerId="ADAL" clId="{399C6F98-76AC-49FC-9E35-5CE3E1C057ED}" dt="2024-03-04T21:00:38.722" v="2717" actId="26606"/>
          <ac:spMkLst>
            <pc:docMk/>
            <pc:sldMk cId="502412324" sldId="257"/>
            <ac:spMk id="7191" creationId="{C7F55EAC-550A-4BDD-9099-3F20B8FA0EBC}"/>
          </ac:spMkLst>
        </pc:spChg>
        <pc:spChg chg="add del">
          <ac:chgData name="Ronen Badalov" userId="135f1dcc-d553-4303-8374-d637c719456e" providerId="ADAL" clId="{399C6F98-76AC-49FC-9E35-5CE3E1C057ED}" dt="2024-03-04T21:00:38.722" v="2717" actId="26606"/>
          <ac:spMkLst>
            <pc:docMk/>
            <pc:sldMk cId="502412324" sldId="257"/>
            <ac:spMk id="7192" creationId="{DC4F5A5F-493F-49AE-89B6-D5AF5EBC8B0E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94" creationId="{69D184B2-2226-4E31-BCCB-444330767440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95" creationId="{1AC4D4E3-486A-464A-8EC8-D44881097267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96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97" creationId="{633C5E46-DAC5-4661-9C87-22B08E2A512F}"/>
          </ac:spMkLst>
        </pc:spChg>
        <pc:grpChg chg="add del">
          <ac:chgData name="Ronen Badalov" userId="135f1dcc-d553-4303-8374-d637c719456e" providerId="ADAL" clId="{399C6F98-76AC-49FC-9E35-5CE3E1C057ED}" dt="2024-03-04T21:00:34.461" v="2711" actId="26606"/>
          <ac:grpSpMkLst>
            <pc:docMk/>
            <pc:sldMk cId="502412324" sldId="257"/>
            <ac:grpSpMk id="7174" creationId="{DB88BD78-87E1-424D-B479-C37D8E41B12E}"/>
          </ac:grpSpMkLst>
        </pc:grpChg>
        <pc:grpChg chg="add del">
          <ac:chgData name="Ronen Badalov" userId="135f1dcc-d553-4303-8374-d637c719456e" providerId="ADAL" clId="{399C6F98-76AC-49FC-9E35-5CE3E1C057ED}" dt="2024-03-04T21:00:33.303" v="2707" actId="26606"/>
          <ac:grpSpMkLst>
            <pc:docMk/>
            <pc:sldMk cId="502412324" sldId="257"/>
            <ac:grpSpMk id="7177" creationId="{DB88BD78-87E1-424D-B479-C37D8E41B12E}"/>
          </ac:grpSpMkLst>
        </pc:grpChg>
        <pc:grpChg chg="add">
          <ac:chgData name="Ronen Badalov" userId="135f1dcc-d553-4303-8374-d637c719456e" providerId="ADAL" clId="{399C6F98-76AC-49FC-9E35-5CE3E1C057ED}" dt="2024-03-04T21:00:42.819" v="2722" actId="26606"/>
          <ac:grpSpMkLst>
            <pc:docMk/>
            <pc:sldMk cId="502412324" sldId="257"/>
            <ac:grpSpMk id="7190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0:42.819" v="2722" actId="26606"/>
          <ac:picMkLst>
            <pc:docMk/>
            <pc:sldMk cId="502412324" sldId="257"/>
            <ac:picMk id="7170" creationId="{89F60EC9-C2C7-78F7-F2F9-57EE1D45E50D}"/>
          </ac:picMkLst>
        </pc:picChg>
        <pc:picChg chg="add del mod">
          <ac:chgData name="Ronen Badalov" userId="135f1dcc-d553-4303-8374-d637c719456e" providerId="ADAL" clId="{399C6F98-76AC-49FC-9E35-5CE3E1C057ED}" dt="2024-03-04T20:39:05.135" v="2235" actId="21"/>
          <ac:picMkLst>
            <pc:docMk/>
            <pc:sldMk cId="502412324" sldId="257"/>
            <ac:picMk id="7172" creationId="{E6631CF5-9FFE-F1DF-23AD-EBA34E3B87AE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5:02.765" v="2766" actId="478"/>
        <pc:sldMkLst>
          <pc:docMk/>
          <pc:sldMk cId="2079942841" sldId="258"/>
        </pc:sldMkLst>
        <pc:spChg chg="add mod">
          <ac:chgData name="Ronen Badalov" userId="135f1dcc-d553-4303-8374-d637c719456e" providerId="ADAL" clId="{399C6F98-76AC-49FC-9E35-5CE3E1C057ED}" dt="2024-03-04T20:31:59.420" v="2024"/>
          <ac:spMkLst>
            <pc:docMk/>
            <pc:sldMk cId="2079942841" sldId="258"/>
            <ac:spMk id="2" creationId="{FC42F187-9BCD-4DCC-76F1-E40D60847E31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3" creationId="{C01878A4-97D3-5E55-D1FB-7F37D885552E}"/>
          </ac:spMkLst>
        </pc:spChg>
        <pc:spChg chg="del mod">
          <ac:chgData name="Ronen Badalov" userId="135f1dcc-d553-4303-8374-d637c719456e" providerId="ADAL" clId="{399C6F98-76AC-49FC-9E35-5CE3E1C057ED}" dt="2024-03-04T21:05:02.765" v="2766" actId="478"/>
          <ac:spMkLst>
            <pc:docMk/>
            <pc:sldMk cId="2079942841" sldId="258"/>
            <ac:spMk id="4" creationId="{2F789368-D34C-BDD9-9824-8EBDE7F7C080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5" creationId="{E79973F2-7BC5-AA6A-00F8-37B2CDEF7F1C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6" creationId="{2952EFAC-6456-20F2-BBC0-BDFC4415994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" creationId="{F3F4AB86-D40B-D684-8D44-B1340D164275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8" creationId="{A202F9D9-FFDA-5C1A-C9C3-D9453F4761DC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9" creationId="{4288F4CB-AD6A-8A6F-775B-AE28CFDC80D6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0" creationId="{F6DD1625-87E8-6AD2-3458-0BE7A4EBF4A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1" creationId="{37322E70-7F4C-FCD2-E85C-3C455FB73CDE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2" creationId="{501474F9-CFBF-BA14-756B-803C04C3E6DC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3" creationId="{E756AD87-7E79-5E33-0178-68C18771BD9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4" creationId="{CCD926B0-AD2F-B6F7-5E85-E4A9B04215AE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5" creationId="{073B449A-F212-CDC4-21B5-6460790E7FD9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6" creationId="{0064CB30-E6B2-6604-B708-324793DA4591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7" creationId="{F5E3CAAA-A715-7B04-C06B-C97B7821CA0D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8" creationId="{29791639-6C82-C348-F4D8-E18F6825B665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9" creationId="{375478F6-8309-F505-66B9-8A860EE57845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20" creationId="{64CC5F56-533D-4FE5-6FE2-22C49741200C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21" creationId="{A3BD9DBE-1F22-E73E-F596-CDF3E584B693}"/>
          </ac:spMkLst>
        </pc:spChg>
        <pc:spChg chg="add mod">
          <ac:chgData name="Ronen Badalov" userId="135f1dcc-d553-4303-8374-d637c719456e" providerId="ADAL" clId="{399C6F98-76AC-49FC-9E35-5CE3E1C057ED}" dt="2024-03-04T21:05:01.667" v="2765"/>
          <ac:spMkLst>
            <pc:docMk/>
            <pc:sldMk cId="2079942841" sldId="258"/>
            <ac:spMk id="22" creationId="{421B14E1-FDEC-8171-024D-DD0A67DF460F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77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83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85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0:44.931" v="2723" actId="26606"/>
          <ac:grpSpMkLst>
            <pc:docMk/>
            <pc:sldMk cId="2079942841" sldId="258"/>
            <ac:grpSpMk id="7179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0:44.931" v="2723" actId="26606"/>
          <ac:picMkLst>
            <pc:docMk/>
            <pc:sldMk cId="2079942841" sldId="258"/>
            <ac:picMk id="7172" creationId="{E6631CF5-9FFE-F1DF-23AD-EBA34E3B87AE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4:57.963" v="2764" actId="478"/>
        <pc:sldMkLst>
          <pc:docMk/>
          <pc:sldMk cId="1506754494" sldId="259"/>
        </pc:sldMkLst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2" creationId="{165A67C9-61C3-8ED8-ED41-8DFD9B5E4CA7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3" creationId="{4C1BE2F4-373C-BE63-1EAB-3CF5A5B1C3FF}"/>
          </ac:spMkLst>
        </pc:spChg>
        <pc:spChg chg="del mod">
          <ac:chgData name="Ronen Badalov" userId="135f1dcc-d553-4303-8374-d637c719456e" providerId="ADAL" clId="{399C6F98-76AC-49FC-9E35-5CE3E1C057ED}" dt="2024-03-04T21:04:57.963" v="2764" actId="478"/>
          <ac:spMkLst>
            <pc:docMk/>
            <pc:sldMk cId="1506754494" sldId="259"/>
            <ac:spMk id="4" creationId="{A5642C0C-F6C3-694D-FF61-9F8042351B93}"/>
          </ac:spMkLst>
        </pc:spChg>
        <pc:spChg chg="del mod">
          <ac:chgData name="Ronen Badalov" userId="135f1dcc-d553-4303-8374-d637c719456e" providerId="ADAL" clId="{399C6F98-76AC-49FC-9E35-5CE3E1C057ED}" dt="2024-03-04T19:12:02.836" v="97" actId="478"/>
          <ac:spMkLst>
            <pc:docMk/>
            <pc:sldMk cId="1506754494" sldId="259"/>
            <ac:spMk id="5" creationId="{AD5BC523-674B-EB9F-4955-59E1BC2361B5}"/>
          </ac:spMkLst>
        </pc:spChg>
        <pc:spChg chg="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" creationId="{69A712C8-078B-A44F-F3A1-BF2279E4A87C}"/>
          </ac:spMkLst>
        </pc:spChg>
        <pc:spChg chg="del">
          <ac:chgData name="Ronen Badalov" userId="135f1dcc-d553-4303-8374-d637c719456e" providerId="ADAL" clId="{399C6F98-76AC-49FC-9E35-5CE3E1C057ED}" dt="2024-03-04T19:08:40.657" v="29" actId="478"/>
          <ac:spMkLst>
            <pc:docMk/>
            <pc:sldMk cId="1506754494" sldId="259"/>
            <ac:spMk id="7" creationId="{0D9D363B-AC23-9053-7AED-48573B8B7A0E}"/>
          </ac:spMkLst>
        </pc:spChg>
        <pc:spChg chg="del">
          <ac:chgData name="Ronen Badalov" userId="135f1dcc-d553-4303-8374-d637c719456e" providerId="ADAL" clId="{399C6F98-76AC-49FC-9E35-5CE3E1C057ED}" dt="2024-03-04T19:08:59.574" v="39" actId="478"/>
          <ac:spMkLst>
            <pc:docMk/>
            <pc:sldMk cId="1506754494" sldId="259"/>
            <ac:spMk id="8" creationId="{4491F92C-7946-5787-90A9-E8BA9086D005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9" creationId="{188E67BB-A46D-8236-E082-FD43B0C66318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0" creationId="{E2E89775-B8F6-49E8-814E-9D53BA68C7D8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1" creationId="{2D12529B-7742-C0E1-5B8A-21098D1A104F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2" creationId="{4794FA15-359A-A530-BB00-0A73F77DBCF1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3" creationId="{23D456EF-691C-B2BB-FDA7-201244F2EF2B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4" creationId="{E0A3226F-4E16-C067-789F-A8FC6821293F}"/>
          </ac:spMkLst>
        </pc:spChg>
        <pc:spChg chg="del">
          <ac:chgData name="Ronen Badalov" userId="135f1dcc-d553-4303-8374-d637c719456e" providerId="ADAL" clId="{399C6F98-76AC-49FC-9E35-5CE3E1C057ED}" dt="2024-03-04T19:08:39.907" v="28" actId="478"/>
          <ac:spMkLst>
            <pc:docMk/>
            <pc:sldMk cId="1506754494" sldId="259"/>
            <ac:spMk id="15" creationId="{6E3995CF-CF5A-4519-CCDA-969718677DF5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6" creationId="{F1A9D0B4-0C7D-D6E2-A692-1C921F90AAEA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7" creationId="{3DF057AC-62E4-9D26-3798-62753A7145DF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8" creationId="{05B72DC3-D289-D7F1-BE4A-71F4625BDC06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9" creationId="{B738C30E-543B-93DC-6329-AAF123E13348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4" creationId="{0E35895E-2391-26A7-9BD4-629047B3A711}"/>
          </ac:spMkLst>
        </pc:spChg>
        <pc:spChg chg="add del mod ord">
          <ac:chgData name="Ronen Badalov" userId="135f1dcc-d553-4303-8374-d637c719456e" providerId="ADAL" clId="{399C6F98-76AC-49FC-9E35-5CE3E1C057ED}" dt="2024-03-04T19:20:15.097" v="466" actId="478"/>
          <ac:spMkLst>
            <pc:docMk/>
            <pc:sldMk cId="1506754494" sldId="259"/>
            <ac:spMk id="35" creationId="{618F2BE6-C982-5DE1-8190-576CBC67E871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6" creationId="{75729362-5930-8153-0D52-6AAA06BAFA99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7" creationId="{21F98C0D-3C20-FFA8-53D7-936EACF1CFC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2" creationId="{DD89C780-0B9E-59E6-D84C-E188E1BB71A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3" creationId="{1104C8F0-508A-C0B5-6057-714BFD4041D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4" creationId="{92E084B4-92A7-9316-E6A9-A48ED75AD405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6" creationId="{1F7580D3-D60A-4CF6-6DD0-301598AF1B2F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7" creationId="{A20EA0AF-54B1-8488-3068-BA483F38CF0D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8" creationId="{3E4B80BE-6DDD-079A-D511-B22F510F214B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9" creationId="{42409677-FC66-F45C-0D69-972C916982E1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0" creationId="{31C64D2A-8897-845C-5F80-BFD41794809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1" creationId="{6F90BF1F-C807-9A16-A9AE-C84DE6492FD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2" creationId="{3F79E3EF-A1E8-AA63-A4E3-50E26910D25C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5" creationId="{8DEC3FD9-D585-93DE-C8AF-515ED29E967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6" creationId="{043E9720-CA6D-E290-1DD4-A3FB5936057B}"/>
          </ac:spMkLst>
        </pc:spChg>
        <pc:spChg chg="add mod">
          <ac:chgData name="Ronen Badalov" userId="135f1dcc-d553-4303-8374-d637c719456e" providerId="ADAL" clId="{399C6F98-76AC-49FC-9E35-5CE3E1C057ED}" dt="2024-03-04T21:04:55.934" v="2763"/>
          <ac:spMkLst>
            <pc:docMk/>
            <pc:sldMk cId="1506754494" sldId="259"/>
            <ac:spMk id="57" creationId="{C58BA546-062A-FE6D-C3CC-E91A59C7C934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1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7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9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1:11.581" v="2725" actId="26606"/>
          <ac:grpSpMkLst>
            <pc:docMk/>
            <pc:sldMk cId="1506754494" sldId="259"/>
            <ac:grpSpMk id="63" creationId="{DB88BD78-87E1-424D-B479-C37D8E41B12E}"/>
          </ac:grpSpMkLst>
        </pc:grpChg>
        <pc:picChg chg="add del mod">
          <ac:chgData name="Ronen Badalov" userId="135f1dcc-d553-4303-8374-d637c719456e" providerId="ADAL" clId="{399C6F98-76AC-49FC-9E35-5CE3E1C057ED}" dt="2024-03-04T19:11:36.579" v="92" actId="478"/>
          <ac:picMkLst>
            <pc:docMk/>
            <pc:sldMk cId="1506754494" sldId="259"/>
            <ac:picMk id="31" creationId="{0F01CE0E-F881-81E5-9F5C-7CDBC3918B42}"/>
          </ac:picMkLst>
        </pc:picChg>
        <pc:picChg chg="add del mod">
          <ac:chgData name="Ronen Badalov" userId="135f1dcc-d553-4303-8374-d637c719456e" providerId="ADAL" clId="{399C6F98-76AC-49FC-9E35-5CE3E1C057ED}" dt="2024-03-04T19:17:54.513" v="300" actId="478"/>
          <ac:picMkLst>
            <pc:docMk/>
            <pc:sldMk cId="1506754494" sldId="259"/>
            <ac:picMk id="33" creationId="{0A340624-9AB0-F15E-F3B2-4837F0287697}"/>
          </ac:picMkLst>
        </pc:picChg>
        <pc:picChg chg="add del mod">
          <ac:chgData name="Ronen Badalov" userId="135f1dcc-d553-4303-8374-d637c719456e" providerId="ADAL" clId="{399C6F98-76AC-49FC-9E35-5CE3E1C057ED}" dt="2024-03-04T19:17:55.934" v="301" actId="478"/>
          <ac:picMkLst>
            <pc:docMk/>
            <pc:sldMk cId="1506754494" sldId="259"/>
            <ac:picMk id="39" creationId="{943177EA-9FC5-5F29-99DD-A99A97020607}"/>
          </ac:picMkLst>
        </pc:picChg>
        <pc:picChg chg="add mod">
          <ac:chgData name="Ronen Badalov" userId="135f1dcc-d553-4303-8374-d637c719456e" providerId="ADAL" clId="{399C6F98-76AC-49FC-9E35-5CE3E1C057ED}" dt="2024-03-04T21:01:11.581" v="2725" actId="26606"/>
          <ac:picMkLst>
            <pc:docMk/>
            <pc:sldMk cId="1506754494" sldId="259"/>
            <ac:picMk id="41" creationId="{9D178AB3-5B85-E953-EAE1-059F8B6DD4A3}"/>
          </ac:picMkLst>
        </pc:picChg>
        <pc:picChg chg="add mod">
          <ac:chgData name="Ronen Badalov" userId="135f1dcc-d553-4303-8374-d637c719456e" providerId="ADAL" clId="{399C6F98-76AC-49FC-9E35-5CE3E1C057ED}" dt="2024-03-04T21:01:11.581" v="2725" actId="26606"/>
          <ac:picMkLst>
            <pc:docMk/>
            <pc:sldMk cId="1506754494" sldId="259"/>
            <ac:picMk id="54" creationId="{F2FA650C-829B-0ED6-E28A-C89AC1BE5037}"/>
          </ac:picMkLst>
        </pc:pic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1" creationId="{850A28E3-8750-0628-3190-77DAB807E15D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2" creationId="{FBAF5D1A-0A12-A7F5-EDC9-F99187542A95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5" creationId="{39D809F2-1C91-8075-1FBC-F5284CDD0EC4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6" creationId="{55E4CFC9-F61F-69DB-3B8B-AD1702C0F26E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7" creationId="{4580F1FF-E93A-7573-81FC-AB58FD3BBBF8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8" creationId="{C354CB57-8C9C-A2BA-E4B8-614844A01318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9" creationId="{F8FB0CB3-43A4-C7B3-2C93-8F1F079B43E9}"/>
          </ac:cxnSpMkLst>
        </pc:cxnChg>
      </pc:sldChg>
      <pc:sldChg chg="addSp delSp modSp add del mod">
        <pc:chgData name="Ronen Badalov" userId="135f1dcc-d553-4303-8374-d637c719456e" providerId="ADAL" clId="{399C6F98-76AC-49FC-9E35-5CE3E1C057ED}" dt="2024-03-04T19:43:32.036" v="1036" actId="47"/>
        <pc:sldMkLst>
          <pc:docMk/>
          <pc:sldMk cId="1765767224" sldId="260"/>
        </pc:sldMkLst>
        <pc:spChg chg="add del mod">
          <ac:chgData name="Ronen Badalov" userId="135f1dcc-d553-4303-8374-d637c719456e" providerId="ADAL" clId="{399C6F98-76AC-49FC-9E35-5CE3E1C057ED}" dt="2024-03-04T19:30:47.052" v="741" actId="478"/>
          <ac:spMkLst>
            <pc:docMk/>
            <pc:sldMk cId="1765767224" sldId="260"/>
            <ac:spMk id="2" creationId="{F6DFD03F-B07C-0799-9794-6FC90D3DAB53}"/>
          </ac:spMkLst>
        </pc:spChg>
        <pc:spChg chg="add mod">
          <ac:chgData name="Ronen Badalov" userId="135f1dcc-d553-4303-8374-d637c719456e" providerId="ADAL" clId="{399C6F98-76AC-49FC-9E35-5CE3E1C057ED}" dt="2024-03-04T19:35:14.068" v="829" actId="1076"/>
          <ac:spMkLst>
            <pc:docMk/>
            <pc:sldMk cId="1765767224" sldId="260"/>
            <ac:spMk id="5" creationId="{500BD51B-1BFD-C1ED-2902-3410D66F54E2}"/>
          </ac:spMkLst>
        </pc:spChg>
        <pc:spChg chg="del mod">
          <ac:chgData name="Ronen Badalov" userId="135f1dcc-d553-4303-8374-d637c719456e" providerId="ADAL" clId="{399C6F98-76AC-49FC-9E35-5CE3E1C057ED}" dt="2024-03-04T19:43:01.808" v="1033"/>
          <ac:spMkLst>
            <pc:docMk/>
            <pc:sldMk cId="1765767224" sldId="260"/>
            <ac:spMk id="6" creationId="{639D8B6B-134F-0CB2-91CA-E41C7E0ED4FC}"/>
          </ac:spMkLst>
        </pc:spChg>
        <pc:spChg chg="add mod">
          <ac:chgData name="Ronen Badalov" userId="135f1dcc-d553-4303-8374-d637c719456e" providerId="ADAL" clId="{399C6F98-76AC-49FC-9E35-5CE3E1C057ED}" dt="2024-03-04T19:35:14.068" v="829" actId="1076"/>
          <ac:spMkLst>
            <pc:docMk/>
            <pc:sldMk cId="1765767224" sldId="260"/>
            <ac:spMk id="8" creationId="{694D2326-FCE9-56A9-0898-244C7D6890A8}"/>
          </ac:spMkLst>
        </pc:spChg>
        <pc:spChg chg="add mod">
          <ac:chgData name="Ronen Badalov" userId="135f1dcc-d553-4303-8374-d637c719456e" providerId="ADAL" clId="{399C6F98-76AC-49FC-9E35-5CE3E1C057ED}" dt="2024-03-04T19:36:46.142" v="861" actId="1076"/>
          <ac:spMkLst>
            <pc:docMk/>
            <pc:sldMk cId="1765767224" sldId="260"/>
            <ac:spMk id="9" creationId="{33701472-8040-0C65-E2E2-881B25761C35}"/>
          </ac:spMkLst>
        </pc:spChg>
        <pc:spChg chg="add mod">
          <ac:chgData name="Ronen Badalov" userId="135f1dcc-d553-4303-8374-d637c719456e" providerId="ADAL" clId="{399C6F98-76AC-49FC-9E35-5CE3E1C057ED}" dt="2024-03-04T19:39:46.721" v="940" actId="14100"/>
          <ac:spMkLst>
            <pc:docMk/>
            <pc:sldMk cId="1765767224" sldId="260"/>
            <ac:spMk id="10" creationId="{C8B85947-1863-0AD7-AEB7-E65C948FBFE6}"/>
          </ac:spMkLst>
        </pc:spChg>
        <pc:spChg chg="add mod">
          <ac:chgData name="Ronen Badalov" userId="135f1dcc-d553-4303-8374-d637c719456e" providerId="ADAL" clId="{399C6F98-76AC-49FC-9E35-5CE3E1C057ED}" dt="2024-03-04T19:39:58.277" v="942" actId="1076"/>
          <ac:spMkLst>
            <pc:docMk/>
            <pc:sldMk cId="1765767224" sldId="260"/>
            <ac:spMk id="11" creationId="{3014C901-4C3B-0DD1-F98B-265199E3900E}"/>
          </ac:spMkLst>
        </pc:spChg>
        <pc:spChg chg="add mod">
          <ac:chgData name="Ronen Badalov" userId="135f1dcc-d553-4303-8374-d637c719456e" providerId="ADAL" clId="{399C6F98-76AC-49FC-9E35-5CE3E1C057ED}" dt="2024-03-04T19:39:58.277" v="942" actId="1076"/>
          <ac:spMkLst>
            <pc:docMk/>
            <pc:sldMk cId="1765767224" sldId="260"/>
            <ac:spMk id="12" creationId="{B24F9A22-E19D-B70A-A3D9-270FBF8A9EE1}"/>
          </ac:spMkLst>
        </pc:spChg>
        <pc:spChg chg="add mod">
          <ac:chgData name="Ronen Badalov" userId="135f1dcc-d553-4303-8374-d637c719456e" providerId="ADAL" clId="{399C6F98-76AC-49FC-9E35-5CE3E1C057ED}" dt="2024-03-04T19:35:17.468" v="830"/>
          <ac:spMkLst>
            <pc:docMk/>
            <pc:sldMk cId="1765767224" sldId="260"/>
            <ac:spMk id="13" creationId="{62DE6BE4-5CF1-5B11-27B2-9A95ECFBC34A}"/>
          </ac:spMkLst>
        </pc:spChg>
        <pc:spChg chg="add mod">
          <ac:chgData name="Ronen Badalov" userId="135f1dcc-d553-4303-8374-d637c719456e" providerId="ADAL" clId="{399C6F98-76AC-49FC-9E35-5CE3E1C057ED}" dt="2024-03-04T19:38:46.013" v="917" actId="1076"/>
          <ac:spMkLst>
            <pc:docMk/>
            <pc:sldMk cId="1765767224" sldId="260"/>
            <ac:spMk id="14" creationId="{E1B67FF5-F848-E279-9C22-4BEB1382BA2E}"/>
          </ac:spMkLst>
        </pc:spChg>
        <pc:spChg chg="add mod">
          <ac:chgData name="Ronen Badalov" userId="135f1dcc-d553-4303-8374-d637c719456e" providerId="ADAL" clId="{399C6F98-76AC-49FC-9E35-5CE3E1C057ED}" dt="2024-03-04T19:38:50.800" v="918" actId="1076"/>
          <ac:spMkLst>
            <pc:docMk/>
            <pc:sldMk cId="1765767224" sldId="260"/>
            <ac:spMk id="15" creationId="{023DE13B-AFC3-EB29-8638-F0B80B677D41}"/>
          </ac:spMkLst>
        </pc:spChg>
        <pc:spChg chg="add mod">
          <ac:chgData name="Ronen Badalov" userId="135f1dcc-d553-4303-8374-d637c719456e" providerId="ADAL" clId="{399C6F98-76AC-49FC-9E35-5CE3E1C057ED}" dt="2024-03-04T19:38:53.228" v="919" actId="1076"/>
          <ac:spMkLst>
            <pc:docMk/>
            <pc:sldMk cId="1765767224" sldId="260"/>
            <ac:spMk id="16" creationId="{00E85FB5-7022-A50C-680F-241C890043B0}"/>
          </ac:spMkLst>
        </pc:spChg>
        <pc:spChg chg="add mod">
          <ac:chgData name="Ronen Badalov" userId="135f1dcc-d553-4303-8374-d637c719456e" providerId="ADAL" clId="{399C6F98-76AC-49FC-9E35-5CE3E1C057ED}" dt="2024-03-04T19:39:29.477" v="935" actId="1076"/>
          <ac:spMkLst>
            <pc:docMk/>
            <pc:sldMk cId="1765767224" sldId="260"/>
            <ac:spMk id="17" creationId="{0774D3F8-3053-02CD-968C-CA30B97B090C}"/>
          </ac:spMkLst>
        </pc:spChg>
        <pc:spChg chg="add mod">
          <ac:chgData name="Ronen Badalov" userId="135f1dcc-d553-4303-8374-d637c719456e" providerId="ADAL" clId="{399C6F98-76AC-49FC-9E35-5CE3E1C057ED}" dt="2024-03-04T19:39:19.367" v="932" actId="1076"/>
          <ac:spMkLst>
            <pc:docMk/>
            <pc:sldMk cId="1765767224" sldId="260"/>
            <ac:spMk id="18" creationId="{6028CEEC-2BB0-E193-5695-6407EB4C394B}"/>
          </ac:spMkLst>
        </pc:spChg>
        <pc:spChg chg="add mod">
          <ac:chgData name="Ronen Badalov" userId="135f1dcc-d553-4303-8374-d637c719456e" providerId="ADAL" clId="{399C6F98-76AC-49FC-9E35-5CE3E1C057ED}" dt="2024-03-04T19:39:24.130" v="934" actId="1076"/>
          <ac:spMkLst>
            <pc:docMk/>
            <pc:sldMk cId="1765767224" sldId="260"/>
            <ac:spMk id="19" creationId="{66E3053B-6E9B-8D01-0995-62CA0172A940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34" creationId="{FABFD5A8-FE65-DA2E-EECB-D11E03051DBD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36" creationId="{C5970076-DEF4-0D35-24F9-EFBDF4BCD7CB}"/>
          </ac:spMkLst>
        </pc:spChg>
        <pc:spChg chg="mod">
          <ac:chgData name="Ronen Badalov" userId="135f1dcc-d553-4303-8374-d637c719456e" providerId="ADAL" clId="{399C6F98-76AC-49FC-9E35-5CE3E1C057ED}" dt="2024-03-04T19:39:49.413" v="941" actId="1076"/>
          <ac:spMkLst>
            <pc:docMk/>
            <pc:sldMk cId="1765767224" sldId="260"/>
            <ac:spMk id="37" creationId="{B35FC260-42D8-BD11-7259-AEE26D8F8187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2" creationId="{5F501DCE-5EAF-201F-896C-0B7504B11A81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3" creationId="{24639F22-77A4-73E3-2995-3CE5E47D7E0F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4" creationId="{824E74E3-F054-F860-EDA4-70C084128F8B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6" creationId="{90E1C788-F49A-EDBD-6A68-5B96A01E3169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7" creationId="{73DB0258-7A80-2114-CF9F-4089BE3766D5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8" creationId="{EB896D47-A0AE-A7E1-2B03-0576A6168C90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9" creationId="{C3F85C94-AC1B-0C2B-7EB6-06A759B6BDD4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0" creationId="{89EA27B4-78BC-C66B-D0E5-ED0961D16BC5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1" creationId="{FDE3D17F-0766-6A23-A031-D8C48397D421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2" creationId="{47143BAE-8AA7-CBBC-CE49-5C89B5323837}"/>
          </ac:spMkLst>
        </pc:spChg>
        <pc:picChg chg="del">
          <ac:chgData name="Ronen Badalov" userId="135f1dcc-d553-4303-8374-d637c719456e" providerId="ADAL" clId="{399C6F98-76AC-49FC-9E35-5CE3E1C057ED}" dt="2024-03-04T19:29:41.728" v="730" actId="478"/>
          <ac:picMkLst>
            <pc:docMk/>
            <pc:sldMk cId="1765767224" sldId="260"/>
            <ac:picMk id="41" creationId="{A1CFE00C-41BF-72E3-AFEF-991BEFCD8720}"/>
          </ac:picMkLst>
        </pc:picChg>
        <pc:picChg chg="add del mod">
          <ac:chgData name="Ronen Badalov" userId="135f1dcc-d553-4303-8374-d637c719456e" providerId="ADAL" clId="{399C6F98-76AC-49FC-9E35-5CE3E1C057ED}" dt="2024-03-04T19:36:32.044" v="855" actId="478"/>
          <ac:picMkLst>
            <pc:docMk/>
            <pc:sldMk cId="1765767224" sldId="260"/>
            <ac:picMk id="1026" creationId="{AB024B67-A348-4F65-5800-07BD0640C7BA}"/>
          </ac:picMkLst>
        </pc:picChg>
        <pc:picChg chg="add del mod">
          <ac:chgData name="Ronen Badalov" userId="135f1dcc-d553-4303-8374-d637c719456e" providerId="ADAL" clId="{399C6F98-76AC-49FC-9E35-5CE3E1C057ED}" dt="2024-03-04T19:38:42.662" v="916" actId="478"/>
          <ac:picMkLst>
            <pc:docMk/>
            <pc:sldMk cId="1765767224" sldId="260"/>
            <ac:picMk id="1028" creationId="{80F011EA-7A4A-3AD4-7CE2-2ABB1AD5552B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5:19.131" v="2772"/>
        <pc:sldMkLst>
          <pc:docMk/>
          <pc:sldMk cId="1997967773" sldId="261"/>
        </pc:sldMkLst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" creationId="{91414ED6-C107-0D96-5D22-C5F70D4F8426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" creationId="{827622B7-9CD2-2F2A-B920-05C9234BC982}"/>
          </ac:spMkLst>
        </pc:spChg>
        <pc:spChg chg="add del mod">
          <ac:chgData name="Ronen Badalov" userId="135f1dcc-d553-4303-8374-d637c719456e" providerId="ADAL" clId="{399C6F98-76AC-49FC-9E35-5CE3E1C057ED}" dt="2024-03-04T21:05:18.381" v="2771" actId="478"/>
          <ac:spMkLst>
            <pc:docMk/>
            <pc:sldMk cId="1997967773" sldId="261"/>
            <ac:spMk id="4" creationId="{13BED12F-23CF-E8AC-E82C-EEA98AC013D2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5" creationId="{24E622B8-189D-5533-BD0C-2C110F135EE5}"/>
          </ac:spMkLst>
        </pc:spChg>
        <pc:spChg chg="del mod">
          <ac:chgData name="Ronen Badalov" userId="135f1dcc-d553-4303-8374-d637c719456e" providerId="ADAL" clId="{399C6F98-76AC-49FC-9E35-5CE3E1C057ED}" dt="2024-03-04T19:40:17.829" v="946"/>
          <ac:spMkLst>
            <pc:docMk/>
            <pc:sldMk cId="1997967773" sldId="261"/>
            <ac:spMk id="6" creationId="{16ED178C-FA8F-85CD-07A3-8438B51EB1E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7" creationId="{372D2C24-2337-92E4-4CC7-C8DF15ED6EF1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8" creationId="{6902107B-32D5-19F8-FF49-7562E5461FAC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9" creationId="{99086B92-2193-F512-F553-1D800624D07B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0" creationId="{F37E2B56-3F3B-2240-72E3-61F92EE3F124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1" creationId="{8879E4AA-6F9B-40FE-57BD-6335B1A05D96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2" creationId="{F4F6C9A4-B7E3-FFAF-048E-D144549B7A55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13" creationId="{D08699CB-29D2-E8C9-A383-0F770DFBE7E8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4" creationId="{F194E115-042D-D6F0-3AF6-6419D7ED4007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5" creationId="{F525B20D-18BE-EA48-A68C-EFCA85E88317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6" creationId="{6513CCB7-AD28-B896-9E24-7371817AAA2D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7" creationId="{4104340C-A0F9-72F3-410F-D802DCA4B1BC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8" creationId="{7841AF86-30F0-C0CF-5F02-EDCAA85C6F8B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9" creationId="{9204849E-5A67-A3C5-91BB-2E992591478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0" creationId="{EDDC0D0D-F615-9F00-C194-F5B2E39D3D64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1" creationId="{3A644967-9055-7DB5-A44E-43124F09A13A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2" creationId="{FAA45873-1195-6E94-1107-AD0AE316175D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3" creationId="{AFB7C949-4C64-F39F-1004-2A55D42A33CA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4" creationId="{BC5A3240-096F-4E22-894B-6D0D18825D6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5" creationId="{010EE10A-3F33-775C-6F28-7FDEEC141B9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6" creationId="{7C8F60F9-EEED-9178-D2E8-C11B418C013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7" creationId="{A99EA77C-0925-7302-9F7A-F7355387FA1C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9" creationId="{968B12CF-8C9F-879E-13DD-88FA94F4872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" creationId="{A2873933-B34F-E98D-FBEA-6E1656CEC6D7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1" creationId="{B9EDF650-EF53-74E6-D42B-D0AED169EB8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2" creationId="{22C26AA2-EE7A-B14B-0A93-5911328DF4B2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4" creationId="{82F3858F-E01C-9D9A-88FC-02253E7A5BC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5" creationId="{2A88DA51-B859-E470-6AFE-A33E02681E7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6" creationId="{78B5B94B-702B-7E93-34C7-E57A7FC784CE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37" creationId="{3CD3D99D-1517-56FA-77BC-839A01DF383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8" creationId="{12E8BE5E-9C35-82D8-7B03-AE57CCF072A0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0" creationId="{A0CB6D07-9D97-63F0-9B0A-1181B48CE6C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1" creationId="{0AAD2A36-89A4-8D1F-BF3D-8B0D487CD62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2" creationId="{1A7A8C6C-B826-A9B1-EA03-6414DF3A999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3" creationId="{08587967-5C29-B958-7D76-64F7837B96F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5" creationId="{98E2D28D-2547-8F44-5AF1-FCD37A562735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6" creationId="{CC27AF18-8E96-CD23-88D9-17F092051F0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7" creationId="{45411BCC-F504-8F3D-8702-5D96E534513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8" creationId="{41AA9E8E-98E2-D57F-9FB9-2901B743651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0" creationId="{A9D60BA1-7CD1-E4AD-36F4-2494E5BA32FD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1" creationId="{3139EC14-7937-9A46-2A4C-86C62BE3F4B8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2" creationId="{FAEB010F-E92C-302D-70AC-783BC80D63C4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3" creationId="{EA0C304E-0678-E9B7-4C52-DD0D95F178B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4" creationId="{EDBED64E-D02A-2116-D984-31ECC7114DE9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5" creationId="{02126CCF-D838-414B-2186-3AD5D560EA2C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6" creationId="{8D250B21-6150-527A-9236-6D4CC226888D}"/>
          </ac:spMkLst>
        </pc:spChg>
        <pc:spChg chg="add mod">
          <ac:chgData name="Ronen Badalov" userId="135f1dcc-d553-4303-8374-d637c719456e" providerId="ADAL" clId="{399C6F98-76AC-49FC-9E35-5CE3E1C057ED}" dt="2024-03-04T20:30:42.425" v="2007"/>
          <ac:spMkLst>
            <pc:docMk/>
            <pc:sldMk cId="1997967773" sldId="261"/>
            <ac:spMk id="57" creationId="{94C7A693-3FA4-6D0C-8EF6-25F335C9299A}"/>
          </ac:spMkLst>
        </pc:spChg>
        <pc:spChg chg="add mod">
          <ac:chgData name="Ronen Badalov" userId="135f1dcc-d553-4303-8374-d637c719456e" providerId="ADAL" clId="{399C6F98-76AC-49FC-9E35-5CE3E1C057ED}" dt="2024-03-04T20:30:44.282" v="2008"/>
          <ac:spMkLst>
            <pc:docMk/>
            <pc:sldMk cId="1997967773" sldId="261"/>
            <ac:spMk id="58" creationId="{7BA84547-92CF-CFA2-5F49-2EA00771A805}"/>
          </ac:spMkLst>
        </pc:spChg>
        <pc:spChg chg="add mod">
          <ac:chgData name="Ronen Badalov" userId="135f1dcc-d553-4303-8374-d637c719456e" providerId="ADAL" clId="{399C6F98-76AC-49FC-9E35-5CE3E1C057ED}" dt="2024-03-04T21:05:19.131" v="2772"/>
          <ac:spMkLst>
            <pc:docMk/>
            <pc:sldMk cId="1997967773" sldId="261"/>
            <ac:spMk id="59" creationId="{ED77AD52-187B-11A0-5C6E-F48403CA4134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79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85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87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2:00.656" v="2737" actId="26606"/>
          <ac:grpSpMkLst>
            <pc:docMk/>
            <pc:sldMk cId="1997967773" sldId="261"/>
            <ac:grpSpMk id="3081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28" creationId="{DE27EAB6-26AA-A8A0-B7EC-759C6EEAC236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3" creationId="{0466DC62-6B85-4BBE-85AB-88CFAAF2C0C8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9" creationId="{F5FABAC8-C438-6580-DD50-0193B5B782AA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44" creationId="{DDFF9998-8531-87A0-F420-875FECE722CE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49" creationId="{7501221A-DEFE-BB45-3271-830CD9EEA9AD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074" creationId="{ACC3C157-9FE8-F5EA-B1D8-AB2248D8BF84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1:06.557" v="2724" actId="26606"/>
        <pc:sldMkLst>
          <pc:docMk/>
          <pc:sldMk cId="2948545759" sldId="262"/>
        </pc:sldMkLst>
        <pc:spChg chg="add del mod or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4" creationId="{5A1B1539-E34C-C034-AD2D-117CB8F3A2B6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5" creationId="{92E54695-BE2F-8C36-E190-2C7A506E6931}"/>
          </ac:spMkLst>
        </pc:spChg>
        <pc:spChg chg="add del mo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6" creationId="{E8EC2E27-921A-4325-733E-5919BBC0895E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7" creationId="{6E818467-8DFB-7150-0C21-49714A1C46D2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8" creationId="{9D514251-A3E4-BAAF-54FD-02C8DB15E984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9" creationId="{7B107023-EC54-7A97-771C-A949FDD2729D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0" creationId="{35C964C2-770C-933C-9D54-A00B69DB1420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1" creationId="{2066AE53-7F03-8425-856D-CE069F91BE96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2" creationId="{B4C8667B-E4DE-384E-E737-3F0B4890348E}"/>
          </ac:spMkLst>
        </pc:spChg>
        <pc:spChg chg="ad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13" creationId="{DA542B6D-E775-4832-91DC-2D20F857813A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4" creationId="{BD126D1C-02D9-5977-C840-F7760FE3BE88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5" creationId="{79D4242E-946D-0FAF-4228-A4555183E8E1}"/>
          </ac:spMkLst>
        </pc:spChg>
        <pc:spChg chg="ad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16" creationId="{943CAA20-3569-4189-9E48-239A229A86CA}"/>
          </ac:spMkLst>
        </pc:spChg>
      </pc:sldChg>
      <pc:sldChg chg="addSp modSp add del mod setBg">
        <pc:chgData name="Ronen Badalov" userId="135f1dcc-d553-4303-8374-d637c719456e" providerId="ADAL" clId="{399C6F98-76AC-49FC-9E35-5CE3E1C057ED}" dt="2024-03-04T21:01:55.840" v="2736" actId="47"/>
        <pc:sldMkLst>
          <pc:docMk/>
          <pc:sldMk cId="1643342250" sldId="263"/>
        </pc:sldMkLst>
        <pc:spChg chg="mod or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4" creationId="{826D1DFF-147D-9FBC-7CC4-C849E2293C62}"/>
          </ac:spMkLst>
        </pc:spChg>
        <pc:spChg chg="mod">
          <ac:chgData name="Ronen Badalov" userId="135f1dcc-d553-4303-8374-d637c719456e" providerId="ADAL" clId="{399C6F98-76AC-49FC-9E35-5CE3E1C057ED}" dt="2024-03-04T21:01:42.473" v="2731" actId="21"/>
          <ac:spMkLst>
            <pc:docMk/>
            <pc:sldMk cId="1643342250" sldId="263"/>
            <ac:spMk id="6" creationId="{4C847BDA-8AE4-241F-3CB9-91DD79ACCEBF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1" creationId="{F837543A-6020-4505-A233-C9DB4BF74011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3" creationId="{35B16301-FB18-48BA-A6DD-C37CAF6F9A18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5" creationId="{C3C0D90E-074A-4F52-9B11-B52BEF4BCBE5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7" creationId="{CABBD4C1-E6F8-46F6-8152-A8A97490BF4D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9" creationId="{83BA5EF5-1FE9-4BF9-83BB-269BCDDF6156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3" creationId="{88853921-7BC9-4BDE-ACAB-133C683C82D6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5" creationId="{09192968-3AE7-4470-A61C-97294BB92731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7" creationId="{3AB72E55-43E4-4356-BFE8-E2102CB0B505}"/>
          </ac:spMkLst>
        </pc:spChg>
        <pc:cxnChg chg="add">
          <ac:chgData name="Ronen Badalov" userId="135f1dcc-d553-4303-8374-d637c719456e" providerId="ADAL" clId="{399C6F98-76AC-49FC-9E35-5CE3E1C057ED}" dt="2024-03-04T21:01:25.456" v="2727" actId="26606"/>
          <ac:cxnSpMkLst>
            <pc:docMk/>
            <pc:sldMk cId="1643342250" sldId="263"/>
            <ac:cxnSpMk id="21" creationId="{4B3BCACB-5880-460B-9606-8C433A9AF99D}"/>
          </ac:cxnSpMkLst>
        </pc:cxnChg>
      </pc:sldChg>
      <pc:sldChg chg="addSp delSp modSp add del mod setBg">
        <pc:chgData name="Ronen Badalov" userId="135f1dcc-d553-4303-8374-d637c719456e" providerId="ADAL" clId="{399C6F98-76AC-49FC-9E35-5CE3E1C057ED}" dt="2024-03-04T21:05:14.785" v="2770" actId="478"/>
        <pc:sldMkLst>
          <pc:docMk/>
          <pc:sldMk cId="3219208453" sldId="264"/>
        </pc:sldMkLst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" creationId="{13FDA0E4-A8B9-49EF-127F-A43B05D21D9A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" creationId="{8FB741CB-81E9-EB9A-54D6-93A7798C10EE}"/>
          </ac:spMkLst>
        </pc:spChg>
        <pc:spChg chg="del mod">
          <ac:chgData name="Ronen Badalov" userId="135f1dcc-d553-4303-8374-d637c719456e" providerId="ADAL" clId="{399C6F98-76AC-49FC-9E35-5CE3E1C057ED}" dt="2024-03-04T21:05:14.785" v="2770" actId="478"/>
          <ac:spMkLst>
            <pc:docMk/>
            <pc:sldMk cId="3219208453" sldId="264"/>
            <ac:spMk id="4" creationId="{966549B6-AB67-8084-0F6D-8F25138A4295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" creationId="{067A9562-1622-94CD-C148-9DAB3BBDB449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6" creationId="{92183CC3-5825-BF33-7386-A8950FC38568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7" creationId="{AAD9401A-14B4-8059-A26D-834DE67E2CB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8" creationId="{7A9B3E9E-1B62-03BD-4E9B-D0719379ACFA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9" creationId="{DEF6AACD-BBD7-BAD9-C7A5-541D679561CD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0" creationId="{E34CE146-DE41-5865-AB19-97AD7DDB854D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1" creationId="{4A11F3EA-8702-DEDD-13A2-DB872CFC21B0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2" creationId="{AFD48615-6925-7870-1F7E-4EF6D996F837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3" creationId="{9FD99695-0760-E53B-017D-F0F20DE7FE87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4" creationId="{7463A6F9-73A2-E8DF-C68E-40C138D8A138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5" creationId="{F4FAE555-F7C8-F613-F3D2-DB8A28A666C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6" creationId="{3FC37714-97D6-D9F0-529D-6AE41616EC4F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7" creationId="{837E2A3F-1C4D-E6EE-1176-0AFB1EEFA7BA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8" creationId="{AC372042-2283-9474-C18F-B0608080A52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9" creationId="{5AAEBCA4-C1BC-818B-AAE8-71E7E2F924BB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0" creationId="{0FDB506C-ABB1-2786-D0C2-7794452838A0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1" creationId="{76A7EB30-494C-3457-5494-AD9064CFBC11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2" creationId="{463B780B-48A1-A4AF-536F-37FF24F7AB6C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3" creationId="{E4AC5EE4-52E9-301C-5377-A525792C3F67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4" creationId="{B922C323-7A24-4E95-1A35-C0D20F53DC8C}"/>
          </ac:spMkLst>
        </pc:spChg>
        <pc:spChg chg="add mod">
          <ac:chgData name="Ronen Badalov" userId="135f1dcc-d553-4303-8374-d637c719456e" providerId="ADAL" clId="{399C6F98-76AC-49FC-9E35-5CE3E1C057ED}" dt="2024-03-04T19:47:52.959" v="1143"/>
          <ac:spMkLst>
            <pc:docMk/>
            <pc:sldMk cId="3219208453" sldId="264"/>
            <ac:spMk id="25" creationId="{7EA1A49E-5857-AB12-68FD-83287C1D271D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6" creationId="{CC9EB29A-69F7-35DF-BCA1-13DE3DF88ABC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7" creationId="{6322607E-DBFF-802C-979C-6E5248764814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8" creationId="{2BEE8CD1-59BE-2277-5066-0F2BD69C4408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9" creationId="{F2A55667-BA8D-737A-746A-F3581286684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0" creationId="{3D644556-4CDB-42B2-A730-B6B33083FB6B}"/>
          </ac:spMkLst>
        </pc:spChg>
        <pc:spChg chg="add del mod">
          <ac:chgData name="Ronen Badalov" userId="135f1dcc-d553-4303-8374-d637c719456e" providerId="ADAL" clId="{399C6F98-76AC-49FC-9E35-5CE3E1C057ED}" dt="2024-03-04T19:49:23.430" v="1188" actId="478"/>
          <ac:spMkLst>
            <pc:docMk/>
            <pc:sldMk cId="3219208453" sldId="264"/>
            <ac:spMk id="31" creationId="{F8EEE06D-C6A5-E50C-A550-8E61351EEF8A}"/>
          </ac:spMkLst>
        </pc:spChg>
        <pc:spChg chg="add del mod">
          <ac:chgData name="Ronen Badalov" userId="135f1dcc-d553-4303-8374-d637c719456e" providerId="ADAL" clId="{399C6F98-76AC-49FC-9E35-5CE3E1C057ED}" dt="2024-03-04T19:49:25.178" v="1190" actId="478"/>
          <ac:spMkLst>
            <pc:docMk/>
            <pc:sldMk cId="3219208453" sldId="264"/>
            <ac:spMk id="32" creationId="{BE56A969-D932-9AA9-B569-BED385E04C00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3" creationId="{236C2034-3095-0092-1985-8796818E480B}"/>
          </ac:spMkLst>
        </pc:spChg>
        <pc:spChg chg="add mod">
          <ac:chgData name="Ronen Badalov" userId="135f1dcc-d553-4303-8374-d637c719456e" providerId="ADAL" clId="{399C6F98-76AC-49FC-9E35-5CE3E1C057ED}" dt="2024-03-04T20:01:02.734" v="1346"/>
          <ac:spMkLst>
            <pc:docMk/>
            <pc:sldMk cId="3219208453" sldId="264"/>
            <ac:spMk id="34" creationId="{EC4DD5BC-1100-D4A1-A028-5E640615E5BD}"/>
          </ac:spMkLst>
        </pc:spChg>
        <pc:spChg chg="add mod or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5" creationId="{5EB38EEC-4F9B-8CC5-3F8D-DD050701858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6" creationId="{45296E96-AFAF-C0F0-FCAA-91F0306828A6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7" creationId="{90FF8553-57FE-126C-C808-BAB44C376B8A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8" creationId="{1EC7D575-BB8E-BD5F-B1E8-F995C7E7B38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9" creationId="{63EDB9DD-41A9-C3F1-4919-83EFC1FD844D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40" creationId="{D164897D-0E96-560A-09D1-5E690EF24677}"/>
          </ac:spMkLst>
        </pc:spChg>
        <pc:spChg chg="add mod">
          <ac:chgData name="Ronen Badalov" userId="135f1dcc-d553-4303-8374-d637c719456e" providerId="ADAL" clId="{399C6F98-76AC-49FC-9E35-5CE3E1C057ED}" dt="2024-03-04T21:05:13.155" v="2769"/>
          <ac:spMkLst>
            <pc:docMk/>
            <pc:sldMk cId="3219208453" sldId="264"/>
            <ac:spMk id="41" creationId="{70542387-2E74-C117-0873-842D96ADE458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45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1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3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1:16.344" v="2726" actId="26606"/>
          <ac:grpSpMkLst>
            <pc:docMk/>
            <pc:sldMk cId="3219208453" sldId="264"/>
            <ac:grpSpMk id="47" creationId="{DB88BD78-87E1-424D-B479-C37D8E41B12E}"/>
          </ac:grpSpMkLst>
        </pc:grpChg>
      </pc:sldChg>
      <pc:sldChg chg="addSp delSp modSp add mod setBg">
        <pc:chgData name="Ronen Badalov" userId="135f1dcc-d553-4303-8374-d637c719456e" providerId="ADAL" clId="{399C6F98-76AC-49FC-9E35-5CE3E1C057ED}" dt="2024-03-04T21:05:23.121" v="2774"/>
        <pc:sldMkLst>
          <pc:docMk/>
          <pc:sldMk cId="2883875598" sldId="265"/>
        </pc:sldMkLst>
        <pc:spChg chg="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2" creationId="{0D935377-0E25-2A12-3374-E799492D06C1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" creationId="{4FD55B41-AC27-22E5-D499-ED9D9D644A35}"/>
          </ac:spMkLst>
        </pc:spChg>
        <pc:spChg chg="del mod">
          <ac:chgData name="Ronen Badalov" userId="135f1dcc-d553-4303-8374-d637c719456e" providerId="ADAL" clId="{399C6F98-76AC-49FC-9E35-5CE3E1C057ED}" dt="2024-03-04T21:05:22.017" v="2773" actId="478"/>
          <ac:spMkLst>
            <pc:docMk/>
            <pc:sldMk cId="2883875598" sldId="265"/>
            <ac:spMk id="4" creationId="{E097E095-04DB-67A4-151A-52E469961B0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" creationId="{90CA6091-A71C-4190-08B6-C1F2EDF2A4E7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" creationId="{C4CAF9E5-D7EC-38F2-D91E-A084BC361485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7" creationId="{F2CAFCAF-8966-667F-1642-154704C9679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8" creationId="{F715AD32-DF8A-05DC-5D74-19F7EE8E7C5F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9" creationId="{5E8E4DF0-B711-7C82-7C6B-4A40A8C6B76F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0" creationId="{8C5CADC0-B140-D3A6-67B1-DA8824431FF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1" creationId="{27B378A3-94D3-8829-6F87-EB1A9A64B806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2" creationId="{69923AA8-9226-FB6A-F164-9E36EF3FB40F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13" creationId="{939A97FF-EAE7-FFEA-7898-C10F29925C81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4" creationId="{7D59AD54-A69B-5CF0-B2B3-859D444F3AA4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5" creationId="{8E64D8D5-AA7A-DA75-1C6A-034AF5C8AB6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6" creationId="{62955C98-31A9-395E-21DD-47C0D8BE323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7" creationId="{B4A51175-1CF8-09EB-EC27-9BFFEA07076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8" creationId="{0E95DD1F-A30A-8FF5-52D0-BD6C241263BD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9" creationId="{D215550E-B7AC-14FB-63C8-B2F92D2D5A8D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0" creationId="{1847F4FF-4565-D977-2494-36010F5E8F98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1" creationId="{E8E8C471-848A-A9F1-579B-5DB053A1B265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2" creationId="{9545FA38-AD13-9E67-45DA-7C2A7E9DB6A4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3" creationId="{C278C16B-CC23-21B2-936B-F8D14016873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4" creationId="{8D906B60-0866-5E69-A11D-30EDEBDCBE0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5" creationId="{D4A4B0EB-AD7A-C413-5469-31539673A9EB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6" creationId="{5AA8919F-2A18-5894-4374-AD2871F1E66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7" creationId="{AE61BA22-FD22-D798-B319-AFCC5A9A6FF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9" creationId="{06CDF497-9419-ACE3-AB4A-254534E51EE3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0" creationId="{6DD2C159-A59D-82FD-0AAE-31D3D60322B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1" creationId="{CA91FB7B-4D9E-2DD2-0406-5A761F9D5577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2" creationId="{86FA57F0-B782-7E14-A68C-57BF8A5FC48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4" creationId="{1E521D02-ECE1-0265-BECA-946C5E2D4D7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5" creationId="{E1B3008D-EFA3-489F-E992-138A9470454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6" creationId="{CDBB03A1-870C-384B-9529-227E1DFE5B05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7" creationId="{439F9FEB-E6DF-2474-8A49-B427EA6164F8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8" creationId="{8F4BBEA6-2691-C9B7-8C6E-C056028C5F5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0" creationId="{22BC0004-0C3E-5BDA-33BD-18C26A766A9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1" creationId="{1A0CA28F-E7EF-114F-933C-F8936F38B83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2" creationId="{3D95DCD7-995F-AE9F-FFC7-E7475F23ED7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3" creationId="{26AB0D2B-7439-537B-7E9D-B664C95D1A1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5" creationId="{EE30AD34-394B-E9CE-1B92-631172E7F56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6" creationId="{6DC6A937-C906-E720-1175-5DDE69FFFF1A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7" creationId="{CDFBF4E5-C0C2-F252-E12E-E34CB7F0191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8" creationId="{B0C79F91-57FB-7335-52D8-BB622139679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0" creationId="{663314A6-8CF2-8A7B-21B4-668BF17E262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1" creationId="{589EC378-52EE-F780-849C-12A5171008EF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2" creationId="{B86DF3A7-1C80-B8CE-539F-86CC6C99C9D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3" creationId="{EDB0DD5C-96F5-2110-8648-D3A26227C70D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4" creationId="{298DC7B7-650A-564F-7FEE-FEBBD975FCE2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5" creationId="{82973DDB-C788-5B17-5E7D-7C2F8608EA4B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6" creationId="{657A34A5-CF0C-0A56-91E5-D73F7B239A02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7" creationId="{A82FBE55-E672-E4F6-EFE3-A03540449BA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8" creationId="{89BBB0C2-ABC1-3D57-6AE5-858AB617B903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9" creationId="{F7F1AE88-1D0B-2E86-E084-39EBAF8E183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0" creationId="{2DD8ACC5-779F-7047-7279-6F99A8333A1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1" creationId="{31CE6934-E10A-F971-C182-D16B457438F4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2" creationId="{C45B2086-36C6-9E22-49D4-37DE3C854D57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3" creationId="{599147AE-7632-9891-3A90-5E8DE911293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2" creationId="{82EFF463-CDA3-8E32-6A8B-AA9B3FBCF50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3" creationId="{B671BDC5-B5BA-D9FB-C623-CFA2F93510F9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5" creationId="{2902C108-7214-688B-0794-22666932B0A6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6" creationId="{BE91DE11-08CA-CD4A-BBB0-71A762B98ED1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7" creationId="{92965893-197C-3472-A900-23977743142B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8" creationId="{17643146-63B6-7499-CCE3-3EDA87082E29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9" creationId="{FC3EA940-E103-4021-138E-A0134F2991E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0" creationId="{73E5AAFA-20BE-F13C-665B-019173A7961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1" creationId="{274A1FE6-F143-7F27-405D-7C9E08E6F236}"/>
          </ac:spMkLst>
        </pc:spChg>
        <pc:spChg chg="add del mod">
          <ac:chgData name="Ronen Badalov" userId="135f1dcc-d553-4303-8374-d637c719456e" providerId="ADAL" clId="{399C6F98-76AC-49FC-9E35-5CE3E1C057ED}" dt="2024-03-04T20:20:54.664" v="1821" actId="478"/>
          <ac:spMkLst>
            <pc:docMk/>
            <pc:sldMk cId="2883875598" sldId="265"/>
            <ac:spMk id="3082" creationId="{BFF2CDA2-A58E-8FAB-4B4E-8C8BD6DC25BE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3" creationId="{69CC7A5B-2FDE-C64F-8CA2-795836004D8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4" creationId="{84D1A794-6BA4-2670-0228-182CFA17C65F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5" creationId="{3032833C-F3EB-5AE7-8B17-0050BFDD9BC5}"/>
          </ac:spMkLst>
        </pc:spChg>
        <pc:spChg chg="add del mod">
          <ac:chgData name="Ronen Badalov" userId="135f1dcc-d553-4303-8374-d637c719456e" providerId="ADAL" clId="{399C6F98-76AC-49FC-9E35-5CE3E1C057ED}" dt="2024-03-04T20:20:52.987" v="1820" actId="478"/>
          <ac:spMkLst>
            <pc:docMk/>
            <pc:sldMk cId="2883875598" sldId="265"/>
            <ac:spMk id="3086" creationId="{F3130141-2A49-9EF3-A82F-8B8D64D50A88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7" creationId="{3CFAC474-C1CD-DD6D-126C-80B22792648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8" creationId="{A1D108DC-FD1C-8D93-38F7-718159DCE46E}"/>
          </ac:spMkLst>
        </pc:spChg>
        <pc:spChg chg="add del mod">
          <ac:chgData name="Ronen Badalov" userId="135f1dcc-d553-4303-8374-d637c719456e" providerId="ADAL" clId="{399C6F98-76AC-49FC-9E35-5CE3E1C057ED}" dt="2024-03-04T20:20:56.197" v="1822" actId="478"/>
          <ac:spMkLst>
            <pc:docMk/>
            <pc:sldMk cId="2883875598" sldId="265"/>
            <ac:spMk id="3089" creationId="{DBB54C86-CA2A-7E95-D585-066FD778D09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0" creationId="{CE3095F1-338E-9B93-18A8-E3F1E779CA1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1" creationId="{DECF9847-1E5A-3C14-A1AE-4D6B00AEA85F}"/>
          </ac:spMkLst>
        </pc:spChg>
        <pc:spChg chg="add del mod">
          <ac:chgData name="Ronen Badalov" userId="135f1dcc-d553-4303-8374-d637c719456e" providerId="ADAL" clId="{399C6F98-76AC-49FC-9E35-5CE3E1C057ED}" dt="2024-03-04T20:20:58.629" v="1823" actId="478"/>
          <ac:spMkLst>
            <pc:docMk/>
            <pc:sldMk cId="2883875598" sldId="265"/>
            <ac:spMk id="3092" creationId="{4B768AF4-CD88-A14E-1249-D0DBC0C08E8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3" creationId="{F258A3BC-455F-5984-4675-103546655364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4" creationId="{1EFF23AA-AD3E-2990-EF51-110886C695E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5" creationId="{AFCB906D-2FC0-4845-A8C3-8F13C877D34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6" creationId="{428FE431-DF38-0349-207D-54F292A114C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7" creationId="{BFF80CCC-CC09-4C35-92CE-03D8AC2D5348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8" creationId="{CCE6BEE5-5C42-7832-65EF-371DCBD85BF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9" creationId="{48009D71-2313-358D-0394-40F01640476F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0" creationId="{F4E216A0-B7E6-6E47-566C-7934893CF3D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1" creationId="{80ABFC02-E27E-B111-6F9C-C4B08949C55E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2" creationId="{6CF7E211-2F27-ACC8-3541-F37A815F220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3" creationId="{D67D4C29-F8EA-C4B6-C870-63447D53C61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4" creationId="{48078174-F17D-7434-6502-2FC5E0528CA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5" creationId="{F076A52D-5819-6353-EE95-4855366B2215}"/>
          </ac:spMkLst>
        </pc:spChg>
        <pc:spChg chg="add del mod">
          <ac:chgData name="Ronen Badalov" userId="135f1dcc-d553-4303-8374-d637c719456e" providerId="ADAL" clId="{399C6F98-76AC-49FC-9E35-5CE3E1C057ED}" dt="2024-03-04T20:21:03.814" v="1824" actId="478"/>
          <ac:spMkLst>
            <pc:docMk/>
            <pc:sldMk cId="2883875598" sldId="265"/>
            <ac:spMk id="3106" creationId="{EA244AA5-271D-1582-20EE-23EB2C3E80C3}"/>
          </ac:spMkLst>
        </pc:spChg>
        <pc:spChg chg="add del mod">
          <ac:chgData name="Ronen Badalov" userId="135f1dcc-d553-4303-8374-d637c719456e" providerId="ADAL" clId="{399C6F98-76AC-49FC-9E35-5CE3E1C057ED}" dt="2024-03-04T20:21:05.144" v="1826" actId="478"/>
          <ac:spMkLst>
            <pc:docMk/>
            <pc:sldMk cId="2883875598" sldId="265"/>
            <ac:spMk id="3107" creationId="{056F4B3F-011E-AC91-3DEA-A492BAF9793B}"/>
          </ac:spMkLst>
        </pc:spChg>
        <pc:spChg chg="add mod or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8" creationId="{17B21CB0-6F67-55DE-6443-5983C1A20F1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9" creationId="{B0031890-332E-F3FB-3768-686657570986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0" creationId="{D681CFC3-14EE-3068-8E88-64FF3299A017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1" creationId="{1487CC06-3482-8FD6-4BD3-F91083068F0E}"/>
          </ac:spMkLst>
        </pc:spChg>
        <pc:spChg chg="add mod">
          <ac:chgData name="Ronen Badalov" userId="135f1dcc-d553-4303-8374-d637c719456e" providerId="ADAL" clId="{399C6F98-76AC-49FC-9E35-5CE3E1C057ED}" dt="2024-03-04T20:31:13.628" v="2019"/>
          <ac:spMkLst>
            <pc:docMk/>
            <pc:sldMk cId="2883875598" sldId="265"/>
            <ac:spMk id="3112" creationId="{A2F2049E-58CF-1576-5E34-FFA29B2D280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4" creationId="{96932539-B4E5-C77A-5E86-BB37A86EE77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5" creationId="{FDEC41C7-DDA5-C26D-0381-DE3D219AADA4}"/>
          </ac:spMkLst>
        </pc:spChg>
        <pc:spChg chg="add mod">
          <ac:chgData name="Ronen Badalov" userId="135f1dcc-d553-4303-8374-d637c719456e" providerId="ADAL" clId="{399C6F98-76AC-49FC-9E35-5CE3E1C057ED}" dt="2024-03-04T21:05:23.121" v="2774"/>
          <ac:spMkLst>
            <pc:docMk/>
            <pc:sldMk cId="2883875598" sldId="265"/>
            <ac:spMk id="3116" creationId="{8EB06690-4B3E-A6FF-0108-7AE3D7306839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0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6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8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2:07.229" v="2738" actId="26606"/>
          <ac:grpSpMkLst>
            <pc:docMk/>
            <pc:sldMk cId="2883875598" sldId="265"/>
            <ac:grpSpMk id="3122" creationId="{DB88BD78-87E1-424D-B479-C37D8E41B12E}"/>
          </ac:grpSpMkLst>
        </pc:grp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28" creationId="{72303F4F-272E-0AC8-CF6C-0FC7F413436C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3" creationId="{373D30DE-12F1-3D44-94E5-DA4B4DBA94C1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9" creationId="{42E2ED6E-523B-2979-402E-182CB9BFC60F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44" creationId="{36FAA61B-81CF-1DF6-0BE3-31234C0B7861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49" creationId="{6E5933B1-F49A-74BB-4135-BEF2016F101F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074" creationId="{84BB1869-908E-1F0F-CF60-09D4FC461A13}"/>
          </ac:picMkLst>
        </pc:picChg>
        <pc:picChg chg="add mod">
          <ac:chgData name="Ronen Badalov" userId="135f1dcc-d553-4303-8374-d637c719456e" providerId="ADAL" clId="{399C6F98-76AC-49FC-9E35-5CE3E1C057ED}" dt="2024-03-04T21:02:07.229" v="2738" actId="26606"/>
          <ac:picMkLst>
            <pc:docMk/>
            <pc:sldMk cId="2883875598" sldId="265"/>
            <ac:picMk id="3113" creationId="{D6C2F88E-9F62-5D9B-F804-82A47A5CD069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4:00.079" v="2758" actId="1076"/>
        <pc:sldMkLst>
          <pc:docMk/>
          <pc:sldMk cId="1738009517" sldId="266"/>
        </pc:sldMkLst>
        <pc:spChg chg="del mod">
          <ac:chgData name="Ronen Badalov" userId="135f1dcc-d553-4303-8374-d637c719456e" providerId="ADAL" clId="{399C6F98-76AC-49FC-9E35-5CE3E1C057ED}" dt="2024-03-04T21:03:22.466" v="2752" actId="478"/>
          <ac:spMkLst>
            <pc:docMk/>
            <pc:sldMk cId="1738009517" sldId="266"/>
            <ac:spMk id="2" creationId="{9F94BA52-E9E0-3F18-1BB7-467EAC39D9CE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" creationId="{C812C274-C26F-7BE7-518E-D058983C4833}"/>
          </ac:spMkLst>
        </pc:spChg>
        <pc:spChg chg="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" creationId="{46ACA243-D9DA-0FF6-7D4B-445A5C3F750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5" creationId="{EE3F2313-0265-E165-0D85-8106A2672AF7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6" creationId="{86B729C3-09BA-AF3D-BBBD-570620C2A0C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7" creationId="{E36EB562-25C5-F57B-1DB8-A88FC8EEF3BF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8" creationId="{E3CA205C-1102-A0BD-C749-71981DBB744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9" creationId="{564DB0C8-20DD-0407-99FB-5FA84B964799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0" creationId="{9C411AA3-268A-A1AF-06D1-54298ABF1573}"/>
          </ac:spMkLst>
        </pc:spChg>
        <pc:spChg chg="add del mod">
          <ac:chgData name="Ronen Badalov" userId="135f1dcc-d553-4303-8374-d637c719456e" providerId="ADAL" clId="{399C6F98-76AC-49FC-9E35-5CE3E1C057ED}" dt="2024-03-04T20:46:07.248" v="2360"/>
          <ac:spMkLst>
            <pc:docMk/>
            <pc:sldMk cId="1738009517" sldId="266"/>
            <ac:spMk id="11" creationId="{6C43F991-BE35-679B-5E97-B4683139F67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2" creationId="{0D50B4F7-34EE-6EC1-4278-619D379E93ED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3" creationId="{0DEFC041-EA12-C89B-8381-EB3CB1934E83}"/>
          </ac:spMkLst>
        </pc:spChg>
        <pc:spChg chg="add del mod">
          <ac:chgData name="Ronen Badalov" userId="135f1dcc-d553-4303-8374-d637c719456e" providerId="ADAL" clId="{399C6F98-76AC-49FC-9E35-5CE3E1C057ED}" dt="2024-03-04T20:49:01.508" v="2427" actId="21"/>
          <ac:spMkLst>
            <pc:docMk/>
            <pc:sldMk cId="1738009517" sldId="266"/>
            <ac:spMk id="14" creationId="{9D626389-FB05-B6FE-603F-B3FBE4DDB9B2}"/>
          </ac:spMkLst>
        </pc:spChg>
        <pc:spChg chg="add mod">
          <ac:chgData name="Ronen Badalov" userId="135f1dcc-d553-4303-8374-d637c719456e" providerId="ADAL" clId="{399C6F98-76AC-49FC-9E35-5CE3E1C057ED}" dt="2024-03-04T20:48:28.479" v="2417"/>
          <ac:spMkLst>
            <pc:docMk/>
            <pc:sldMk cId="1738009517" sldId="266"/>
            <ac:spMk id="15" creationId="{F54828B4-3F11-FDCD-3656-FBE9CD87F4AD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6" creationId="{D22841F5-4124-935B-8C9A-DF20410C5AB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7" creationId="{AA8DE2B2-2375-E3C3-8D21-3787D1D975DF}"/>
          </ac:spMkLst>
        </pc:spChg>
        <pc:spChg chg="add del mod">
          <ac:chgData name="Ronen Badalov" userId="135f1dcc-d553-4303-8374-d637c719456e" providerId="ADAL" clId="{399C6F98-76AC-49FC-9E35-5CE3E1C057ED}" dt="2024-03-04T20:50:07.440" v="2460" actId="21"/>
          <ac:spMkLst>
            <pc:docMk/>
            <pc:sldMk cId="1738009517" sldId="266"/>
            <ac:spMk id="18" creationId="{E54F8A10-D3A4-0185-E288-30560F2E626D}"/>
          </ac:spMkLst>
        </pc:spChg>
        <pc:spChg chg="add mod">
          <ac:chgData name="Ronen Badalov" userId="135f1dcc-d553-4303-8374-d637c719456e" providerId="ADAL" clId="{399C6F98-76AC-49FC-9E35-5CE3E1C057ED}" dt="2024-03-04T20:50:45.954" v="2464"/>
          <ac:spMkLst>
            <pc:docMk/>
            <pc:sldMk cId="1738009517" sldId="266"/>
            <ac:spMk id="19" creationId="{1127E5E5-0E9C-D2F8-2877-929B124EA045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0" creationId="{F3386DBF-FE13-EBD5-164A-ED099219B15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1" creationId="{C69467A5-6612-E525-9D83-1A1CB2BE2CD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2" creationId="{2D7B7F71-88E0-C6F4-8026-86AF4AB51C1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3" creationId="{0EF3D411-359B-24CA-FEBA-B07C01A5D9A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5" creationId="{F0629513-669F-1CF4-5A7A-6008AE9E3A0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6" creationId="{376BB83A-81CE-4E82-E230-C1F675B41B7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7" creationId="{D8C186F1-FA26-5011-4A48-4930F2B17964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8" creationId="{5AD59512-0661-58D5-4A5E-63967542E871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9" creationId="{A73238AE-93C7-AE30-791B-0942A81D8FF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0" creationId="{3052B898-6794-468D-A870-AB494254287B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1" creationId="{A6BDF551-B7F8-A770-D764-1C7061926D8F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2" creationId="{4DEAAF1A-3742-8CE0-409A-05C29E37BC6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4" creationId="{41B93596-C9F3-1083-4A16-DAE8C92AC44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5" creationId="{68EADF5D-9D4A-40F3-51F6-1666ADC45D84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6" creationId="{CEE0FBDF-7170-D0C9-080C-9717493C8F0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7" creationId="{8A80CBAC-65D3-4216-6F6D-85151706DC2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8" creationId="{885E7C7F-BEEF-1635-EBEA-8788AAA13B9F}"/>
          </ac:spMkLst>
        </pc:spChg>
        <pc:spChg chg="add mod">
          <ac:chgData name="Ronen Badalov" userId="135f1dcc-d553-4303-8374-d637c719456e" providerId="ADAL" clId="{399C6F98-76AC-49FC-9E35-5CE3E1C057ED}" dt="2024-03-04T20:54:43.025" v="2545"/>
          <ac:spMkLst>
            <pc:docMk/>
            <pc:sldMk cId="1738009517" sldId="266"/>
            <ac:spMk id="39" creationId="{4BF6CF0C-835F-327B-D6BE-CB17D6CBEC6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0" creationId="{8124DF75-C39F-A5A4-76C2-E6B5F5E331E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1" creationId="{95606D68-9A28-AD9E-27C6-FF646119EEC1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2" creationId="{95247CFB-A590-3D47-BBED-B8538BE1C1B7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3" creationId="{0C4258D1-F289-FC61-514F-48D47210BB0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5" creationId="{045996F4-FD7B-EF38-B80C-58D819227AA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6" creationId="{1353CB1A-B8E7-6037-4795-8D9F0F9E921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7" creationId="{91336D47-F344-A754-6ECB-7EA6CC28232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8" creationId="{48A97F8D-00B7-BDD2-CF22-AB64C31628F4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49" creationId="{4D49A56B-9A88-74C0-4900-083112A85560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0" creationId="{DECB8C12-3521-47A3-865A-553F809AE31E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" creationId="{0640DA38-7D8C-1EC5-14CD-E312D59C769A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2" creationId="{E7CDA72C-C3DD-2F78-9E91-6F290B29A3F9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4" creationId="{8C0EADA9-7F34-15C0-6B6D-87A3D4F6CA85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5" creationId="{20F0F6B5-5B70-1BBC-E4CD-9FDD7FA5F82E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6" creationId="{6F4D8191-DFF9-AD92-3F21-319B24186EE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7" creationId="{25AF8CB3-6881-9FB8-C53F-A7B5E4B9CEB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8" creationId="{F1170AAA-0045-3E29-D857-25953EA1E5C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9" creationId="{A19009A3-4258-3B02-ECC4-941213573B46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60" creationId="{FDEA21B1-1ABC-4F31-DF68-BF4480415244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63" creationId="{AEAFAC0C-1546-B72D-2102-C72FD2C240BD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0" creationId="{F87C7395-56C4-4E4A-1562-FFCE292EAF4B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1" creationId="{B18D0BB2-4C9B-4AD7-EEE6-C68B7F49E7AA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3" creationId="{283F4C91-9A0B-4BA8-1589-A801D390915B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4" creationId="{3A4D83EC-016B-DD55-BD41-8FA6B29CEBC2}"/>
          </ac:spMkLst>
        </pc:spChg>
        <pc:spChg chg="del mod">
          <ac:chgData name="Ronen Badalov" userId="135f1dcc-d553-4303-8374-d637c719456e" providerId="ADAL" clId="{399C6F98-76AC-49FC-9E35-5CE3E1C057ED}" dt="2024-03-04T20:24:36.862" v="1864" actId="478"/>
          <ac:spMkLst>
            <pc:docMk/>
            <pc:sldMk cId="1738009517" sldId="266"/>
            <ac:spMk id="3085" creationId="{2F5A7276-90A3-F0C3-6914-C87519F47C1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7" creationId="{5007686E-165A-4CB8-9003-1E0AAE2E453D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8" creationId="{F2E2CE1E-67B2-EED5-372A-B80F3437D70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0" creationId="{362FFB82-8F75-0037-B598-293D50AC45B6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1" creationId="{94CA5A01-BF72-91A9-AC76-53DD348EA565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3" creationId="{44FE8587-33C6-3FB6-C8F0-FB2E7FB67CE5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4" creationId="{C537109A-A4A6-6934-AE52-8AF049729D67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5" creationId="{5B9B08C6-5DBF-6864-73D8-7AC9067CA010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6" creationId="{DADD624F-9114-F6D7-17CD-698DA4D07E82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7" creationId="{B9FD6B04-F5EE-466D-B49B-C1EE06999234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8" creationId="{F449A037-C340-A9B5-3977-D473F0D15AF0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9" creationId="{69F8DE42-0539-1BE9-DD2F-7D1DC0F7EC82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0" creationId="{BC462D68-F149-9797-0EA5-AC3899AF1D5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1" creationId="{6C930934-7126-E11D-98B3-D72232B73AA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2" creationId="{429BEAA1-15F2-59B1-85FD-CF351737822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3" creationId="{71925F6D-FD77-C239-0B34-9B81402A2AE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4" creationId="{98727884-1E72-AC15-8A62-6B298D0A9F5C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5" creationId="{5FEA8077-DE25-3EEF-3836-ACACC20B80F2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0" creationId="{886A611F-C3B5-DC9E-D286-E02085518F22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1" creationId="{017A4B63-7BE5-FE31-A8A1-25252C313C0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3" creationId="{F90E7934-FAC0-C922-6589-D0DFBD80F4B1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5" creationId="{371FFCB1-A42C-2A28-DBBA-A7ABBC15592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6" creationId="{052BE6B6-42B5-6524-8422-18CCE5843D7F}"/>
          </ac:spMkLst>
        </pc:spChg>
        <pc:spChg chg="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8" creationId="{1AF97567-F465-0F37-F54D-D4D7684CB3E7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29" creationId="{86FF76B9-219D-4469-AF87-0236D29032F1}"/>
          </ac:spMkLst>
        </pc:spChg>
        <pc:spChg chg="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0" creationId="{0A4B38C0-2187-ECD4-46CA-1E01C8C76F38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4" creationId="{47199B6A-8B41-EDE0-0954-5200F66977C6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35" creationId="{2E80C965-DB6D-4F81-9E9E-B027384D0BD6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6" creationId="{8920E79B-76B9-0165-D447-8A6F648E1328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37" creationId="{633C5E46-DAC5-4661-9C87-22B08E2A512F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8" creationId="{49225B98-1C80-2BC2-C5A6-AEDFF81EB98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9" creationId="{04CBDABD-9D56-2A5F-03E9-E15F684F2148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0" creationId="{60DD8ADC-86CE-5601-D14E-5AA13E943C92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1" creationId="{4EF6E1FC-7662-3116-2CE7-BB3E337F12DA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2" creationId="{045D031B-04B1-391F-E76C-6323B019D09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3" creationId="{87564E0D-4482-EB66-27B4-5D4F214E94C5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4" creationId="{36944479-F116-3171-395C-3C69745A1C7C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6" creationId="{E979449E-1AE4-9277-79E1-F964DFF9A3E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7" creationId="{67BC7400-27F9-04EE-7981-8103F4231E64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8" creationId="{E2990820-BE05-9B5D-FC2C-4FFF6ABB391F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9" creationId="{CBC26A78-BB1A-17D8-73DD-913FB7B17575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0" creationId="{03FEC157-35AE-317A-BA39-A323DDBDF2D7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1" creationId="{755B3A14-1671-493D-6A49-67B11DBF778F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2" creationId="{C0449ED7-7C7A-38F3-B27E-82CD05AFBEF6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5" creationId="{BE9E73E5-31A5-52F6-C31E-30AA89B3A1ED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6" creationId="{B1D3AB66-70C4-FD56-A0EF-466DE68DC1B0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7" creationId="{BE424177-9907-D67E-54C7-B05592384BB3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8" creationId="{8427743B-054A-42C4-E7A2-EBA1CA20BDB7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9" creationId="{E6FD065E-C22B-74D5-A851-58AA6F8B2DA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0" creationId="{000D10CA-511B-710F-92A4-EBA07854D4F6}"/>
          </ac:spMkLst>
        </pc:spChg>
        <pc:spChg chg="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2" creationId="{029F66CD-8EC2-587D-BB67-DE44EFAEAAA0}"/>
          </ac:spMkLst>
        </pc:spChg>
        <pc:spChg chg="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3" creationId="{A6A1C95A-559A-2128-253E-8346F6E81A6A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4" creationId="{CA287DF9-B7A0-6438-FF8F-0B12BE893102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5" creationId="{06247FC5-E1EF-5EAA-9828-0D17FE92F61D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6" creationId="{A4514438-E5FB-7972-9213-EF900D0C4109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7" creationId="{1E783755-97B6-EA23-7C47-8B04D8080903}"/>
          </ac:spMkLst>
        </pc:spChg>
        <pc:spChg chg="add mod">
          <ac:chgData name="Ronen Badalov" userId="135f1dcc-d553-4303-8374-d637c719456e" providerId="ADAL" clId="{399C6F98-76AC-49FC-9E35-5CE3E1C057ED}" dt="2024-03-04T21:04:00.079" v="2758" actId="1076"/>
          <ac:spMkLst>
            <pc:docMk/>
            <pc:sldMk cId="1738009517" sldId="266"/>
            <ac:spMk id="5168" creationId="{7C1C71FD-FDA3-85A4-B176-A19FA8ADD92F}"/>
          </ac:spMkLst>
        </pc:spChg>
        <pc:grpChg chg="add mod">
          <ac:chgData name="Ronen Badalov" userId="135f1dcc-d553-4303-8374-d637c719456e" providerId="ADAL" clId="{399C6F98-76AC-49FC-9E35-5CE3E1C057ED}" dt="2024-03-04T21:02:46.320" v="2745" actId="14100"/>
          <ac:grpSpMkLst>
            <pc:docMk/>
            <pc:sldMk cId="1738009517" sldId="266"/>
            <ac:grpSpMk id="5127" creationId="{5D4A12D1-956D-7547-01CC-7378BD7D7C88}"/>
          </ac:grpSpMkLst>
        </pc:grpChg>
        <pc:grpChg chg="add">
          <ac:chgData name="Ronen Badalov" userId="135f1dcc-d553-4303-8374-d637c719456e" providerId="ADAL" clId="{399C6F98-76AC-49FC-9E35-5CE3E1C057ED}" dt="2024-03-04T21:02:23.993" v="2739" actId="26606"/>
          <ac:grpSpMkLst>
            <pc:docMk/>
            <pc:sldMk cId="1738009517" sldId="266"/>
            <ac:grpSpMk id="5131" creationId="{DB88BD78-87E1-424D-B479-C37D8E41B12E}"/>
          </ac:grpSpMkLst>
        </pc:grpChg>
        <pc:grpChg chg="add mod">
          <ac:chgData name="Ronen Badalov" userId="135f1dcc-d553-4303-8374-d637c719456e" providerId="ADAL" clId="{399C6F98-76AC-49FC-9E35-5CE3E1C057ED}" dt="2024-03-04T21:02:55.795" v="2747"/>
          <ac:grpSpMkLst>
            <pc:docMk/>
            <pc:sldMk cId="1738009517" sldId="266"/>
            <ac:grpSpMk id="5161" creationId="{61AF6945-537D-40A6-5455-09332C08A41F}"/>
          </ac:grpSpMkLst>
        </pc:grp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24" creationId="{267EE622-94A8-F301-D4A2-152DB50C9067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33" creationId="{A0D7DAA8-8467-8294-7D8C-18DCBCD273CC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44" creationId="{00F2456D-1E60-ED09-7439-EE0D13364C78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53" creationId="{E20D93B7-EFBC-A8E8-4211-4B73FC2222BD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61" creationId="{8D8E862F-9BF0-0279-62AA-E419BAEB4CD9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62" creationId="{9570D78F-FFEA-3376-F2CA-9D984AE0E237}"/>
          </ac:picMkLst>
        </pc:picChg>
        <pc:picChg chg="add del mod">
          <ac:chgData name="Ronen Badalov" userId="135f1dcc-d553-4303-8374-d637c719456e" providerId="ADAL" clId="{399C6F98-76AC-49FC-9E35-5CE3E1C057ED}" dt="2024-03-04T20:47:10.847" v="2368" actId="478"/>
          <ac:picMkLst>
            <pc:docMk/>
            <pc:sldMk cId="1738009517" sldId="266"/>
            <ac:picMk id="5122" creationId="{07A97039-FB62-A2AC-57BC-CEF3A68860B4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5124" creationId="{B9F431FE-30AA-5FA4-22EE-372B81E476F8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45" creationId="{D83CC63B-4802-AFE8-0F55-C7DD5F6A941A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53" creationId="{5366242B-7F09-28AB-DFCF-13C85A698A36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54" creationId="{466953CE-0E17-2E77-2FBD-1ECA2845F712}"/>
          </ac:picMkLst>
        </pc:picChg>
      </pc:sldChg>
      <pc:sldChg chg="addSp delSp modSp add del mod">
        <pc:chgData name="Ronen Badalov" userId="135f1dcc-d553-4303-8374-d637c719456e" providerId="ADAL" clId="{399C6F98-76AC-49FC-9E35-5CE3E1C057ED}" dt="2024-03-04T21:03:51.509" v="2756" actId="47"/>
        <pc:sldMkLst>
          <pc:docMk/>
          <pc:sldMk cId="434690004" sldId="267"/>
        </pc:sldMkLst>
        <pc:spChg chg="mod">
          <ac:chgData name="Ronen Badalov" userId="135f1dcc-d553-4303-8374-d637c719456e" providerId="ADAL" clId="{399C6F98-76AC-49FC-9E35-5CE3E1C057ED}" dt="2024-03-04T20:37:24.728" v="2217" actId="20577"/>
          <ac:spMkLst>
            <pc:docMk/>
            <pc:sldMk cId="434690004" sldId="267"/>
            <ac:spMk id="2" creationId="{3E52CC7B-2289-583D-696A-0DB46C71746F}"/>
          </ac:spMkLst>
        </pc:spChg>
        <pc:spChg chg="add mod">
          <ac:chgData name="Ronen Badalov" userId="135f1dcc-d553-4303-8374-d637c719456e" providerId="ADAL" clId="{399C6F98-76AC-49FC-9E35-5CE3E1C057ED}" dt="2024-03-04T20:26:14.117" v="1887" actId="14100"/>
          <ac:spMkLst>
            <pc:docMk/>
            <pc:sldMk cId="434690004" sldId="267"/>
            <ac:spMk id="3" creationId="{FAABC6BA-949E-2424-680E-15FFC49F0924}"/>
          </ac:spMkLst>
        </pc:spChg>
        <pc:spChg chg="add mod">
          <ac:chgData name="Ronen Badalov" userId="135f1dcc-d553-4303-8374-d637c719456e" providerId="ADAL" clId="{399C6F98-76AC-49FC-9E35-5CE3E1C057ED}" dt="2024-03-04T20:26:50.956" v="1899" actId="1076"/>
          <ac:spMkLst>
            <pc:docMk/>
            <pc:sldMk cId="434690004" sldId="267"/>
            <ac:spMk id="6" creationId="{A2BDCF73-E49A-9FBB-CEB4-F47557683240}"/>
          </ac:spMkLst>
        </pc:spChg>
        <pc:spChg chg="add mod">
          <ac:chgData name="Ronen Badalov" userId="135f1dcc-d553-4303-8374-d637c719456e" providerId="ADAL" clId="{399C6F98-76AC-49FC-9E35-5CE3E1C057ED}" dt="2024-03-04T20:26:48.403" v="1897" actId="1076"/>
          <ac:spMkLst>
            <pc:docMk/>
            <pc:sldMk cId="434690004" sldId="267"/>
            <ac:spMk id="7" creationId="{1C55379A-C811-3671-2DFB-AC8EA68D84C9}"/>
          </ac:spMkLst>
        </pc:spChg>
        <pc:spChg chg="add mod">
          <ac:chgData name="Ronen Badalov" userId="135f1dcc-d553-4303-8374-d637c719456e" providerId="ADAL" clId="{399C6F98-76AC-49FC-9E35-5CE3E1C057ED}" dt="2024-03-04T20:26:43.231" v="1896" actId="14100"/>
          <ac:spMkLst>
            <pc:docMk/>
            <pc:sldMk cId="434690004" sldId="267"/>
            <ac:spMk id="8" creationId="{1993F313-55B6-1A2E-E9AC-1EE778721DB9}"/>
          </ac:spMkLst>
        </pc:spChg>
        <pc:spChg chg="add mod">
          <ac:chgData name="Ronen Badalov" userId="135f1dcc-d553-4303-8374-d637c719456e" providerId="ADAL" clId="{399C6F98-76AC-49FC-9E35-5CE3E1C057ED}" dt="2024-03-04T20:26:54.567" v="1901" actId="1076"/>
          <ac:spMkLst>
            <pc:docMk/>
            <pc:sldMk cId="434690004" sldId="267"/>
            <ac:spMk id="9" creationId="{6CF9E0A3-8F9C-C077-7ED4-FF5FCBAB33CB}"/>
          </ac:spMkLst>
        </pc:spChg>
        <pc:spChg chg="add mod">
          <ac:chgData name="Ronen Badalov" userId="135f1dcc-d553-4303-8374-d637c719456e" providerId="ADAL" clId="{399C6F98-76AC-49FC-9E35-5CE3E1C057ED}" dt="2024-03-04T20:26:57.799" v="1903" actId="1076"/>
          <ac:spMkLst>
            <pc:docMk/>
            <pc:sldMk cId="434690004" sldId="267"/>
            <ac:spMk id="10" creationId="{526A9D9F-BBBD-D18E-9825-F5A70A9B22A8}"/>
          </ac:spMkLst>
        </pc:spChg>
        <pc:spChg chg="add del mod">
          <ac:chgData name="Ronen Badalov" userId="135f1dcc-d553-4303-8374-d637c719456e" providerId="ADAL" clId="{399C6F98-76AC-49FC-9E35-5CE3E1C057ED}" dt="2024-03-04T20:26:04.563" v="1884" actId="478"/>
          <ac:spMkLst>
            <pc:docMk/>
            <pc:sldMk cId="434690004" sldId="267"/>
            <ac:spMk id="11" creationId="{815FCA0A-3F18-EDB4-AEA1-D201F7B22CD2}"/>
          </ac:spMkLst>
        </pc:spChg>
        <pc:spChg chg="add del mod">
          <ac:chgData name="Ronen Badalov" userId="135f1dcc-d553-4303-8374-d637c719456e" providerId="ADAL" clId="{399C6F98-76AC-49FC-9E35-5CE3E1C057ED}" dt="2024-03-04T20:26:06.083" v="1885" actId="478"/>
          <ac:spMkLst>
            <pc:docMk/>
            <pc:sldMk cId="434690004" sldId="267"/>
            <ac:spMk id="12" creationId="{54B01423-E713-8FDC-C010-844DCC3DE847}"/>
          </ac:spMkLst>
        </pc:spChg>
        <pc:spChg chg="add del mod">
          <ac:chgData name="Ronen Badalov" userId="135f1dcc-d553-4303-8374-d637c719456e" providerId="ADAL" clId="{399C6F98-76AC-49FC-9E35-5CE3E1C057ED}" dt="2024-03-04T20:26:03.919" v="1883" actId="478"/>
          <ac:spMkLst>
            <pc:docMk/>
            <pc:sldMk cId="434690004" sldId="267"/>
            <ac:spMk id="13" creationId="{5114B492-1F04-7ABE-9471-BE7307D5FC4F}"/>
          </ac:spMkLst>
        </pc:spChg>
        <pc:spChg chg="add del mod">
          <ac:chgData name="Ronen Badalov" userId="135f1dcc-d553-4303-8374-d637c719456e" providerId="ADAL" clId="{399C6F98-76AC-49FC-9E35-5CE3E1C057ED}" dt="2024-03-04T20:26:02.500" v="1881" actId="478"/>
          <ac:spMkLst>
            <pc:docMk/>
            <pc:sldMk cId="434690004" sldId="267"/>
            <ac:spMk id="14" creationId="{C19AFF63-2842-62EB-8F39-CBF4F8C7B73B}"/>
          </ac:spMkLst>
        </pc:spChg>
        <pc:spChg chg="add del mod">
          <ac:chgData name="Ronen Badalov" userId="135f1dcc-d553-4303-8374-d637c719456e" providerId="ADAL" clId="{399C6F98-76AC-49FC-9E35-5CE3E1C057ED}" dt="2024-03-04T20:26:01.755" v="1880" actId="478"/>
          <ac:spMkLst>
            <pc:docMk/>
            <pc:sldMk cId="434690004" sldId="267"/>
            <ac:spMk id="15" creationId="{0DBA3FE2-434C-13E0-43C8-6CF370FBC9D6}"/>
          </ac:spMkLst>
        </pc:spChg>
        <pc:spChg chg="add mod">
          <ac:chgData name="Ronen Badalov" userId="135f1dcc-d553-4303-8374-d637c719456e" providerId="ADAL" clId="{399C6F98-76AC-49FC-9E35-5CE3E1C057ED}" dt="2024-03-04T20:26:26.940" v="1889" actId="21"/>
          <ac:spMkLst>
            <pc:docMk/>
            <pc:sldMk cId="434690004" sldId="267"/>
            <ac:spMk id="16" creationId="{27FF2C39-18AE-0C2C-0C77-50EF399061F1}"/>
          </ac:spMkLst>
        </pc:spChg>
        <pc:spChg chg="add mod">
          <ac:chgData name="Ronen Badalov" userId="135f1dcc-d553-4303-8374-d637c719456e" providerId="ADAL" clId="{399C6F98-76AC-49FC-9E35-5CE3E1C057ED}" dt="2024-03-04T20:26:28.529" v="1890" actId="21"/>
          <ac:spMkLst>
            <pc:docMk/>
            <pc:sldMk cId="434690004" sldId="267"/>
            <ac:spMk id="17" creationId="{0C3258B7-5D7D-2C45-3A78-A11BFC8069DE}"/>
          </ac:spMkLst>
        </pc:spChg>
        <pc:spChg chg="add mod">
          <ac:chgData name="Ronen Badalov" userId="135f1dcc-d553-4303-8374-d637c719456e" providerId="ADAL" clId="{399C6F98-76AC-49FC-9E35-5CE3E1C057ED}" dt="2024-03-04T20:28:17.900" v="1919" actId="11529"/>
          <ac:spMkLst>
            <pc:docMk/>
            <pc:sldMk cId="434690004" sldId="267"/>
            <ac:spMk id="19" creationId="{85498432-3005-7ECF-DD83-1795ED444D99}"/>
          </ac:spMkLst>
        </pc:spChg>
        <pc:spChg chg="add mod ord">
          <ac:chgData name="Ronen Badalov" userId="135f1dcc-d553-4303-8374-d637c719456e" providerId="ADAL" clId="{399C6F98-76AC-49FC-9E35-5CE3E1C057ED}" dt="2024-03-04T20:36:11.221" v="2182" actId="21"/>
          <ac:spMkLst>
            <pc:docMk/>
            <pc:sldMk cId="434690004" sldId="267"/>
            <ac:spMk id="20" creationId="{C33731C8-821A-E473-C2F0-CC2FB5537C48}"/>
          </ac:spMkLst>
        </pc:spChg>
        <pc:spChg chg="add mod ord">
          <ac:chgData name="Ronen Badalov" userId="135f1dcc-d553-4303-8374-d637c719456e" providerId="ADAL" clId="{399C6F98-76AC-49FC-9E35-5CE3E1C057ED}" dt="2024-03-04T20:29:51.951" v="1946" actId="167"/>
          <ac:spMkLst>
            <pc:docMk/>
            <pc:sldMk cId="434690004" sldId="267"/>
            <ac:spMk id="21" creationId="{B7D456AE-6A1D-8C3A-2CA1-FDC808568108}"/>
          </ac:spMkLst>
        </pc:spChg>
        <pc:spChg chg="add mod">
          <ac:chgData name="Ronen Badalov" userId="135f1dcc-d553-4303-8374-d637c719456e" providerId="ADAL" clId="{399C6F98-76AC-49FC-9E35-5CE3E1C057ED}" dt="2024-03-04T20:29:45.795" v="1943" actId="1076"/>
          <ac:spMkLst>
            <pc:docMk/>
            <pc:sldMk cId="434690004" sldId="267"/>
            <ac:spMk id="22" creationId="{4E79421F-6040-FA8E-CE30-D095AD484800}"/>
          </ac:spMkLst>
        </pc:spChg>
        <pc:spChg chg="add mod">
          <ac:chgData name="Ronen Badalov" userId="135f1dcc-d553-4303-8374-d637c719456e" providerId="ADAL" clId="{399C6F98-76AC-49FC-9E35-5CE3E1C057ED}" dt="2024-03-04T20:30:38.874" v="2006" actId="1076"/>
          <ac:spMkLst>
            <pc:docMk/>
            <pc:sldMk cId="434690004" sldId="267"/>
            <ac:spMk id="23" creationId="{D731FF0D-C75E-9C9A-1A83-8758EB95F2B0}"/>
          </ac:spMkLst>
        </pc:spChg>
        <pc:spChg chg="add mod">
          <ac:chgData name="Ronen Badalov" userId="135f1dcc-d553-4303-8374-d637c719456e" providerId="ADAL" clId="{399C6F98-76AC-49FC-9E35-5CE3E1C057ED}" dt="2024-03-04T20:31:15.942" v="2020"/>
          <ac:spMkLst>
            <pc:docMk/>
            <pc:sldMk cId="434690004" sldId="267"/>
            <ac:spMk id="24" creationId="{8D9CFF23-2D06-4466-0FEC-5C5806017E6A}"/>
          </ac:spMkLst>
        </pc:spChg>
        <pc:spChg chg="add mod">
          <ac:chgData name="Ronen Badalov" userId="135f1dcc-d553-4303-8374-d637c719456e" providerId="ADAL" clId="{399C6F98-76AC-49FC-9E35-5CE3E1C057ED}" dt="2024-03-04T20:36:26.666" v="2190" actId="404"/>
          <ac:spMkLst>
            <pc:docMk/>
            <pc:sldMk cId="434690004" sldId="267"/>
            <ac:spMk id="25" creationId="{0689BE35-81A2-C531-D705-F0DA0F8AA5C6}"/>
          </ac:spMkLst>
        </pc:spChg>
        <pc:spChg chg="add mod">
          <ac:chgData name="Ronen Badalov" userId="135f1dcc-d553-4303-8374-d637c719456e" providerId="ADAL" clId="{399C6F98-76AC-49FC-9E35-5CE3E1C057ED}" dt="2024-03-04T20:35:16.473" v="2114" actId="164"/>
          <ac:spMkLst>
            <pc:docMk/>
            <pc:sldMk cId="434690004" sldId="267"/>
            <ac:spMk id="26" creationId="{FBB2C38A-D978-3D07-E6C2-91AA5F9957C0}"/>
          </ac:spMkLst>
        </pc:spChg>
        <pc:spChg chg="add mod">
          <ac:chgData name="Ronen Badalov" userId="135f1dcc-d553-4303-8374-d637c719456e" providerId="ADAL" clId="{399C6F98-76AC-49FC-9E35-5CE3E1C057ED}" dt="2024-03-04T20:34:21.804" v="2089" actId="207"/>
          <ac:spMkLst>
            <pc:docMk/>
            <pc:sldMk cId="434690004" sldId="267"/>
            <ac:spMk id="27" creationId="{46C9A2DC-10EE-E785-C114-9BC3EEDC439C}"/>
          </ac:spMkLst>
        </pc:spChg>
        <pc:spChg chg="add mod">
          <ac:chgData name="Ronen Badalov" userId="135f1dcc-d553-4303-8374-d637c719456e" providerId="ADAL" clId="{399C6F98-76AC-49FC-9E35-5CE3E1C057ED}" dt="2024-03-04T20:34:08.189" v="2087" actId="207"/>
          <ac:spMkLst>
            <pc:docMk/>
            <pc:sldMk cId="434690004" sldId="267"/>
            <ac:spMk id="28" creationId="{269626AD-4F0C-4DDC-5ADE-9FCD438CB7C1}"/>
          </ac:spMkLst>
        </pc:spChg>
        <pc:spChg chg="add mod">
          <ac:chgData name="Ronen Badalov" userId="135f1dcc-d553-4303-8374-d637c719456e" providerId="ADAL" clId="{399C6F98-76AC-49FC-9E35-5CE3E1C057ED}" dt="2024-03-04T20:36:35.043" v="2192" actId="1076"/>
          <ac:spMkLst>
            <pc:docMk/>
            <pc:sldMk cId="434690004" sldId="267"/>
            <ac:spMk id="30" creationId="{EF910057-463D-252F-29AE-0B351B280170}"/>
          </ac:spMkLst>
        </pc:spChg>
        <pc:spChg chg="add mod">
          <ac:chgData name="Ronen Badalov" userId="135f1dcc-d553-4303-8374-d637c719456e" providerId="ADAL" clId="{399C6F98-76AC-49FC-9E35-5CE3E1C057ED}" dt="2024-03-04T20:37:01.937" v="2213" actId="1076"/>
          <ac:spMkLst>
            <pc:docMk/>
            <pc:sldMk cId="434690004" sldId="267"/>
            <ac:spMk id="31" creationId="{6FED8531-5CB7-EFDD-C1E5-7934B97D9F7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0" creationId="{30995367-8313-0BD8-F0E8-82C430C0D69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1" creationId="{10C2AE80-EE7E-089D-1EAF-4A91CE2E9D3C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3" creationId="{1AF68988-E428-02E5-2539-7755BDEA07A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4" creationId="{A78CE099-A8C2-DEA7-731B-3C45FDB6B58E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5" creationId="{B976B54C-FA46-1BD0-4099-0FE340056C96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7" creationId="{33424501-7B46-9104-1D3A-B230A0DCF8E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8" creationId="{C97604D4-0BBE-8124-0CA9-B43DD39AF68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0" creationId="{DCDE24FA-67CF-31D4-8FC8-0A89E31BC0B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1" creationId="{32BA7913-6BA1-65F9-625B-EDD7869E264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3" creationId="{763F4249-C493-181A-BEC5-A818FB1F392E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4" creationId="{7FC6DD48-1516-A58A-DFA8-C63B44A14410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5" creationId="{B27FCB26-F683-DDC9-E5A5-27955AE6C6FF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6" creationId="{B919E585-8D4F-68DF-7504-2EA2FE81FBE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7" creationId="{AE4BCFC4-5DB4-0085-A2E1-AC2A7515FB15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8" creationId="{668DD6FB-F799-6A67-A591-33ADD065095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9" creationId="{12FD99B8-C1CF-BAB1-E5AE-395E0B2F5A2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0" creationId="{CC029EC3-20B5-8E11-352E-19084FC35C8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1" creationId="{18AFE158-48E0-F4B3-1133-A49B6B2E13B2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2" creationId="{F125F9D3-7232-AB28-1537-62F30E397B59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3" creationId="{B90E0AF6-804B-AAE4-E41D-613E72F6B9B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4" creationId="{40C02894-B614-85E8-4637-3237FBCC8F8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5" creationId="{3ECA2938-7368-471F-DC3B-8C86D203F504}"/>
          </ac:spMkLst>
        </pc:spChg>
        <pc:spChg chg="mod">
          <ac:chgData name="Ronen Badalov" userId="135f1dcc-d553-4303-8374-d637c719456e" providerId="ADAL" clId="{399C6F98-76AC-49FC-9E35-5CE3E1C057ED}" dt="2024-03-04T20:27:23.867" v="1904"/>
          <ac:spMkLst>
            <pc:docMk/>
            <pc:sldMk cId="434690004" sldId="267"/>
            <ac:spMk id="3109" creationId="{28384398-281C-C036-0209-70C3817CEDAA}"/>
          </ac:spMkLst>
        </pc:spChg>
        <pc:spChg chg="mod">
          <ac:chgData name="Ronen Badalov" userId="135f1dcc-d553-4303-8374-d637c719456e" providerId="ADAL" clId="{399C6F98-76AC-49FC-9E35-5CE3E1C057ED}" dt="2024-03-04T20:26:22.830" v="1888" actId="1076"/>
          <ac:spMkLst>
            <pc:docMk/>
            <pc:sldMk cId="434690004" sldId="267"/>
            <ac:spMk id="3110" creationId="{E214CD55-A2D5-723B-CBA5-CDAFB7C60CEC}"/>
          </ac:spMkLst>
        </pc:spChg>
        <pc:grpChg chg="add mod">
          <ac:chgData name="Ronen Badalov" userId="135f1dcc-d553-4303-8374-d637c719456e" providerId="ADAL" clId="{399C6F98-76AC-49FC-9E35-5CE3E1C057ED}" dt="2024-03-04T20:36:38.624" v="2193" actId="1076"/>
          <ac:grpSpMkLst>
            <pc:docMk/>
            <pc:sldMk cId="434690004" sldId="267"/>
            <ac:grpSpMk id="29" creationId="{0E9FDA16-01E4-BC99-D182-F932E0AED13F}"/>
          </ac:grpSpMkLst>
        </pc:grpChg>
        <pc:picChg chg="add mod">
          <ac:chgData name="Ronen Badalov" userId="135f1dcc-d553-4303-8374-d637c719456e" providerId="ADAL" clId="{399C6F98-76AC-49FC-9E35-5CE3E1C057ED}" dt="2024-03-04T20:25:57.155" v="1879" actId="14100"/>
          <ac:picMkLst>
            <pc:docMk/>
            <pc:sldMk cId="434690004" sldId="267"/>
            <ac:picMk id="5" creationId="{421A573B-EA11-A53E-0EAA-179FCB4294BF}"/>
          </ac:picMkLst>
        </pc:picChg>
        <pc:picChg chg="add mod">
          <ac:chgData name="Ronen Badalov" userId="135f1dcc-d553-4303-8374-d637c719456e" providerId="ADAL" clId="{399C6F98-76AC-49FC-9E35-5CE3E1C057ED}" dt="2024-03-04T20:25:57.155" v="1879" actId="14100"/>
          <ac:picMkLst>
            <pc:docMk/>
            <pc:sldMk cId="434690004" sldId="267"/>
            <ac:picMk id="18" creationId="{35700C42-E4BA-9B02-012A-6F9678F344DF}"/>
          </ac:picMkLst>
        </pc:picChg>
        <pc:picChg chg="add del mod">
          <ac:chgData name="Ronen Badalov" userId="135f1dcc-d553-4303-8374-d637c719456e" providerId="ADAL" clId="{399C6F98-76AC-49FC-9E35-5CE3E1C057ED}" dt="2024-03-04T20:27:41.938" v="1911" actId="478"/>
          <ac:picMkLst>
            <pc:docMk/>
            <pc:sldMk cId="434690004" sldId="267"/>
            <ac:picMk id="4098" creationId="{555A5772-F3E0-FEE9-EE2E-5D3A8CC6E511}"/>
          </ac:picMkLst>
        </pc:picChg>
        <pc:picChg chg="add del mod">
          <ac:chgData name="Ronen Badalov" userId="135f1dcc-d553-4303-8374-d637c719456e" providerId="ADAL" clId="{399C6F98-76AC-49FC-9E35-5CE3E1C057ED}" dt="2024-03-04T20:28:33.259" v="1923" actId="478"/>
          <ac:picMkLst>
            <pc:docMk/>
            <pc:sldMk cId="434690004" sldId="267"/>
            <ac:picMk id="4100" creationId="{1081AB01-51FC-0AB8-D3C2-E2E59611F6C3}"/>
          </ac:picMkLst>
        </pc:picChg>
        <pc:picChg chg="add mod">
          <ac:chgData name="Ronen Badalov" userId="135f1dcc-d553-4303-8374-d637c719456e" providerId="ADAL" clId="{399C6F98-76AC-49FC-9E35-5CE3E1C057ED}" dt="2024-03-04T20:28:37.087" v="1926" actId="1076"/>
          <ac:picMkLst>
            <pc:docMk/>
            <pc:sldMk cId="434690004" sldId="267"/>
            <ac:picMk id="4102" creationId="{A5327892-2639-57DA-6294-BA32023C6803}"/>
          </ac:picMkLst>
        </pc:picChg>
      </pc:sldChg>
      <pc:sldChg chg="addSp delSp modSp add mod setBg delDesignElem">
        <pc:chgData name="Ronen Badalov" userId="135f1dcc-d553-4303-8374-d637c719456e" providerId="ADAL" clId="{399C6F98-76AC-49FC-9E35-5CE3E1C057ED}" dt="2024-03-04T21:01:50.285" v="2735" actId="5793"/>
        <pc:sldMkLst>
          <pc:docMk/>
          <pc:sldMk cId="3934048160" sldId="268"/>
        </pc:sldMkLst>
        <pc:spChg chg="mod">
          <ac:chgData name="Ronen Badalov" userId="135f1dcc-d553-4303-8374-d637c719456e" providerId="ADAL" clId="{399C6F98-76AC-49FC-9E35-5CE3E1C057ED}" dt="2024-03-04T21:01:50.285" v="2735" actId="5793"/>
          <ac:spMkLst>
            <pc:docMk/>
            <pc:sldMk cId="3934048160" sldId="268"/>
            <ac:spMk id="6" creationId="{281CEAF8-A62C-2A3C-09E4-143318377394}"/>
          </ac:spMkLst>
        </pc:spChg>
        <pc:spChg chg="add">
          <ac:chgData name="Ronen Badalov" userId="135f1dcc-d553-4303-8374-d637c719456e" providerId="ADAL" clId="{399C6F98-76AC-49FC-9E35-5CE3E1C057ED}" dt="2024-03-04T21:01:40.138" v="2730" actId="26606"/>
          <ac:spMkLst>
            <pc:docMk/>
            <pc:sldMk cId="3934048160" sldId="268"/>
            <ac:spMk id="8" creationId="{DA542B6D-E775-4832-91DC-2D20F857813A}"/>
          </ac:spMkLst>
        </pc:spChg>
        <pc:spChg chg="add">
          <ac:chgData name="Ronen Badalov" userId="135f1dcc-d553-4303-8374-d637c719456e" providerId="ADAL" clId="{399C6F98-76AC-49FC-9E35-5CE3E1C057ED}" dt="2024-03-04T21:01:40.138" v="2730" actId="26606"/>
          <ac:spMkLst>
            <pc:docMk/>
            <pc:sldMk cId="3934048160" sldId="268"/>
            <ac:spMk id="11" creationId="{943CAA20-3569-4189-9E48-239A229A86CA}"/>
          </ac:spMkLst>
        </pc:spChg>
        <pc:spChg chg="del">
          <ac:chgData name="Ronen Badalov" userId="135f1dcc-d553-4303-8374-d637c719456e" providerId="ADAL" clId="{399C6F98-76AC-49FC-9E35-5CE3E1C057ED}" dt="2024-03-04T21:01:35.812" v="2729"/>
          <ac:spMkLst>
            <pc:docMk/>
            <pc:sldMk cId="3934048160" sldId="268"/>
            <ac:spMk id="13" creationId="{A5D08834-C46A-8348-AFEF-BA46EDEFC9D7}"/>
          </ac:spMkLst>
        </pc:spChg>
        <pc:spChg chg="del">
          <ac:chgData name="Ronen Badalov" userId="135f1dcc-d553-4303-8374-d637c719456e" providerId="ADAL" clId="{399C6F98-76AC-49FC-9E35-5CE3E1C057ED}" dt="2024-03-04T21:01:35.812" v="2729"/>
          <ac:spMkLst>
            <pc:docMk/>
            <pc:sldMk cId="3934048160" sldId="268"/>
            <ac:spMk id="16" creationId="{DCD936AF-32A6-6784-1A23-2F3182AB561A}"/>
          </ac:spMkLst>
        </pc:spChg>
      </pc:sldChg>
      <pc:sldChg chg="addSp delSp modSp add mod setBg delDesignElem">
        <pc:chgData name="Ronen Badalov" userId="135f1dcc-d553-4303-8374-d637c719456e" providerId="ADAL" clId="{399C6F98-76AC-49FC-9E35-5CE3E1C057ED}" dt="2024-03-04T21:03:43.770" v="2755"/>
        <pc:sldMkLst>
          <pc:docMk/>
          <pc:sldMk cId="4042504767" sldId="269"/>
        </pc:sldMkLst>
        <pc:spChg chg="add mod">
          <ac:chgData name="Ronen Badalov" userId="135f1dcc-d553-4303-8374-d637c719456e" providerId="ADAL" clId="{399C6F98-76AC-49FC-9E35-5CE3E1C057ED}" dt="2024-03-04T21:03:43.770" v="2755"/>
          <ac:spMkLst>
            <pc:docMk/>
            <pc:sldMk cId="4042504767" sldId="269"/>
            <ac:spMk id="11" creationId="{D5A1268D-1B2F-88AA-40D0-9DCC35B383AA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26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28" creationId="{2E80C965-DB6D-4F81-9E9E-B027384D0BD6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29" creationId="{447B4865-91FB-F254-B5EA-21929C566EC2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30" creationId="{633C5E46-DAC5-4661-9C87-22B08E2A512F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35" creationId="{BBEED92E-444A-1868-965E-9A4EAE7E72FA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37" creationId="{3A16E8FF-21DA-D16B-DAAB-439E8818EEB0}"/>
          </ac:spMkLst>
        </pc:spChg>
        <pc:grpChg chg="add">
          <ac:chgData name="Ronen Badalov" userId="135f1dcc-d553-4303-8374-d637c719456e" providerId="ADAL" clId="{399C6F98-76AC-49FC-9E35-5CE3E1C057ED}" dt="2024-03-04T21:03:38.487" v="2754" actId="26606"/>
          <ac:grpSpMkLst>
            <pc:docMk/>
            <pc:sldMk cId="4042504767" sldId="269"/>
            <ac:grpSpMk id="5127" creationId="{DB88BD78-87E1-424D-B479-C37D8E41B12E}"/>
          </ac:grpSpMkLst>
        </pc:grpChg>
        <pc:grpChg chg="del">
          <ac:chgData name="Ronen Badalov" userId="135f1dcc-d553-4303-8374-d637c719456e" providerId="ADAL" clId="{399C6F98-76AC-49FC-9E35-5CE3E1C057ED}" dt="2024-03-04T21:02:28.776" v="2741"/>
          <ac:grpSpMkLst>
            <pc:docMk/>
            <pc:sldMk cId="4042504767" sldId="269"/>
            <ac:grpSpMk id="5131" creationId="{643076EC-BC33-D06C-CEE7-C57F47E6ED8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309B-0286-A2C1-89C7-D4762B2A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2BB90-9BF7-E8D8-D0D3-7D9E19A60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2E92-5BE0-8C29-EDEC-7976AE3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6F31-2AE7-DFD3-0DD4-6B3C62C5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9EC-510D-E996-4B9D-D20252AF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342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C3F-89FD-7175-475E-24D887F9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495A-C713-0B4E-8BE7-7750CD62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6A35-74AD-D3C1-6EF7-58D4908D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2A67-9B7F-B813-4AE1-7F7E21FD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A64C-5378-9003-F41B-60C63A5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6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6131C-3A9A-FBB4-B066-EF10325D4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CC754-B4D4-0541-AA2A-ECD0ABE3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A276-9AC8-00BB-644C-40ECEA5C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1854-870A-3062-4E9B-EB812FA2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5785-7BE6-7436-FD84-6D241BA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2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52A-528D-C276-1EBF-909A0F2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F979-B6C8-CD23-8845-86891A34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388D-E347-BF76-8601-25B48FF3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1AA4-4C36-AE03-2230-C71DE1C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7283-5663-0E55-FA76-5F2E7FA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35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8DD6-9C3E-BD2F-3DC6-21C2484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B78A-39B6-B949-0C4E-35074520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1A23-B0AB-7E2A-A9C0-8B0CE25E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DB6F-DB8B-4123-393F-AE44D21D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8826-A8CA-3181-8DE1-4187363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8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A86-5D04-129D-28C5-04E1236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963D-F9B4-62AD-D648-FE1BBB386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C9E6-96BD-DED2-DD3C-84BEA1DA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5B0E-770E-341D-6227-B033C2D6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DB6A8-FC30-E39F-11D4-E71B2F72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B4F5-E3BD-4740-683A-CB079DE1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04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58A-F8C5-DDC4-A5F3-238A2741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55FF-F0F4-846D-C15E-F900C296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14CC3-468A-6CBB-58A6-8FC5D05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07ADB-B16B-C235-E430-45847E63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8343-81F3-D32D-B6E3-BC1981F3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EB957-1E88-B40F-C33A-A7B0DF3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D29A3-A526-3239-A3E3-33AE1697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1229C-5876-2FBE-91DC-488272FC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17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126F-2751-2338-8014-1FD9BFB3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CAC6-AF15-DA13-64F5-650E6E08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98D6-0E1D-69F0-0D6C-E1F4BCA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8CEB9-0EDF-B5DC-527E-F3A4FB6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17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ECA3-C6E2-76B1-E843-99EB6754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74925-7BA7-A3D7-F2AD-8FF4833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A857-371A-C1DB-A7AC-091E3A8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020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D163-230A-1C8C-E72C-9371F4C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96C1-F9F7-CF6C-DF8E-7B3A5885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019A4-63F8-C180-9708-BA82D10C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27F5-EFC3-8BBC-F727-0090D266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A78B-0CA9-507A-B83C-8D7B58E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F20D-8481-8290-E4D1-69841CF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34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0EB-1C82-34F3-3AAE-15A24989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7F7A5-D0B6-C6F8-C068-8778E2064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EA8C-00A4-ECFF-B23D-C14A357B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7C81-4414-42B0-3261-9F1D67B8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CB9F-E8EF-247A-BB7D-DBD6FD03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0608-79CD-FC76-DD46-60E8861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0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5AD7-16ED-876B-AE71-412B76C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2EDD9-F817-7F75-FECA-69BFA088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0D90-43A7-991A-E0A9-E5695BCF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304-75F9-2DE6-94BD-E81E8C9C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CBA8-AE0F-BA25-01E7-83806CDA2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80A3-7B97-738A-4D38-9529277D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APPoint</a:t>
            </a:r>
            <a:endParaRPr lang="en-IL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AB492-82E0-2DE4-B9E8-E7863F65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e-IL"/>
              <a:t>רונן בדלוב 208393827</a:t>
            </a:r>
          </a:p>
          <a:p>
            <a:pPr algn="l"/>
            <a:r>
              <a:rPr lang="he-IL"/>
              <a:t>אלירן דוידוב 208490540</a:t>
            </a:r>
            <a:endParaRPr lang="en-IL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43CED-CE21-8AC4-0D55-CE39D462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Rectangle 718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Isosceles Triangle 718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973F2-7BC5-AA6A-00F8-37B2CDEF7F1C}"/>
              </a:ext>
            </a:extLst>
          </p:cNvPr>
          <p:cNvSpPr/>
          <p:nvPr/>
        </p:nvSpPr>
        <p:spPr>
          <a:xfrm>
            <a:off x="1680608" y="1496132"/>
            <a:ext cx="7691570" cy="4153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2EFAC-6456-20F2-BBC0-BDFC44159947}"/>
              </a:ext>
            </a:extLst>
          </p:cNvPr>
          <p:cNvSpPr txBox="1"/>
          <p:nvPr/>
        </p:nvSpPr>
        <p:spPr>
          <a:xfrm>
            <a:off x="4715172" y="643467"/>
            <a:ext cx="1629951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he-IL" sz="2088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הרשמה</a:t>
            </a:r>
            <a:endParaRPr lang="en-IL" sz="2400" u="s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4AB86-D40B-D684-8D44-B1340D164275}"/>
              </a:ext>
            </a:extLst>
          </p:cNvPr>
          <p:cNvSpPr/>
          <p:nvPr/>
        </p:nvSpPr>
        <p:spPr>
          <a:xfrm>
            <a:off x="4373407" y="2322374"/>
            <a:ext cx="2516286" cy="2876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2F9D9-FFDA-5C1A-C9C3-D9453F4761DC}"/>
              </a:ext>
            </a:extLst>
          </p:cNvPr>
          <p:cNvSpPr txBox="1"/>
          <p:nvPr/>
        </p:nvSpPr>
        <p:spPr>
          <a:xfrm>
            <a:off x="1684363" y="1496132"/>
            <a:ext cx="1306968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74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8F4CB-AD6A-8A6F-775B-AE28CFDC80D6}"/>
              </a:ext>
            </a:extLst>
          </p:cNvPr>
          <p:cNvSpPr txBox="1"/>
          <p:nvPr/>
        </p:nvSpPr>
        <p:spPr>
          <a:xfrm>
            <a:off x="4572457" y="2438959"/>
            <a:ext cx="739866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</a:t>
            </a:r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D1625-87E8-6AD2-3458-0BE7A4EBF4A7}"/>
              </a:ext>
            </a:extLst>
          </p:cNvPr>
          <p:cNvSpPr/>
          <p:nvPr/>
        </p:nvSpPr>
        <p:spPr>
          <a:xfrm>
            <a:off x="5518882" y="2425116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22E70-7F4C-FCD2-E85C-3C455FB73CDE}"/>
              </a:ext>
            </a:extLst>
          </p:cNvPr>
          <p:cNvSpPr txBox="1"/>
          <p:nvPr/>
        </p:nvSpPr>
        <p:spPr>
          <a:xfrm>
            <a:off x="4467298" y="2873340"/>
            <a:ext cx="1130453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Password:</a:t>
            </a:r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474F9-CFBF-BA14-756B-803C04C3E6DC}"/>
              </a:ext>
            </a:extLst>
          </p:cNvPr>
          <p:cNvSpPr/>
          <p:nvPr/>
        </p:nvSpPr>
        <p:spPr>
          <a:xfrm>
            <a:off x="5518882" y="2879454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D926B0-AD2F-B6F7-5E85-E4A9B04215AE}"/>
              </a:ext>
            </a:extLst>
          </p:cNvPr>
          <p:cNvSpPr/>
          <p:nvPr/>
        </p:nvSpPr>
        <p:spPr>
          <a:xfrm>
            <a:off x="4944268" y="4204396"/>
            <a:ext cx="1367057" cy="3492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 UP</a:t>
            </a:r>
            <a:endParaRPr lang="en-IL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B449A-F212-CDC4-21B5-6460790E7FD9}"/>
              </a:ext>
            </a:extLst>
          </p:cNvPr>
          <p:cNvSpPr txBox="1"/>
          <p:nvPr/>
        </p:nvSpPr>
        <p:spPr>
          <a:xfrm>
            <a:off x="4951777" y="1752307"/>
            <a:ext cx="1306968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43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 Up</a:t>
            </a:r>
            <a:endParaRPr lang="en-IL" sz="2800" b="1" u="sng"/>
          </a:p>
        </p:txBody>
      </p:sp>
      <p:pic>
        <p:nvPicPr>
          <p:cNvPr id="7172" name="Picture 4" descr="How to add Google Sign In button to your Website | by Dilip Kashyap | Medium">
            <a:extLst>
              <a:ext uri="{FF2B5EF4-FFF2-40B4-BE49-F238E27FC236}">
                <a16:creationId xmlns:a16="http://schemas.microsoft.com/office/drawing/2014/main" id="{E6631CF5-9FFE-F1DF-23AD-EBA34E3B8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22599" r="9694" b="22008"/>
          <a:stretch/>
        </p:blipFill>
        <p:spPr bwMode="auto">
          <a:xfrm>
            <a:off x="4949900" y="4666404"/>
            <a:ext cx="1367057" cy="38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791639-6C82-C348-F4D8-E18F6825B665}"/>
              </a:ext>
            </a:extLst>
          </p:cNvPr>
          <p:cNvSpPr txBox="1"/>
          <p:nvPr/>
        </p:nvSpPr>
        <p:spPr>
          <a:xfrm>
            <a:off x="4394065" y="3314768"/>
            <a:ext cx="1239364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Name:</a:t>
            </a:r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478F6-8309-F505-66B9-8A860EE57845}"/>
              </a:ext>
            </a:extLst>
          </p:cNvPr>
          <p:cNvSpPr/>
          <p:nvPr/>
        </p:nvSpPr>
        <p:spPr>
          <a:xfrm>
            <a:off x="5518882" y="3330136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C5F56-533D-4FE5-6FE2-22C49741200C}"/>
              </a:ext>
            </a:extLst>
          </p:cNvPr>
          <p:cNvSpPr txBox="1"/>
          <p:nvPr/>
        </p:nvSpPr>
        <p:spPr>
          <a:xfrm>
            <a:off x="4394065" y="3778359"/>
            <a:ext cx="1203686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Name:</a:t>
            </a:r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BD9DBE-1F22-E73E-F596-CDF3E584B693}"/>
              </a:ext>
            </a:extLst>
          </p:cNvPr>
          <p:cNvSpPr/>
          <p:nvPr/>
        </p:nvSpPr>
        <p:spPr>
          <a:xfrm>
            <a:off x="5518882" y="3784473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21B14E1-FDEC-8171-024D-DD0A67DF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4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B18F2-BC1A-481B-A6A8-DC22907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C2E27-921A-4325-733E-5919BBC0895E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תצוגות בעל עסק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B1539-E34C-C034-AD2D-117CB8F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4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90E40-AABC-BB72-27E0-6881A13D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C3FD9-D585-93DE-C8AF-515ED29E9673}"/>
              </a:ext>
            </a:extLst>
          </p:cNvPr>
          <p:cNvSpPr/>
          <p:nvPr/>
        </p:nvSpPr>
        <p:spPr>
          <a:xfrm>
            <a:off x="1555808" y="1051437"/>
            <a:ext cx="8758942" cy="516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712C8-078B-A44F-F3A1-BF2279E4A87C}"/>
              </a:ext>
            </a:extLst>
          </p:cNvPr>
          <p:cNvSpPr txBox="1"/>
          <p:nvPr/>
        </p:nvSpPr>
        <p:spPr>
          <a:xfrm>
            <a:off x="5271431" y="643467"/>
            <a:ext cx="143695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he-IL" sz="2112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תצוגת יומן</a:t>
            </a:r>
            <a:endParaRPr lang="en-IL" sz="2400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98C0D-3C20-FFA8-53D7-936EACF1CFCA}"/>
              </a:ext>
            </a:extLst>
          </p:cNvPr>
          <p:cNvSpPr txBox="1"/>
          <p:nvPr/>
        </p:nvSpPr>
        <p:spPr>
          <a:xfrm>
            <a:off x="1831182" y="1336178"/>
            <a:ext cx="309879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 view – Zion’s Hair Salon</a:t>
            </a:r>
            <a:endParaRPr lang="en-IL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178AB3-5B85-E953-EAE1-059F8B6D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32" y="1619391"/>
            <a:ext cx="8416556" cy="44732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E35895E-2391-26A7-9BD4-629047B3A711}"/>
              </a:ext>
            </a:extLst>
          </p:cNvPr>
          <p:cNvSpPr/>
          <p:nvPr/>
        </p:nvSpPr>
        <p:spPr>
          <a:xfrm>
            <a:off x="4331888" y="3745498"/>
            <a:ext cx="1157439" cy="325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Dani – Male haircut</a:t>
            </a:r>
            <a:endParaRPr lang="en-IL" sz="11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729362-5930-8153-0D52-6AAA06BAFA99}"/>
              </a:ext>
            </a:extLst>
          </p:cNvPr>
          <p:cNvSpPr/>
          <p:nvPr/>
        </p:nvSpPr>
        <p:spPr>
          <a:xfrm>
            <a:off x="4331888" y="3034177"/>
            <a:ext cx="1157439" cy="518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Dana – female haircut</a:t>
            </a:r>
            <a:endParaRPr lang="en-IL" sz="11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89C780-0B9E-59E6-D84C-E188E1BB71AA}"/>
              </a:ext>
            </a:extLst>
          </p:cNvPr>
          <p:cNvSpPr/>
          <p:nvPr/>
        </p:nvSpPr>
        <p:spPr>
          <a:xfrm>
            <a:off x="2028440" y="2091970"/>
            <a:ext cx="1090103" cy="19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4C8F0-508A-C0B5-6057-714BFD4041D3}"/>
              </a:ext>
            </a:extLst>
          </p:cNvPr>
          <p:cNvSpPr/>
          <p:nvPr/>
        </p:nvSpPr>
        <p:spPr>
          <a:xfrm>
            <a:off x="5489327" y="3235636"/>
            <a:ext cx="1157439" cy="325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Yossi – Male haircut</a:t>
            </a:r>
            <a:endParaRPr lang="en-IL" sz="11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E084B4-92A7-9316-E6A9-A48ED75AD405}"/>
              </a:ext>
            </a:extLst>
          </p:cNvPr>
          <p:cNvSpPr/>
          <p:nvPr/>
        </p:nvSpPr>
        <p:spPr>
          <a:xfrm>
            <a:off x="7843758" y="3034177"/>
            <a:ext cx="1157439" cy="325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Haim – Male haircut</a:t>
            </a:r>
            <a:endParaRPr lang="en-IL" sz="11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0EA0AF-54B1-8488-3068-BA483F38CF0D}"/>
              </a:ext>
            </a:extLst>
          </p:cNvPr>
          <p:cNvSpPr/>
          <p:nvPr/>
        </p:nvSpPr>
        <p:spPr>
          <a:xfrm>
            <a:off x="7560267" y="3522080"/>
            <a:ext cx="1840036" cy="1468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4B80BE-6DDD-079A-D511-B22F510F214B}"/>
              </a:ext>
            </a:extLst>
          </p:cNvPr>
          <p:cNvSpPr/>
          <p:nvPr/>
        </p:nvSpPr>
        <p:spPr>
          <a:xfrm>
            <a:off x="8422477" y="3382578"/>
            <a:ext cx="106087" cy="16228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580D3-D60A-4CF6-6DD0-301598AF1B2F}"/>
              </a:ext>
            </a:extLst>
          </p:cNvPr>
          <p:cNvSpPr txBox="1"/>
          <p:nvPr/>
        </p:nvSpPr>
        <p:spPr>
          <a:xfrm>
            <a:off x="7819144" y="4297825"/>
            <a:ext cx="1418839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✅ACCEPT</a:t>
            </a:r>
            <a:endParaRPr lang="en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409677-FC66-F45C-0D69-972C916982E1}"/>
              </a:ext>
            </a:extLst>
          </p:cNvPr>
          <p:cNvSpPr txBox="1"/>
          <p:nvPr/>
        </p:nvSpPr>
        <p:spPr>
          <a:xfrm>
            <a:off x="7819144" y="4623296"/>
            <a:ext cx="1418839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❌DECLINE</a:t>
            </a:r>
            <a:endParaRPr lang="en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C64D2A-8897-845C-5F80-BFD417948093}"/>
              </a:ext>
            </a:extLst>
          </p:cNvPr>
          <p:cNvSpPr txBox="1"/>
          <p:nvPr/>
        </p:nvSpPr>
        <p:spPr>
          <a:xfrm>
            <a:off x="7543277" y="3525417"/>
            <a:ext cx="1915942" cy="108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Haim</a:t>
            </a: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wants to book an appointment for </a:t>
            </a:r>
            <a:r>
              <a:rPr lang="en-US" sz="10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Male haircut</a:t>
            </a:r>
          </a:p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Friday, 8</a:t>
            </a:r>
            <a:r>
              <a:rPr lang="en-US" sz="1056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March, at 10:00 AM </a:t>
            </a:r>
            <a:endParaRPr lang="en-IL" sz="10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90BF1F-C807-9A16-A9AE-C84DE6492FDA}"/>
              </a:ext>
            </a:extLst>
          </p:cNvPr>
          <p:cNvSpPr/>
          <p:nvPr/>
        </p:nvSpPr>
        <p:spPr>
          <a:xfrm>
            <a:off x="2028440" y="3075567"/>
            <a:ext cx="1157439" cy="325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Nissim – Male haircut</a:t>
            </a:r>
            <a:endParaRPr lang="en-IL" sz="11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79E3EF-A1E8-AA63-A4E3-50E26910D25C}"/>
              </a:ext>
            </a:extLst>
          </p:cNvPr>
          <p:cNvSpPr/>
          <p:nvPr/>
        </p:nvSpPr>
        <p:spPr>
          <a:xfrm>
            <a:off x="2000799" y="3569105"/>
            <a:ext cx="1157439" cy="5185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Shani – female haircut</a:t>
            </a:r>
            <a:endParaRPr lang="en-IL" sz="1100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2FA650C-829B-0ED6-E28A-C89AC1BE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916" y="1319493"/>
            <a:ext cx="2177563" cy="3560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3E9720-CA6D-E290-1DD4-A3FB5936057B}"/>
              </a:ext>
            </a:extLst>
          </p:cNvPr>
          <p:cNvSpPr txBox="1"/>
          <p:nvPr/>
        </p:nvSpPr>
        <p:spPr>
          <a:xfrm>
            <a:off x="1563206" y="1061832"/>
            <a:ext cx="132642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76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C58BA546-062A-FE6D-C3CC-E91A59C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7C905-0A20-F63A-27D6-818A6811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38EEC-4F9B-8CC5-3F8D-DD0507018585}"/>
              </a:ext>
            </a:extLst>
          </p:cNvPr>
          <p:cNvSpPr/>
          <p:nvPr/>
        </p:nvSpPr>
        <p:spPr>
          <a:xfrm>
            <a:off x="1937429" y="1199125"/>
            <a:ext cx="7215769" cy="5015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83CC3-5825-BF33-7386-A8950FC38568}"/>
              </a:ext>
            </a:extLst>
          </p:cNvPr>
          <p:cNvSpPr txBox="1"/>
          <p:nvPr/>
        </p:nvSpPr>
        <p:spPr>
          <a:xfrm>
            <a:off x="4658873" y="643467"/>
            <a:ext cx="1786391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עריכת דף עסק</a:t>
            </a:r>
            <a:endParaRPr lang="en-IL" sz="2400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F8553-57FE-126C-C808-BAB44C376B8A}"/>
              </a:ext>
            </a:extLst>
          </p:cNvPr>
          <p:cNvSpPr txBox="1"/>
          <p:nvPr/>
        </p:nvSpPr>
        <p:spPr>
          <a:xfrm>
            <a:off x="3385470" y="1549754"/>
            <a:ext cx="1979119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Zion’s Hair Salon</a:t>
            </a: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9562-1622-94CD-C148-9DAB3BBDB449}"/>
              </a:ext>
            </a:extLst>
          </p:cNvPr>
          <p:cNvSpPr txBox="1"/>
          <p:nvPr/>
        </p:nvSpPr>
        <p:spPr>
          <a:xfrm>
            <a:off x="2677874" y="3155715"/>
            <a:ext cx="5266505" cy="10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Lorem ipsum dolor sit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amet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consectetur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adipiscing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sed do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eiusmod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tempor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incididunt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labore et dolore magna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aliqua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Ut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enim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ad minim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veniam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quis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nostrud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exercitation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ullamco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laboris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nisi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aliquip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ex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commodo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consequat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Duis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aute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irure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dolor in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reprehenderit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in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voluptate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velit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esse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cillum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dolore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eu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fugiat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nulla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pariatur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Excepteur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sint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occaecat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cupidatat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non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proident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sunt in culpa qui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officia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deserunt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mollit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anim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id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est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laborum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</a:t>
            </a:r>
            <a:endParaRPr lang="en-IL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B3E9E-1B62-03BD-4E9B-D0719379ACFA}"/>
              </a:ext>
            </a:extLst>
          </p:cNvPr>
          <p:cNvSpPr txBox="1"/>
          <p:nvPr/>
        </p:nvSpPr>
        <p:spPr>
          <a:xfrm>
            <a:off x="7707355" y="3096718"/>
            <a:ext cx="676478" cy="33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AACD-BBD7-BAD9-C7A5-541D679561CD}"/>
              </a:ext>
            </a:extLst>
          </p:cNvPr>
          <p:cNvSpPr txBox="1"/>
          <p:nvPr/>
        </p:nvSpPr>
        <p:spPr>
          <a:xfrm>
            <a:off x="2677874" y="2894123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  <a:endParaRPr lang="en-IL" sz="1400" b="1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CE146-DE41-5865-AB19-97AD7DDB854D}"/>
              </a:ext>
            </a:extLst>
          </p:cNvPr>
          <p:cNvSpPr txBox="1"/>
          <p:nvPr/>
        </p:nvSpPr>
        <p:spPr>
          <a:xfrm>
            <a:off x="2696140" y="1603898"/>
            <a:ext cx="689329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endParaRPr lang="en-IL" sz="1400" b="1" u="sn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11F3EA-8702-DEDD-13A2-DB872CFC21B0}"/>
              </a:ext>
            </a:extLst>
          </p:cNvPr>
          <p:cNvSpPr/>
          <p:nvPr/>
        </p:nvSpPr>
        <p:spPr>
          <a:xfrm>
            <a:off x="6199217" y="1319136"/>
            <a:ext cx="1520679" cy="1513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989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💈</a:t>
            </a:r>
            <a:endParaRPr lang="en-IL" sz="11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48615-6925-7870-1F7E-4EF6D996F837}"/>
              </a:ext>
            </a:extLst>
          </p:cNvPr>
          <p:cNvSpPr txBox="1"/>
          <p:nvPr/>
        </p:nvSpPr>
        <p:spPr>
          <a:xfrm>
            <a:off x="7599073" y="1388680"/>
            <a:ext cx="676478" cy="33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3A6F9-73A2-E8DF-C68E-40C138D8A138}"/>
              </a:ext>
            </a:extLst>
          </p:cNvPr>
          <p:cNvSpPr txBox="1"/>
          <p:nvPr/>
        </p:nvSpPr>
        <p:spPr>
          <a:xfrm>
            <a:off x="2711046" y="1919483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</a:t>
            </a:r>
            <a:endParaRPr lang="en-IL" sz="1400" b="1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AE555-F7C8-F613-F3D2-DB8A28A666C1}"/>
              </a:ext>
            </a:extLst>
          </p:cNvPr>
          <p:cNvSpPr txBox="1"/>
          <p:nvPr/>
        </p:nvSpPr>
        <p:spPr>
          <a:xfrm>
            <a:off x="3491225" y="1935170"/>
            <a:ext cx="1117524" cy="25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Hertzel</a:t>
            </a: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3, </a:t>
            </a:r>
            <a:r>
              <a:rPr lang="en-US" sz="10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Ramla</a:t>
            </a:r>
            <a:endParaRPr lang="en-IL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37714-97D6-D9F0-529D-6AE41616EC4F}"/>
              </a:ext>
            </a:extLst>
          </p:cNvPr>
          <p:cNvSpPr txBox="1"/>
          <p:nvPr/>
        </p:nvSpPr>
        <p:spPr>
          <a:xfrm>
            <a:off x="4543854" y="1855383"/>
            <a:ext cx="676478" cy="33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E2A3F-1C4D-E6EE-1176-0AFB1EEFA7BA}"/>
              </a:ext>
            </a:extLst>
          </p:cNvPr>
          <p:cNvSpPr txBox="1"/>
          <p:nvPr/>
        </p:nvSpPr>
        <p:spPr>
          <a:xfrm>
            <a:off x="2677929" y="2267169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 number </a:t>
            </a:r>
            <a:endParaRPr lang="en-IL" sz="1400" b="1" u="sn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72042-2283-9474-C18F-B0608080A521}"/>
              </a:ext>
            </a:extLst>
          </p:cNvPr>
          <p:cNvSpPr txBox="1"/>
          <p:nvPr/>
        </p:nvSpPr>
        <p:spPr>
          <a:xfrm>
            <a:off x="3861455" y="2279641"/>
            <a:ext cx="1117524" cy="25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050111111</a:t>
            </a:r>
            <a:endParaRPr lang="en-IL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EBCA4-C1BC-818B-AAE8-71E7E2F924BB}"/>
              </a:ext>
            </a:extLst>
          </p:cNvPr>
          <p:cNvSpPr txBox="1"/>
          <p:nvPr/>
        </p:nvSpPr>
        <p:spPr>
          <a:xfrm>
            <a:off x="4562762" y="2202493"/>
            <a:ext cx="676478" cy="33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DA0E4-A8B9-49EF-127F-A43B05D21D9A}"/>
              </a:ext>
            </a:extLst>
          </p:cNvPr>
          <p:cNvSpPr txBox="1"/>
          <p:nvPr/>
        </p:nvSpPr>
        <p:spPr>
          <a:xfrm>
            <a:off x="2674962" y="4251946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endParaRPr lang="en-IL" sz="1400" b="1" u="s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741CB-81E9-EB9A-54D6-93A7798C10EE}"/>
              </a:ext>
            </a:extLst>
          </p:cNvPr>
          <p:cNvSpPr/>
          <p:nvPr/>
        </p:nvSpPr>
        <p:spPr>
          <a:xfrm>
            <a:off x="3541369" y="4289095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401A-14B4-8059-A26D-834DE67E2CB1}"/>
              </a:ext>
            </a:extLst>
          </p:cNvPr>
          <p:cNvSpPr txBox="1"/>
          <p:nvPr/>
        </p:nvSpPr>
        <p:spPr>
          <a:xfrm>
            <a:off x="3514523" y="4289095"/>
            <a:ext cx="1622068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Male haircut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99695-0760-E53B-017D-F0F20DE7FE87}"/>
              </a:ext>
            </a:extLst>
          </p:cNvPr>
          <p:cNvSpPr txBox="1"/>
          <p:nvPr/>
        </p:nvSpPr>
        <p:spPr>
          <a:xfrm>
            <a:off x="3512194" y="4603190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20 Minutes</a:t>
            </a:r>
            <a:endParaRPr lang="en-IL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B506C-ABB1-2786-D0C2-7794452838A0}"/>
              </a:ext>
            </a:extLst>
          </p:cNvPr>
          <p:cNvSpPr txBox="1"/>
          <p:nvPr/>
        </p:nvSpPr>
        <p:spPr>
          <a:xfrm>
            <a:off x="3512193" y="4895744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50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7EB30-494C-3457-5494-AD9064CFBC11}"/>
              </a:ext>
            </a:extLst>
          </p:cNvPr>
          <p:cNvSpPr/>
          <p:nvPr/>
        </p:nvSpPr>
        <p:spPr>
          <a:xfrm>
            <a:off x="5551548" y="4297802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B780B-48A1-A4AF-536F-37FF24F7AB6C}"/>
              </a:ext>
            </a:extLst>
          </p:cNvPr>
          <p:cNvSpPr txBox="1"/>
          <p:nvPr/>
        </p:nvSpPr>
        <p:spPr>
          <a:xfrm>
            <a:off x="5524701" y="4297802"/>
            <a:ext cx="1622068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Female haircut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C5EE4-52E9-301C-5377-A525792C3F67}"/>
              </a:ext>
            </a:extLst>
          </p:cNvPr>
          <p:cNvSpPr txBox="1"/>
          <p:nvPr/>
        </p:nvSpPr>
        <p:spPr>
          <a:xfrm>
            <a:off x="5522372" y="4611897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60 Minutes</a:t>
            </a:r>
            <a:endParaRPr lang="en-IL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C323-7A24-4E95-1A35-C0D20F53DC8C}"/>
              </a:ext>
            </a:extLst>
          </p:cNvPr>
          <p:cNvSpPr txBox="1"/>
          <p:nvPr/>
        </p:nvSpPr>
        <p:spPr>
          <a:xfrm>
            <a:off x="5522371" y="4904451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500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EB29A-69F7-35DF-BCA1-13DE3DF88ABC}"/>
              </a:ext>
            </a:extLst>
          </p:cNvPr>
          <p:cNvSpPr/>
          <p:nvPr/>
        </p:nvSpPr>
        <p:spPr>
          <a:xfrm>
            <a:off x="3530945" y="5279074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2607E-DBFF-802C-979C-6E5248764814}"/>
              </a:ext>
            </a:extLst>
          </p:cNvPr>
          <p:cNvSpPr txBox="1"/>
          <p:nvPr/>
        </p:nvSpPr>
        <p:spPr>
          <a:xfrm>
            <a:off x="3504098" y="5279074"/>
            <a:ext cx="1949301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Male haircut + beard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E8CD1-59BE-2277-5066-0F2BD69C4408}"/>
              </a:ext>
            </a:extLst>
          </p:cNvPr>
          <p:cNvSpPr txBox="1"/>
          <p:nvPr/>
        </p:nvSpPr>
        <p:spPr>
          <a:xfrm>
            <a:off x="3501769" y="5593169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30 Minutes</a:t>
            </a:r>
            <a:endParaRPr lang="en-IL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55667-BA8D-737A-746A-F35812866845}"/>
              </a:ext>
            </a:extLst>
          </p:cNvPr>
          <p:cNvSpPr txBox="1"/>
          <p:nvPr/>
        </p:nvSpPr>
        <p:spPr>
          <a:xfrm>
            <a:off x="3501768" y="5885724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60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44556-4CDB-42B2-A730-B6B33083FB6B}"/>
              </a:ext>
            </a:extLst>
          </p:cNvPr>
          <p:cNvSpPr/>
          <p:nvPr/>
        </p:nvSpPr>
        <p:spPr>
          <a:xfrm>
            <a:off x="5547451" y="5279074"/>
            <a:ext cx="1848668" cy="89415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C2034-3095-0092-1985-8796818E480B}"/>
              </a:ext>
            </a:extLst>
          </p:cNvPr>
          <p:cNvSpPr txBox="1"/>
          <p:nvPr/>
        </p:nvSpPr>
        <p:spPr>
          <a:xfrm>
            <a:off x="5691400" y="5593169"/>
            <a:ext cx="1622068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➕ Add new Service</a:t>
            </a:r>
            <a:endParaRPr lang="en-IL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96E96-AFAF-C0F0-FCAA-91F0306828A6}"/>
              </a:ext>
            </a:extLst>
          </p:cNvPr>
          <p:cNvSpPr txBox="1"/>
          <p:nvPr/>
        </p:nvSpPr>
        <p:spPr>
          <a:xfrm>
            <a:off x="1934322" y="1216703"/>
            <a:ext cx="1297051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72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C7D575-BB8E-BD5F-B1E8-F995C7E7B385}"/>
              </a:ext>
            </a:extLst>
          </p:cNvPr>
          <p:cNvSpPr txBox="1"/>
          <p:nvPr/>
        </p:nvSpPr>
        <p:spPr>
          <a:xfrm>
            <a:off x="2674962" y="2581509"/>
            <a:ext cx="1185583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hours</a:t>
            </a:r>
            <a:endParaRPr lang="en-IL" sz="1400" b="1" u="sn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EDB9DD-41A9-C3F1-4919-83EFC1FD844D}"/>
              </a:ext>
            </a:extLst>
          </p:cNvPr>
          <p:cNvSpPr txBox="1"/>
          <p:nvPr/>
        </p:nvSpPr>
        <p:spPr>
          <a:xfrm>
            <a:off x="3789670" y="2566293"/>
            <a:ext cx="2278047" cy="48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Sunday – Thursday 10:00 – 17:00</a:t>
            </a:r>
          </a:p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Friday 9:00 – 13:00</a:t>
            </a:r>
            <a:endParaRPr lang="en-IL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64897D-0E96-560A-09D1-5E690EF24677}"/>
              </a:ext>
            </a:extLst>
          </p:cNvPr>
          <p:cNvSpPr txBox="1"/>
          <p:nvPr/>
        </p:nvSpPr>
        <p:spPr>
          <a:xfrm>
            <a:off x="5712673" y="2513101"/>
            <a:ext cx="439806" cy="33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✏️</a:t>
            </a:r>
            <a:endParaRPr lang="en-IL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70542387-2E74-C117-0873-842D96A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0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7D662-B190-502A-D321-4FED0E41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CEAF8-A62C-2A3C-09E4-143318377394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 err="1"/>
              <a:t>תצוגות</a:t>
            </a:r>
            <a:r>
              <a:rPr lang="en-US" sz="6600" b="1" dirty="0"/>
              <a:t> </a:t>
            </a:r>
            <a:r>
              <a:rPr lang="en-US" sz="6600" b="1" dirty="0" err="1"/>
              <a:t>לקוח</a:t>
            </a:r>
            <a:endParaRPr lang="en-US" sz="6600" b="1" dirty="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3BAB-A9EF-AB43-7EB4-7F8B7E0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4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32722-D6B8-7E4D-1582-15762BB5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4ED6-C107-0D96-5D22-C5F70D4F8426}"/>
              </a:ext>
            </a:extLst>
          </p:cNvPr>
          <p:cNvSpPr txBox="1"/>
          <p:nvPr/>
        </p:nvSpPr>
        <p:spPr>
          <a:xfrm>
            <a:off x="5099297" y="643467"/>
            <a:ext cx="105540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גילוי</a:t>
            </a:r>
            <a:endParaRPr lang="en-IL" sz="2400" u="s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7622B7-9CD2-2F2A-B920-05C9234BC982}"/>
              </a:ext>
            </a:extLst>
          </p:cNvPr>
          <p:cNvSpPr/>
          <p:nvPr/>
        </p:nvSpPr>
        <p:spPr>
          <a:xfrm>
            <a:off x="2021600" y="1375393"/>
            <a:ext cx="6872870" cy="412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2C24-2337-92E4-4CC7-C8DF15ED6EF1}"/>
              </a:ext>
            </a:extLst>
          </p:cNvPr>
          <p:cNvSpPr txBox="1"/>
          <p:nvPr/>
        </p:nvSpPr>
        <p:spPr>
          <a:xfrm>
            <a:off x="2021600" y="1431299"/>
            <a:ext cx="1297051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72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699CB-29D2-E8C9-A383-0F770DFBE7E8}"/>
              </a:ext>
            </a:extLst>
          </p:cNvPr>
          <p:cNvSpPr/>
          <p:nvPr/>
        </p:nvSpPr>
        <p:spPr>
          <a:xfrm>
            <a:off x="4451704" y="1487207"/>
            <a:ext cx="2601553" cy="23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C0D0D-F615-9F00-C194-F5B2E39D3D64}"/>
              </a:ext>
            </a:extLst>
          </p:cNvPr>
          <p:cNvSpPr txBox="1"/>
          <p:nvPr/>
        </p:nvSpPr>
        <p:spPr>
          <a:xfrm>
            <a:off x="4369706" y="1471193"/>
            <a:ext cx="2936997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🔍search by business name…</a:t>
            </a:r>
            <a:endParaRPr lang="en-IL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44967-9055-7DB5-A44E-43124F09A13A}"/>
              </a:ext>
            </a:extLst>
          </p:cNvPr>
          <p:cNvSpPr/>
          <p:nvPr/>
        </p:nvSpPr>
        <p:spPr>
          <a:xfrm>
            <a:off x="2178140" y="2404087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45873-1195-6E94-1107-AD0AE316175D}"/>
              </a:ext>
            </a:extLst>
          </p:cNvPr>
          <p:cNvSpPr/>
          <p:nvPr/>
        </p:nvSpPr>
        <p:spPr>
          <a:xfrm>
            <a:off x="2226593" y="2563122"/>
            <a:ext cx="469621" cy="455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💈</a:t>
            </a:r>
            <a:endParaRPr lang="en-IL" sz="2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7C949-4C64-F39F-1004-2A55D42A33CA}"/>
              </a:ext>
            </a:extLst>
          </p:cNvPr>
          <p:cNvSpPr txBox="1"/>
          <p:nvPr/>
        </p:nvSpPr>
        <p:spPr>
          <a:xfrm>
            <a:off x="2744667" y="2644722"/>
            <a:ext cx="1625039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Zion’s Hair Salon</a:t>
            </a:r>
            <a:endParaRPr lang="en-IL" sz="1600"/>
          </a:p>
        </p:txBody>
      </p:sp>
      <p:pic>
        <p:nvPicPr>
          <p:cNvPr id="3074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ACC3C157-9FE8-F5EA-B1D8-AB2248D8B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2259205" y="3213576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5A3240-096F-4E22-894B-6D0D18825D61}"/>
              </a:ext>
            </a:extLst>
          </p:cNvPr>
          <p:cNvSpPr txBox="1"/>
          <p:nvPr/>
        </p:nvSpPr>
        <p:spPr>
          <a:xfrm>
            <a:off x="2375678" y="3212879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 km from my location</a:t>
            </a:r>
            <a:endParaRPr lang="en-IL" sz="1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EE10A-3F33-775C-6F28-7FDEEC141B93}"/>
              </a:ext>
            </a:extLst>
          </p:cNvPr>
          <p:cNvSpPr/>
          <p:nvPr/>
        </p:nvSpPr>
        <p:spPr>
          <a:xfrm>
            <a:off x="4360389" y="2404087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8F60F9-EEED-9178-D2E8-C11B418C013E}"/>
              </a:ext>
            </a:extLst>
          </p:cNvPr>
          <p:cNvSpPr/>
          <p:nvPr/>
        </p:nvSpPr>
        <p:spPr>
          <a:xfrm>
            <a:off x="4408842" y="2563122"/>
            <a:ext cx="469621" cy="455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💅</a:t>
            </a:r>
            <a:endParaRPr lang="en-IL" sz="2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EA77C-0925-7302-9F7A-F7355387FA1C}"/>
              </a:ext>
            </a:extLst>
          </p:cNvPr>
          <p:cNvSpPr txBox="1"/>
          <p:nvPr/>
        </p:nvSpPr>
        <p:spPr>
          <a:xfrm>
            <a:off x="4917600" y="2563122"/>
            <a:ext cx="1332458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Rachel’s Nail Salon</a:t>
            </a:r>
            <a:endParaRPr lang="en-IL" sz="1600"/>
          </a:p>
        </p:txBody>
      </p:sp>
      <p:pic>
        <p:nvPicPr>
          <p:cNvPr id="28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DE27EAB6-26AA-A8A0-B7EC-759C6EEAC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4441454" y="3213576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8B12CF-8C9F-879E-13DD-88FA94F48723}"/>
              </a:ext>
            </a:extLst>
          </p:cNvPr>
          <p:cNvSpPr txBox="1"/>
          <p:nvPr/>
        </p:nvSpPr>
        <p:spPr>
          <a:xfrm>
            <a:off x="4557927" y="3212879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 km from my location</a:t>
            </a:r>
            <a:endParaRPr lang="en-IL" sz="1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873933-B34F-E98D-FBEA-6E1656CEC6D7}"/>
              </a:ext>
            </a:extLst>
          </p:cNvPr>
          <p:cNvSpPr/>
          <p:nvPr/>
        </p:nvSpPr>
        <p:spPr>
          <a:xfrm>
            <a:off x="6568726" y="2362170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26AA2-EE7A-B14B-0A93-5911328DF4B2}"/>
              </a:ext>
            </a:extLst>
          </p:cNvPr>
          <p:cNvSpPr txBox="1"/>
          <p:nvPr/>
        </p:nvSpPr>
        <p:spPr>
          <a:xfrm>
            <a:off x="7144571" y="2545943"/>
            <a:ext cx="1339911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Goldtooth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Dentist</a:t>
            </a:r>
            <a:endParaRPr lang="en-IL" sz="1600"/>
          </a:p>
        </p:txBody>
      </p:sp>
      <p:pic>
        <p:nvPicPr>
          <p:cNvPr id="33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0466DC62-6B85-4BBE-85AB-88CFAAF2C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6659110" y="3213576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F3858F-E01C-9D9A-88FC-02253E7A5BC1}"/>
              </a:ext>
            </a:extLst>
          </p:cNvPr>
          <p:cNvSpPr txBox="1"/>
          <p:nvPr/>
        </p:nvSpPr>
        <p:spPr>
          <a:xfrm>
            <a:off x="6775583" y="3212879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km from my location</a:t>
            </a:r>
            <a:endParaRPr lang="en-IL" sz="1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8DA51-B859-E470-6AFE-A33E02681E7F}"/>
              </a:ext>
            </a:extLst>
          </p:cNvPr>
          <p:cNvSpPr/>
          <p:nvPr/>
        </p:nvSpPr>
        <p:spPr>
          <a:xfrm>
            <a:off x="2178140" y="3806003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B5B94B-702B-7E93-34C7-E57A7FC784CE}"/>
              </a:ext>
            </a:extLst>
          </p:cNvPr>
          <p:cNvSpPr/>
          <p:nvPr/>
        </p:nvSpPr>
        <p:spPr>
          <a:xfrm>
            <a:off x="2226593" y="3965038"/>
            <a:ext cx="469621" cy="455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💈</a:t>
            </a:r>
            <a:endParaRPr lang="en-IL" sz="2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8BE5E-9C35-82D8-7B03-AE57CCF072A0}"/>
              </a:ext>
            </a:extLst>
          </p:cNvPr>
          <p:cNvSpPr txBox="1"/>
          <p:nvPr/>
        </p:nvSpPr>
        <p:spPr>
          <a:xfrm>
            <a:off x="2744667" y="4046638"/>
            <a:ext cx="1625039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Avi’s Hair Salon</a:t>
            </a:r>
            <a:endParaRPr lang="en-IL" sz="1600"/>
          </a:p>
        </p:txBody>
      </p:sp>
      <p:pic>
        <p:nvPicPr>
          <p:cNvPr id="39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F5FABAC8-C438-6580-DD50-0193B5B78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2259205" y="4615492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0CB6D07-9D97-63F0-9B0A-1181B48CE6CE}"/>
              </a:ext>
            </a:extLst>
          </p:cNvPr>
          <p:cNvSpPr txBox="1"/>
          <p:nvPr/>
        </p:nvSpPr>
        <p:spPr>
          <a:xfrm>
            <a:off x="2375678" y="4614795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km from my location</a:t>
            </a:r>
            <a:endParaRPr lang="en-IL" sz="1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AD2A36-89A4-8D1F-BF3D-8B0D487CD62F}"/>
              </a:ext>
            </a:extLst>
          </p:cNvPr>
          <p:cNvSpPr/>
          <p:nvPr/>
        </p:nvSpPr>
        <p:spPr>
          <a:xfrm>
            <a:off x="4360389" y="3806003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7A8C6C-B826-A9B1-EA03-6414DF3A999B}"/>
              </a:ext>
            </a:extLst>
          </p:cNvPr>
          <p:cNvSpPr/>
          <p:nvPr/>
        </p:nvSpPr>
        <p:spPr>
          <a:xfrm>
            <a:off x="4408842" y="3965038"/>
            <a:ext cx="469621" cy="455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✨</a:t>
            </a:r>
            <a:endParaRPr lang="en-IL" sz="2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587967-5C29-B958-7D76-64F7837B96FF}"/>
              </a:ext>
            </a:extLst>
          </p:cNvPr>
          <p:cNvSpPr txBox="1"/>
          <p:nvPr/>
        </p:nvSpPr>
        <p:spPr>
          <a:xfrm>
            <a:off x="4926916" y="4046638"/>
            <a:ext cx="1453591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Setai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</a:t>
            </a:r>
            <a:endParaRPr lang="en-IL" sz="1600"/>
          </a:p>
        </p:txBody>
      </p:sp>
      <p:pic>
        <p:nvPicPr>
          <p:cNvPr id="44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DDFF9998-8531-87A0-F420-875FECE7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4441454" y="4615492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8E2D28D-2547-8F44-5AF1-FCD37A562735}"/>
              </a:ext>
            </a:extLst>
          </p:cNvPr>
          <p:cNvSpPr txBox="1"/>
          <p:nvPr/>
        </p:nvSpPr>
        <p:spPr>
          <a:xfrm>
            <a:off x="4557927" y="4614795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km from my location</a:t>
            </a:r>
            <a:endParaRPr lang="en-IL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27AF18-8E96-CD23-88D9-17F092051F0B}"/>
              </a:ext>
            </a:extLst>
          </p:cNvPr>
          <p:cNvSpPr/>
          <p:nvPr/>
        </p:nvSpPr>
        <p:spPr>
          <a:xfrm>
            <a:off x="6578045" y="3806003"/>
            <a:ext cx="2020117" cy="120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1BCC-F504-8F3D-8702-5D96E534513E}"/>
              </a:ext>
            </a:extLst>
          </p:cNvPr>
          <p:cNvSpPr/>
          <p:nvPr/>
        </p:nvSpPr>
        <p:spPr>
          <a:xfrm>
            <a:off x="6626498" y="3965038"/>
            <a:ext cx="469621" cy="455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🚗</a:t>
            </a:r>
            <a:endParaRPr lang="en-IL" sz="2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A9E8E-98E2-D57F-9FB9-2901B743651E}"/>
              </a:ext>
            </a:extLst>
          </p:cNvPr>
          <p:cNvSpPr txBox="1"/>
          <p:nvPr/>
        </p:nvSpPr>
        <p:spPr>
          <a:xfrm>
            <a:off x="7125004" y="3925483"/>
            <a:ext cx="1444272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QuickFix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Garage </a:t>
            </a: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Ramla</a:t>
            </a:r>
            <a:endParaRPr lang="en-IL" sz="1600"/>
          </a:p>
        </p:txBody>
      </p:sp>
      <p:pic>
        <p:nvPicPr>
          <p:cNvPr id="49" name="Picture 2" descr="121,800+ Location Icon Stock Illustrations, Royalty-Free ...">
            <a:extLst>
              <a:ext uri="{FF2B5EF4-FFF2-40B4-BE49-F238E27FC236}">
                <a16:creationId xmlns:a16="http://schemas.microsoft.com/office/drawing/2014/main" id="{7501221A-DEFE-BB45-3271-830CD9EE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5724" r="18572" b="4953"/>
          <a:stretch/>
        </p:blipFill>
        <p:spPr bwMode="auto">
          <a:xfrm>
            <a:off x="6659110" y="4615492"/>
            <a:ext cx="167980" cy="2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9D60BA1-7CD1-E4AD-36F4-2494E5BA32FD}"/>
              </a:ext>
            </a:extLst>
          </p:cNvPr>
          <p:cNvSpPr txBox="1"/>
          <p:nvPr/>
        </p:nvSpPr>
        <p:spPr>
          <a:xfrm>
            <a:off x="6775583" y="4614795"/>
            <a:ext cx="1625039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8.2 km from my location</a:t>
            </a:r>
            <a:endParaRPr lang="en-IL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39EC14-7937-9A46-2A4C-86C62BE3F4B8}"/>
              </a:ext>
            </a:extLst>
          </p:cNvPr>
          <p:cNvSpPr txBox="1"/>
          <p:nvPr/>
        </p:nvSpPr>
        <p:spPr>
          <a:xfrm>
            <a:off x="2134602" y="2045680"/>
            <a:ext cx="2042483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Businesses near me</a:t>
            </a:r>
            <a:endParaRPr lang="en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EB010F-E92C-302D-70AC-783BC80D63C4}"/>
              </a:ext>
            </a:extLst>
          </p:cNvPr>
          <p:cNvSpPr/>
          <p:nvPr/>
        </p:nvSpPr>
        <p:spPr>
          <a:xfrm>
            <a:off x="8693204" y="2405629"/>
            <a:ext cx="124859" cy="3039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0C304E-0678-E9B7-4C52-DD0D95F178B3}"/>
              </a:ext>
            </a:extLst>
          </p:cNvPr>
          <p:cNvSpPr/>
          <p:nvPr/>
        </p:nvSpPr>
        <p:spPr>
          <a:xfrm>
            <a:off x="2178140" y="5223683"/>
            <a:ext cx="2020117" cy="27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BED64E-D02A-2116-D984-31ECC7114DE9}"/>
              </a:ext>
            </a:extLst>
          </p:cNvPr>
          <p:cNvSpPr/>
          <p:nvPr/>
        </p:nvSpPr>
        <p:spPr>
          <a:xfrm>
            <a:off x="4360389" y="5223683"/>
            <a:ext cx="2020117" cy="27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126CCF-D838-414B-2186-3AD5D560EA2C}"/>
              </a:ext>
            </a:extLst>
          </p:cNvPr>
          <p:cNvSpPr/>
          <p:nvPr/>
        </p:nvSpPr>
        <p:spPr>
          <a:xfrm>
            <a:off x="6578045" y="5223683"/>
            <a:ext cx="2020117" cy="273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250B21-6150-527A-9236-6D4CC226888D}"/>
              </a:ext>
            </a:extLst>
          </p:cNvPr>
          <p:cNvSpPr/>
          <p:nvPr/>
        </p:nvSpPr>
        <p:spPr>
          <a:xfrm>
            <a:off x="8714635" y="2502567"/>
            <a:ext cx="81065" cy="385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ED77AD52-187B-11A0-5C6E-F48403CA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CAD8C6-3CE1-64B8-8D93-52829F8D9DFE}"/>
              </a:ext>
            </a:extLst>
          </p:cNvPr>
          <p:cNvSpPr/>
          <p:nvPr/>
        </p:nvSpPr>
        <p:spPr>
          <a:xfrm>
            <a:off x="6659110" y="2557625"/>
            <a:ext cx="467689" cy="45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endParaRPr lang="en-I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CD55B-1CBF-D2D9-D53D-156482F248BC}"/>
              </a:ext>
            </a:extLst>
          </p:cNvPr>
          <p:cNvSpPr txBox="1"/>
          <p:nvPr/>
        </p:nvSpPr>
        <p:spPr>
          <a:xfrm>
            <a:off x="6650625" y="2570384"/>
            <a:ext cx="37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🧑‍⚕️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9796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F0D10-CC86-7B1F-1F41-75755FE1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Rectangle 31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22" name="Group 31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123" name="Freeform: Shape 31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6" name="Rectangle 31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8" name="Isosceles Triangle 31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17B21CB0-6F67-55DE-6443-5983C1A20F15}"/>
              </a:ext>
            </a:extLst>
          </p:cNvPr>
          <p:cNvSpPr/>
          <p:nvPr/>
        </p:nvSpPr>
        <p:spPr>
          <a:xfrm>
            <a:off x="1937429" y="1199125"/>
            <a:ext cx="7215769" cy="5015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35377-0E25-2A12-3374-E799492D06C1}"/>
              </a:ext>
            </a:extLst>
          </p:cNvPr>
          <p:cNvSpPr txBox="1"/>
          <p:nvPr/>
        </p:nvSpPr>
        <p:spPr>
          <a:xfrm>
            <a:off x="5186576" y="643467"/>
            <a:ext cx="105540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עסק</a:t>
            </a:r>
            <a:endParaRPr lang="en-IL" sz="2400" u="sng"/>
          </a:p>
        </p:txBody>
      </p:sp>
      <p:sp>
        <p:nvSpPr>
          <p:cNvPr id="3080" name="TextBox 3079">
            <a:extLst>
              <a:ext uri="{FF2B5EF4-FFF2-40B4-BE49-F238E27FC236}">
                <a16:creationId xmlns:a16="http://schemas.microsoft.com/office/drawing/2014/main" id="{73E5AAFA-20BE-F13C-665B-019173A79613}"/>
              </a:ext>
            </a:extLst>
          </p:cNvPr>
          <p:cNvSpPr txBox="1"/>
          <p:nvPr/>
        </p:nvSpPr>
        <p:spPr>
          <a:xfrm>
            <a:off x="3561693" y="1587618"/>
            <a:ext cx="1832827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Zion’s Hair Salon</a:t>
            </a:r>
            <a:endParaRPr lang="en-IL"/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274A1FE6-F143-7F27-405D-7C9E08E6F236}"/>
              </a:ext>
            </a:extLst>
          </p:cNvPr>
          <p:cNvSpPr txBox="1"/>
          <p:nvPr/>
        </p:nvSpPr>
        <p:spPr>
          <a:xfrm>
            <a:off x="2604164" y="3152726"/>
            <a:ext cx="5266505" cy="10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Lorem ipsum dolor sit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amet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consectetur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adipiscing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sed do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eiusmod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tempor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incididunt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labore et dolore magna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aliqua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Ut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enim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ad minim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veniam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quis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nostrud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exercitation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ullamco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laboris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nisi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ut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aliquip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ex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commodo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consequat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Duis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aute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irure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dolor in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reprehenderit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in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voluptate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velit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esse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cillum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dolore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eu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fugiat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nulla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pariatur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Excepteur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sint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occaecat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cupidatat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non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proident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, sunt in culpa qui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officia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deserunt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mollit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anim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id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est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 </a:t>
            </a:r>
            <a:r>
              <a:rPr lang="en-US" sz="1032" kern="1200" err="1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laborum</a:t>
            </a:r>
            <a:r>
              <a:rPr lang="en-US" sz="1032" kern="1200">
                <a:solidFill>
                  <a:srgbClr val="000000"/>
                </a:solidFill>
                <a:latin typeface="Open Sans" panose="020F0502020204030204" pitchFamily="34" charset="0"/>
                <a:ea typeface="+mn-ea"/>
                <a:cs typeface="+mn-cs"/>
              </a:rPr>
              <a:t>.</a:t>
            </a:r>
            <a:endParaRPr lang="en-IL" sz="1200"/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69CC7A5B-2FDE-C64F-8CA2-795836004D8B}"/>
              </a:ext>
            </a:extLst>
          </p:cNvPr>
          <p:cNvSpPr txBox="1"/>
          <p:nvPr/>
        </p:nvSpPr>
        <p:spPr>
          <a:xfrm>
            <a:off x="2604164" y="2891135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  <a:endParaRPr lang="en-IL" sz="1400" b="1" u="sng"/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84D1A794-6BA4-2670-0228-182CFA17C65F}"/>
              </a:ext>
            </a:extLst>
          </p:cNvPr>
          <p:cNvSpPr txBox="1"/>
          <p:nvPr/>
        </p:nvSpPr>
        <p:spPr>
          <a:xfrm>
            <a:off x="2668920" y="1640809"/>
            <a:ext cx="689329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endParaRPr lang="en-IL" sz="1400" b="1" u="sng"/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3032833C-F3EB-5AE7-8B17-0050BFDD9BC5}"/>
              </a:ext>
            </a:extLst>
          </p:cNvPr>
          <p:cNvSpPr/>
          <p:nvPr/>
        </p:nvSpPr>
        <p:spPr>
          <a:xfrm>
            <a:off x="5822366" y="1297642"/>
            <a:ext cx="1520679" cy="1513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989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💈</a:t>
            </a:r>
            <a:endParaRPr lang="en-IL" sz="11500"/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3CFAC474-C1CD-DD6D-126C-80B22792648C}"/>
              </a:ext>
            </a:extLst>
          </p:cNvPr>
          <p:cNvSpPr txBox="1"/>
          <p:nvPr/>
        </p:nvSpPr>
        <p:spPr>
          <a:xfrm>
            <a:off x="2664418" y="2015173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</a:t>
            </a:r>
            <a:endParaRPr lang="en-IL" sz="1400" b="1" u="sng"/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A1D108DC-FD1C-8D93-38F7-718159DCE46E}"/>
              </a:ext>
            </a:extLst>
          </p:cNvPr>
          <p:cNvSpPr txBox="1"/>
          <p:nvPr/>
        </p:nvSpPr>
        <p:spPr>
          <a:xfrm>
            <a:off x="3444598" y="2030861"/>
            <a:ext cx="1117524" cy="25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Hertzel</a:t>
            </a: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3, </a:t>
            </a:r>
            <a:r>
              <a:rPr lang="en-US" sz="10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Ramla</a:t>
            </a:r>
            <a:endParaRPr lang="en-IL" sz="1200"/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CE3095F1-338E-9B93-18A8-E3F1E779CA1B}"/>
              </a:ext>
            </a:extLst>
          </p:cNvPr>
          <p:cNvSpPr txBox="1"/>
          <p:nvPr/>
        </p:nvSpPr>
        <p:spPr>
          <a:xfrm>
            <a:off x="2609329" y="2303662"/>
            <a:ext cx="1297051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 number </a:t>
            </a:r>
            <a:endParaRPr lang="en-IL" sz="1400" b="1" u="sng"/>
          </a:p>
        </p:txBody>
      </p:sp>
      <p:sp>
        <p:nvSpPr>
          <p:cNvPr id="3091" name="TextBox 3090">
            <a:extLst>
              <a:ext uri="{FF2B5EF4-FFF2-40B4-BE49-F238E27FC236}">
                <a16:creationId xmlns:a16="http://schemas.microsoft.com/office/drawing/2014/main" id="{DECF9847-1E5A-3C14-A1AE-4D6B00AEA85F}"/>
              </a:ext>
            </a:extLst>
          </p:cNvPr>
          <p:cNvSpPr txBox="1"/>
          <p:nvPr/>
        </p:nvSpPr>
        <p:spPr>
          <a:xfrm>
            <a:off x="3792854" y="2316134"/>
            <a:ext cx="1117524" cy="25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050111111</a:t>
            </a:r>
            <a:endParaRPr lang="en-IL" sz="1200"/>
          </a:p>
        </p:txBody>
      </p:sp>
      <p:sp>
        <p:nvSpPr>
          <p:cNvPr id="3093" name="TextBox 3092">
            <a:extLst>
              <a:ext uri="{FF2B5EF4-FFF2-40B4-BE49-F238E27FC236}">
                <a16:creationId xmlns:a16="http://schemas.microsoft.com/office/drawing/2014/main" id="{F258A3BC-455F-5984-4675-103546655364}"/>
              </a:ext>
            </a:extLst>
          </p:cNvPr>
          <p:cNvSpPr txBox="1"/>
          <p:nvPr/>
        </p:nvSpPr>
        <p:spPr>
          <a:xfrm>
            <a:off x="2601252" y="4248958"/>
            <a:ext cx="3170644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endParaRPr lang="en-IL" sz="1400" b="1" u="sng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1EFF23AA-AD3E-2990-EF51-110886C695E3}"/>
              </a:ext>
            </a:extLst>
          </p:cNvPr>
          <p:cNvSpPr/>
          <p:nvPr/>
        </p:nvSpPr>
        <p:spPr>
          <a:xfrm>
            <a:off x="3467659" y="4286107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3095" name="TextBox 3094">
            <a:extLst>
              <a:ext uri="{FF2B5EF4-FFF2-40B4-BE49-F238E27FC236}">
                <a16:creationId xmlns:a16="http://schemas.microsoft.com/office/drawing/2014/main" id="{AFCB906D-2FC0-4845-A8C3-8F13C877D345}"/>
              </a:ext>
            </a:extLst>
          </p:cNvPr>
          <p:cNvSpPr txBox="1"/>
          <p:nvPr/>
        </p:nvSpPr>
        <p:spPr>
          <a:xfrm>
            <a:off x="3440813" y="4286107"/>
            <a:ext cx="1622068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Male haircut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3096" name="TextBox 3095">
            <a:extLst>
              <a:ext uri="{FF2B5EF4-FFF2-40B4-BE49-F238E27FC236}">
                <a16:creationId xmlns:a16="http://schemas.microsoft.com/office/drawing/2014/main" id="{428FE431-DF38-0349-207D-54F292A114CA}"/>
              </a:ext>
            </a:extLst>
          </p:cNvPr>
          <p:cNvSpPr txBox="1"/>
          <p:nvPr/>
        </p:nvSpPr>
        <p:spPr>
          <a:xfrm>
            <a:off x="3438484" y="4600202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20 Minutes</a:t>
            </a:r>
            <a:endParaRPr lang="en-IL" sz="1200"/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BFF80CCC-CC09-4C35-92CE-03D8AC2D5348}"/>
              </a:ext>
            </a:extLst>
          </p:cNvPr>
          <p:cNvSpPr txBox="1"/>
          <p:nvPr/>
        </p:nvSpPr>
        <p:spPr>
          <a:xfrm>
            <a:off x="3438483" y="4892756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50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CCE6BEE5-5C42-7832-65EF-371DCBD85BFC}"/>
              </a:ext>
            </a:extLst>
          </p:cNvPr>
          <p:cNvSpPr/>
          <p:nvPr/>
        </p:nvSpPr>
        <p:spPr>
          <a:xfrm>
            <a:off x="5477838" y="4294814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48009D71-2313-358D-0394-40F01640476F}"/>
              </a:ext>
            </a:extLst>
          </p:cNvPr>
          <p:cNvSpPr txBox="1"/>
          <p:nvPr/>
        </p:nvSpPr>
        <p:spPr>
          <a:xfrm>
            <a:off x="5450991" y="4294814"/>
            <a:ext cx="1622068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Female haircut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3100" name="TextBox 3099">
            <a:extLst>
              <a:ext uri="{FF2B5EF4-FFF2-40B4-BE49-F238E27FC236}">
                <a16:creationId xmlns:a16="http://schemas.microsoft.com/office/drawing/2014/main" id="{F4E216A0-B7E6-6E47-566C-7934893CF3DA}"/>
              </a:ext>
            </a:extLst>
          </p:cNvPr>
          <p:cNvSpPr txBox="1"/>
          <p:nvPr/>
        </p:nvSpPr>
        <p:spPr>
          <a:xfrm>
            <a:off x="5448662" y="4608909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60 Minutes</a:t>
            </a:r>
            <a:endParaRPr lang="en-IL" sz="1200"/>
          </a:p>
        </p:txBody>
      </p:sp>
      <p:sp>
        <p:nvSpPr>
          <p:cNvPr id="3101" name="TextBox 3100">
            <a:extLst>
              <a:ext uri="{FF2B5EF4-FFF2-40B4-BE49-F238E27FC236}">
                <a16:creationId xmlns:a16="http://schemas.microsoft.com/office/drawing/2014/main" id="{80ABFC02-E27E-B111-6F9C-C4B08949C55E}"/>
              </a:ext>
            </a:extLst>
          </p:cNvPr>
          <p:cNvSpPr txBox="1"/>
          <p:nvPr/>
        </p:nvSpPr>
        <p:spPr>
          <a:xfrm>
            <a:off x="5448661" y="4901463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500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6CF7E211-2F27-ACC8-3541-F37A815F220B}"/>
              </a:ext>
            </a:extLst>
          </p:cNvPr>
          <p:cNvSpPr/>
          <p:nvPr/>
        </p:nvSpPr>
        <p:spPr>
          <a:xfrm>
            <a:off x="3457235" y="5276086"/>
            <a:ext cx="1848668" cy="894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3103" name="TextBox 3102">
            <a:extLst>
              <a:ext uri="{FF2B5EF4-FFF2-40B4-BE49-F238E27FC236}">
                <a16:creationId xmlns:a16="http://schemas.microsoft.com/office/drawing/2014/main" id="{D67D4C29-F8EA-C4B6-C870-63447D53C61C}"/>
              </a:ext>
            </a:extLst>
          </p:cNvPr>
          <p:cNvSpPr txBox="1"/>
          <p:nvPr/>
        </p:nvSpPr>
        <p:spPr>
          <a:xfrm>
            <a:off x="3430388" y="5276086"/>
            <a:ext cx="1949301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Male haircut + beard</a:t>
            </a:r>
            <a:endParaRPr lang="en-IL" sz="1548" kern="12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L"/>
          </a:p>
        </p:txBody>
      </p:sp>
      <p:sp>
        <p:nvSpPr>
          <p:cNvPr id="3104" name="TextBox 3103">
            <a:extLst>
              <a:ext uri="{FF2B5EF4-FFF2-40B4-BE49-F238E27FC236}">
                <a16:creationId xmlns:a16="http://schemas.microsoft.com/office/drawing/2014/main" id="{48078174-F17D-7434-6502-2FC5E0528CAA}"/>
              </a:ext>
            </a:extLst>
          </p:cNvPr>
          <p:cNvSpPr txBox="1"/>
          <p:nvPr/>
        </p:nvSpPr>
        <p:spPr>
          <a:xfrm>
            <a:off x="3428059" y="5590181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🕛 30 Minutes</a:t>
            </a:r>
            <a:endParaRPr lang="en-IL" sz="1200"/>
          </a:p>
        </p:txBody>
      </p:sp>
      <p:sp>
        <p:nvSpPr>
          <p:cNvPr id="3105" name="TextBox 3104">
            <a:extLst>
              <a:ext uri="{FF2B5EF4-FFF2-40B4-BE49-F238E27FC236}">
                <a16:creationId xmlns:a16="http://schemas.microsoft.com/office/drawing/2014/main" id="{F076A52D-5819-6353-EE95-4855366B2215}"/>
              </a:ext>
            </a:extLst>
          </p:cNvPr>
          <p:cNvSpPr txBox="1"/>
          <p:nvPr/>
        </p:nvSpPr>
        <p:spPr>
          <a:xfrm>
            <a:off x="3428058" y="5882735"/>
            <a:ext cx="162206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60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B0031890-332E-F3FB-3768-686657570986}"/>
              </a:ext>
            </a:extLst>
          </p:cNvPr>
          <p:cNvSpPr/>
          <p:nvPr/>
        </p:nvSpPr>
        <p:spPr>
          <a:xfrm>
            <a:off x="8890746" y="1623288"/>
            <a:ext cx="179989" cy="4448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D681CFC3-14EE-3068-8E88-64FF3299A017}"/>
              </a:ext>
            </a:extLst>
          </p:cNvPr>
          <p:cNvSpPr/>
          <p:nvPr/>
        </p:nvSpPr>
        <p:spPr>
          <a:xfrm>
            <a:off x="8934461" y="1762513"/>
            <a:ext cx="81065" cy="385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11" name="TextBox 3110">
            <a:extLst>
              <a:ext uri="{FF2B5EF4-FFF2-40B4-BE49-F238E27FC236}">
                <a16:creationId xmlns:a16="http://schemas.microsoft.com/office/drawing/2014/main" id="{1487CC06-3482-8FD6-4BD3-F91083068F0E}"/>
              </a:ext>
            </a:extLst>
          </p:cNvPr>
          <p:cNvSpPr txBox="1"/>
          <p:nvPr/>
        </p:nvSpPr>
        <p:spPr>
          <a:xfrm>
            <a:off x="1934322" y="1216703"/>
            <a:ext cx="1297051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72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pic>
        <p:nvPicPr>
          <p:cNvPr id="3113" name="Picture 4" descr="Waze icon Stock Photos, Royalty Free Waze icon Images | Depositphotos">
            <a:extLst>
              <a:ext uri="{FF2B5EF4-FFF2-40B4-BE49-F238E27FC236}">
                <a16:creationId xmlns:a16="http://schemas.microsoft.com/office/drawing/2014/main" id="{D6C2F88E-9F62-5D9B-F804-82A47A5CD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12253" r="5075" b="13376"/>
          <a:stretch/>
        </p:blipFill>
        <p:spPr bwMode="auto">
          <a:xfrm>
            <a:off x="4677046" y="2015173"/>
            <a:ext cx="576910" cy="2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4" name="TextBox 3113">
            <a:extLst>
              <a:ext uri="{FF2B5EF4-FFF2-40B4-BE49-F238E27FC236}">
                <a16:creationId xmlns:a16="http://schemas.microsoft.com/office/drawing/2014/main" id="{96932539-B4E5-C77A-5E86-BB37A86EE775}"/>
              </a:ext>
            </a:extLst>
          </p:cNvPr>
          <p:cNvSpPr txBox="1"/>
          <p:nvPr/>
        </p:nvSpPr>
        <p:spPr>
          <a:xfrm>
            <a:off x="2607271" y="2612485"/>
            <a:ext cx="1185583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2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hours</a:t>
            </a:r>
            <a:endParaRPr lang="en-IL" sz="1400" b="1" u="sng"/>
          </a:p>
        </p:txBody>
      </p:sp>
      <p:sp>
        <p:nvSpPr>
          <p:cNvPr id="3115" name="TextBox 3114">
            <a:extLst>
              <a:ext uri="{FF2B5EF4-FFF2-40B4-BE49-F238E27FC236}">
                <a16:creationId xmlns:a16="http://schemas.microsoft.com/office/drawing/2014/main" id="{FDEC41C7-DDA5-C26D-0381-DE3D219AADA4}"/>
              </a:ext>
            </a:extLst>
          </p:cNvPr>
          <p:cNvSpPr txBox="1"/>
          <p:nvPr/>
        </p:nvSpPr>
        <p:spPr>
          <a:xfrm>
            <a:off x="3721979" y="2597268"/>
            <a:ext cx="2278047" cy="48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Sunday – Thursday 10:00 – 17:00</a:t>
            </a:r>
          </a:p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Friday 9:00 – 13:00</a:t>
            </a:r>
            <a:endParaRPr lang="en-IL" sz="1200"/>
          </a:p>
        </p:txBody>
      </p:sp>
      <p:sp>
        <p:nvSpPr>
          <p:cNvPr id="3116" name="Slide Number Placeholder 3">
            <a:extLst>
              <a:ext uri="{FF2B5EF4-FFF2-40B4-BE49-F238E27FC236}">
                <a16:creationId xmlns:a16="http://schemas.microsoft.com/office/drawing/2014/main" id="{8EB06690-4B3E-A6FF-0108-7AE3D73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7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56E5F-C496-F993-8200-38BB87CA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60DD8ADC-86CE-5601-D14E-5AA13E943C92}"/>
              </a:ext>
            </a:extLst>
          </p:cNvPr>
          <p:cNvSpPr/>
          <p:nvPr/>
        </p:nvSpPr>
        <p:spPr>
          <a:xfrm>
            <a:off x="1725283" y="917450"/>
            <a:ext cx="8350370" cy="580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141" name="Slide Number Placeholder 3">
            <a:extLst>
              <a:ext uri="{FF2B5EF4-FFF2-40B4-BE49-F238E27FC236}">
                <a16:creationId xmlns:a16="http://schemas.microsoft.com/office/drawing/2014/main" id="{4EF6E1FC-7662-3116-2CE7-BB3E337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17</a:t>
            </a:fld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045D031B-04B1-391F-E76C-6323B019D09E}"/>
              </a:ext>
            </a:extLst>
          </p:cNvPr>
          <p:cNvSpPr/>
          <p:nvPr/>
        </p:nvSpPr>
        <p:spPr>
          <a:xfrm>
            <a:off x="9771933" y="1408308"/>
            <a:ext cx="208290" cy="5147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87564E0D-4482-EB66-27B4-5D4F214E94C5}"/>
              </a:ext>
            </a:extLst>
          </p:cNvPr>
          <p:cNvSpPr/>
          <p:nvPr/>
        </p:nvSpPr>
        <p:spPr>
          <a:xfrm>
            <a:off x="9838886" y="5819392"/>
            <a:ext cx="93812" cy="446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44" name="TextBox 5143">
            <a:extLst>
              <a:ext uri="{FF2B5EF4-FFF2-40B4-BE49-F238E27FC236}">
                <a16:creationId xmlns:a16="http://schemas.microsoft.com/office/drawing/2014/main" id="{36944479-F116-3171-395C-3C69745A1C7C}"/>
              </a:ext>
            </a:extLst>
          </p:cNvPr>
          <p:cNvSpPr txBox="1"/>
          <p:nvPr/>
        </p:nvSpPr>
        <p:spPr>
          <a:xfrm>
            <a:off x="1811917" y="1780169"/>
            <a:ext cx="34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Calendar view – Zion’s Hair Salon</a:t>
            </a:r>
            <a:endParaRPr lang="en-IL" dirty="0"/>
          </a:p>
        </p:txBody>
      </p:sp>
      <p:pic>
        <p:nvPicPr>
          <p:cNvPr id="5145" name="Picture 5144">
            <a:extLst>
              <a:ext uri="{FF2B5EF4-FFF2-40B4-BE49-F238E27FC236}">
                <a16:creationId xmlns:a16="http://schemas.microsoft.com/office/drawing/2014/main" id="{D83CC63B-4802-AFE8-0F55-C7DD5F6A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3" y="2180769"/>
            <a:ext cx="7856425" cy="4175581"/>
          </a:xfrm>
          <a:prstGeom prst="rect">
            <a:avLst/>
          </a:prstGeom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E979449E-1AE4-9277-79E1-F964DFF9A3EE}"/>
              </a:ext>
            </a:extLst>
          </p:cNvPr>
          <p:cNvSpPr/>
          <p:nvPr/>
        </p:nvSpPr>
        <p:spPr>
          <a:xfrm>
            <a:off x="4098500" y="4193442"/>
            <a:ext cx="1056777" cy="30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47" name="Rectangle 5146">
            <a:extLst>
              <a:ext uri="{FF2B5EF4-FFF2-40B4-BE49-F238E27FC236}">
                <a16:creationId xmlns:a16="http://schemas.microsoft.com/office/drawing/2014/main" id="{67BC7400-27F9-04EE-7981-8103F4231E64}"/>
              </a:ext>
            </a:extLst>
          </p:cNvPr>
          <p:cNvSpPr/>
          <p:nvPr/>
        </p:nvSpPr>
        <p:spPr>
          <a:xfrm>
            <a:off x="4098501" y="3429000"/>
            <a:ext cx="1056777" cy="35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E2990820-BE05-9B5D-FC2C-4FFF6ABB391F}"/>
              </a:ext>
            </a:extLst>
          </p:cNvPr>
          <p:cNvSpPr/>
          <p:nvPr/>
        </p:nvSpPr>
        <p:spPr>
          <a:xfrm>
            <a:off x="1909683" y="2615710"/>
            <a:ext cx="1056777" cy="196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49" name="Rectangle 5148">
            <a:extLst>
              <a:ext uri="{FF2B5EF4-FFF2-40B4-BE49-F238E27FC236}">
                <a16:creationId xmlns:a16="http://schemas.microsoft.com/office/drawing/2014/main" id="{CBC26A78-BB1A-17D8-73DD-913FB7B17575}"/>
              </a:ext>
            </a:extLst>
          </p:cNvPr>
          <p:cNvSpPr/>
          <p:nvPr/>
        </p:nvSpPr>
        <p:spPr>
          <a:xfrm>
            <a:off x="5192149" y="3676624"/>
            <a:ext cx="1056777" cy="3039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03FEC157-35AE-317A-BA39-A323DDBDF2D7}"/>
              </a:ext>
            </a:extLst>
          </p:cNvPr>
          <p:cNvSpPr/>
          <p:nvPr/>
        </p:nvSpPr>
        <p:spPr>
          <a:xfrm>
            <a:off x="7386928" y="3712915"/>
            <a:ext cx="1056777" cy="3039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51" name="Rectangle 5150">
            <a:extLst>
              <a:ext uri="{FF2B5EF4-FFF2-40B4-BE49-F238E27FC236}">
                <a16:creationId xmlns:a16="http://schemas.microsoft.com/office/drawing/2014/main" id="{755B3A14-1671-493D-6A49-67B11DBF778F}"/>
              </a:ext>
            </a:extLst>
          </p:cNvPr>
          <p:cNvSpPr/>
          <p:nvPr/>
        </p:nvSpPr>
        <p:spPr>
          <a:xfrm>
            <a:off x="2004573" y="3828599"/>
            <a:ext cx="1056777" cy="3039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C0449ED7-7C7A-38F3-B27E-82CD05AFBEF6}"/>
              </a:ext>
            </a:extLst>
          </p:cNvPr>
          <p:cNvSpPr/>
          <p:nvPr/>
        </p:nvSpPr>
        <p:spPr>
          <a:xfrm>
            <a:off x="1973295" y="4387094"/>
            <a:ext cx="1056777" cy="484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pic>
        <p:nvPicPr>
          <p:cNvPr id="5153" name="Picture 5152">
            <a:extLst>
              <a:ext uri="{FF2B5EF4-FFF2-40B4-BE49-F238E27FC236}">
                <a16:creationId xmlns:a16="http://schemas.microsoft.com/office/drawing/2014/main" id="{5366242B-7F09-28AB-DFCF-13C85A69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49" y="1746556"/>
            <a:ext cx="2032649" cy="332383"/>
          </a:xfrm>
          <a:prstGeom prst="rect">
            <a:avLst/>
          </a:prstGeom>
        </p:spPr>
      </p:pic>
      <p:pic>
        <p:nvPicPr>
          <p:cNvPr id="5154" name="Picture 6">
            <a:extLst>
              <a:ext uri="{FF2B5EF4-FFF2-40B4-BE49-F238E27FC236}">
                <a16:creationId xmlns:a16="http://schemas.microsoft.com/office/drawing/2014/main" id="{466953CE-0E17-2E77-2FBD-1ECA2845F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2602" r="21943" b="8624"/>
          <a:stretch/>
        </p:blipFill>
        <p:spPr bwMode="auto">
          <a:xfrm>
            <a:off x="7505386" y="4755597"/>
            <a:ext cx="432297" cy="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Rectangle 5154">
            <a:extLst>
              <a:ext uri="{FF2B5EF4-FFF2-40B4-BE49-F238E27FC236}">
                <a16:creationId xmlns:a16="http://schemas.microsoft.com/office/drawing/2014/main" id="{BE9E73E5-31A5-52F6-C31E-30AA89B3A1ED}"/>
              </a:ext>
            </a:extLst>
          </p:cNvPr>
          <p:cNvSpPr/>
          <p:nvPr/>
        </p:nvSpPr>
        <p:spPr>
          <a:xfrm>
            <a:off x="5834712" y="3607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56" name="Rectangle 5155">
            <a:extLst>
              <a:ext uri="{FF2B5EF4-FFF2-40B4-BE49-F238E27FC236}">
                <a16:creationId xmlns:a16="http://schemas.microsoft.com/office/drawing/2014/main" id="{B1D3AB66-70C4-FD56-A0EF-466DE68DC1B0}"/>
              </a:ext>
            </a:extLst>
          </p:cNvPr>
          <p:cNvSpPr/>
          <p:nvPr/>
        </p:nvSpPr>
        <p:spPr>
          <a:xfrm>
            <a:off x="7428546" y="3355302"/>
            <a:ext cx="1056777" cy="35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57" name="Rectangle 5156">
            <a:extLst>
              <a:ext uri="{FF2B5EF4-FFF2-40B4-BE49-F238E27FC236}">
                <a16:creationId xmlns:a16="http://schemas.microsoft.com/office/drawing/2014/main" id="{BE424177-9907-D67E-54C7-B05592384BB3}"/>
              </a:ext>
            </a:extLst>
          </p:cNvPr>
          <p:cNvSpPr/>
          <p:nvPr/>
        </p:nvSpPr>
        <p:spPr>
          <a:xfrm>
            <a:off x="6258384" y="5186606"/>
            <a:ext cx="1056777" cy="35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8427743B-054A-42C4-E7A2-EBA1CA20BDB7}"/>
              </a:ext>
            </a:extLst>
          </p:cNvPr>
          <p:cNvSpPr/>
          <p:nvPr/>
        </p:nvSpPr>
        <p:spPr>
          <a:xfrm>
            <a:off x="4143498" y="2418431"/>
            <a:ext cx="3341079" cy="2403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159" name="TextBox 5158">
            <a:extLst>
              <a:ext uri="{FF2B5EF4-FFF2-40B4-BE49-F238E27FC236}">
                <a16:creationId xmlns:a16="http://schemas.microsoft.com/office/drawing/2014/main" id="{E6FD065E-C22B-74D5-A851-58AA6F8B2DAE}"/>
              </a:ext>
            </a:extLst>
          </p:cNvPr>
          <p:cNvSpPr txBox="1"/>
          <p:nvPr/>
        </p:nvSpPr>
        <p:spPr>
          <a:xfrm>
            <a:off x="4476211" y="2490967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Request</a:t>
            </a:r>
            <a:endParaRPr lang="en-IL" dirty="0"/>
          </a:p>
        </p:txBody>
      </p:sp>
      <p:sp>
        <p:nvSpPr>
          <p:cNvPr id="5160" name="TextBox 5159">
            <a:extLst>
              <a:ext uri="{FF2B5EF4-FFF2-40B4-BE49-F238E27FC236}">
                <a16:creationId xmlns:a16="http://schemas.microsoft.com/office/drawing/2014/main" id="{000D10CA-511B-710F-92A4-EBA07854D4F6}"/>
              </a:ext>
            </a:extLst>
          </p:cNvPr>
          <p:cNvSpPr txBox="1"/>
          <p:nvPr/>
        </p:nvSpPr>
        <p:spPr>
          <a:xfrm>
            <a:off x="1721687" y="937792"/>
            <a:ext cx="150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/>
              <a:t>APPoint</a:t>
            </a:r>
            <a:endParaRPr lang="en-IL" sz="2000" b="1" u="sng" dirty="0"/>
          </a:p>
        </p:txBody>
      </p:sp>
      <p:grpSp>
        <p:nvGrpSpPr>
          <p:cNvPr id="5161" name="Group 5160">
            <a:extLst>
              <a:ext uri="{FF2B5EF4-FFF2-40B4-BE49-F238E27FC236}">
                <a16:creationId xmlns:a16="http://schemas.microsoft.com/office/drawing/2014/main" id="{61AF6945-537D-40A6-5455-09332C08A41F}"/>
              </a:ext>
            </a:extLst>
          </p:cNvPr>
          <p:cNvGrpSpPr/>
          <p:nvPr/>
        </p:nvGrpSpPr>
        <p:grpSpPr>
          <a:xfrm>
            <a:off x="4569076" y="3383944"/>
            <a:ext cx="1810221" cy="338554"/>
            <a:chOff x="4476086" y="3684686"/>
            <a:chExt cx="1810221" cy="338554"/>
          </a:xfrm>
        </p:grpSpPr>
        <p:sp>
          <p:nvSpPr>
            <p:cNvPr id="5162" name="TextBox 5161">
              <a:extLst>
                <a:ext uri="{FF2B5EF4-FFF2-40B4-BE49-F238E27FC236}">
                  <a16:creationId xmlns:a16="http://schemas.microsoft.com/office/drawing/2014/main" id="{029F66CD-8EC2-587D-BB67-DE44EFAEAAA0}"/>
                </a:ext>
              </a:extLst>
            </p:cNvPr>
            <p:cNvSpPr txBox="1">
              <a:spLocks/>
            </p:cNvSpPr>
            <p:nvPr/>
          </p:nvSpPr>
          <p:spPr>
            <a:xfrm>
              <a:off x="4476086" y="3684686"/>
              <a:ext cx="1810221" cy="33855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Service</a:t>
              </a:r>
              <a:endParaRPr lang="en-IL" sz="1600" dirty="0"/>
            </a:p>
          </p:txBody>
        </p:sp>
        <p:sp>
          <p:nvSpPr>
            <p:cNvPr id="5163" name="Isosceles Triangle 5162">
              <a:extLst>
                <a:ext uri="{FF2B5EF4-FFF2-40B4-BE49-F238E27FC236}">
                  <a16:creationId xmlns:a16="http://schemas.microsoft.com/office/drawing/2014/main" id="{A6A1C95A-559A-2128-253E-8346F6E81A6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036376" y="3812730"/>
              <a:ext cx="129161" cy="10510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164" name="Rectangle 5163">
            <a:extLst>
              <a:ext uri="{FF2B5EF4-FFF2-40B4-BE49-F238E27FC236}">
                <a16:creationId xmlns:a16="http://schemas.microsoft.com/office/drawing/2014/main" id="{CA287DF9-B7A0-6438-FF8F-0B12BE893102}"/>
              </a:ext>
            </a:extLst>
          </p:cNvPr>
          <p:cNvSpPr/>
          <p:nvPr/>
        </p:nvSpPr>
        <p:spPr>
          <a:xfrm>
            <a:off x="4589253" y="4313208"/>
            <a:ext cx="987954" cy="316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Submit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165" name="Rectangle 5164">
            <a:extLst>
              <a:ext uri="{FF2B5EF4-FFF2-40B4-BE49-F238E27FC236}">
                <a16:creationId xmlns:a16="http://schemas.microsoft.com/office/drawing/2014/main" id="{06247FC5-E1EF-5EAA-9828-0D17FE92F61D}"/>
              </a:ext>
            </a:extLst>
          </p:cNvPr>
          <p:cNvSpPr/>
          <p:nvPr/>
        </p:nvSpPr>
        <p:spPr>
          <a:xfrm>
            <a:off x="5742333" y="4309027"/>
            <a:ext cx="987954" cy="31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L" dirty="0"/>
          </a:p>
        </p:txBody>
      </p:sp>
      <p:sp>
        <p:nvSpPr>
          <p:cNvPr id="5166" name="TextBox 5165">
            <a:extLst>
              <a:ext uri="{FF2B5EF4-FFF2-40B4-BE49-F238E27FC236}">
                <a16:creationId xmlns:a16="http://schemas.microsoft.com/office/drawing/2014/main" id="{A4514438-E5FB-7972-9213-EF900D0C4109}"/>
              </a:ext>
            </a:extLst>
          </p:cNvPr>
          <p:cNvSpPr txBox="1"/>
          <p:nvPr/>
        </p:nvSpPr>
        <p:spPr>
          <a:xfrm>
            <a:off x="4476211" y="2967892"/>
            <a:ext cx="237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On 8</a:t>
            </a:r>
            <a:r>
              <a:rPr lang="en-US" sz="1400" baseline="30000" dirty="0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 of March at 3:00PM 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1E783755-97B6-EA23-7C47-8B04D8080903}"/>
              </a:ext>
            </a:extLst>
          </p:cNvPr>
          <p:cNvSpPr txBox="1"/>
          <p:nvPr/>
        </p:nvSpPr>
        <p:spPr>
          <a:xfrm>
            <a:off x="4523460" y="3840958"/>
            <a:ext cx="210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Ronen Badalov</a:t>
            </a:r>
            <a:endParaRPr lang="en-IL" sz="1400" dirty="0"/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1C71FD-FDA3-85A4-B176-A19FA8ADD92F}"/>
              </a:ext>
            </a:extLst>
          </p:cNvPr>
          <p:cNvSpPr txBox="1"/>
          <p:nvPr/>
        </p:nvSpPr>
        <p:spPr>
          <a:xfrm>
            <a:off x="5131655" y="385223"/>
            <a:ext cx="122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u="sng" dirty="0"/>
              <a:t>דף עסק</a:t>
            </a:r>
            <a:endParaRPr lang="en-IL" sz="2400" u="sng" dirty="0"/>
          </a:p>
        </p:txBody>
      </p:sp>
    </p:spTree>
    <p:extLst>
      <p:ext uri="{BB962C8B-B14F-4D97-AF65-F5344CB8AC3E}">
        <p14:creationId xmlns:p14="http://schemas.microsoft.com/office/powerpoint/2010/main" val="173800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4AB5B-CC1A-21DD-542A-6F950BB4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51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Isosceles Triangle 51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2D0F-A7B5-DB97-AD7B-77DA048983EB}"/>
              </a:ext>
            </a:extLst>
          </p:cNvPr>
          <p:cNvSpPr>
            <a:spLocks/>
          </p:cNvSpPr>
          <p:nvPr/>
        </p:nvSpPr>
        <p:spPr>
          <a:xfrm>
            <a:off x="7879838" y="5900316"/>
            <a:ext cx="2360715" cy="314216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fld id="{A49DFD55-3C28-40EF-9E31-A92D2E4017FF}" type="slidenum"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86384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8F23D-8227-A3CC-9507-A118A6C2EEE6}"/>
              </a:ext>
            </a:extLst>
          </p:cNvPr>
          <p:cNvSpPr txBox="1"/>
          <p:nvPr/>
        </p:nvSpPr>
        <p:spPr>
          <a:xfrm>
            <a:off x="4380677" y="643467"/>
            <a:ext cx="2383914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הפגישות שלי</a:t>
            </a:r>
            <a:endParaRPr lang="en-IL" sz="2400" u="s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24CB-92CB-15BB-79D0-3E2C586F3934}"/>
              </a:ext>
            </a:extLst>
          </p:cNvPr>
          <p:cNvSpPr/>
          <p:nvPr/>
        </p:nvSpPr>
        <p:spPr>
          <a:xfrm>
            <a:off x="1954542" y="1219763"/>
            <a:ext cx="7186077" cy="499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CE3FF-D1B6-5BF0-45FB-AF481B3DE252}"/>
              </a:ext>
            </a:extLst>
          </p:cNvPr>
          <p:cNvSpPr txBox="1"/>
          <p:nvPr/>
        </p:nvSpPr>
        <p:spPr>
          <a:xfrm>
            <a:off x="2291388" y="1981773"/>
            <a:ext cx="328124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Next Appointments</a:t>
            </a:r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B6F44-89C1-DB09-23C0-27872C4A19DA}"/>
              </a:ext>
            </a:extLst>
          </p:cNvPr>
          <p:cNvSpPr txBox="1"/>
          <p:nvPr/>
        </p:nvSpPr>
        <p:spPr>
          <a:xfrm>
            <a:off x="1951447" y="1237269"/>
            <a:ext cx="129171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72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F68F7-C4FF-2BC1-B8A4-7907ACFF3193}"/>
              </a:ext>
            </a:extLst>
          </p:cNvPr>
          <p:cNvSpPr/>
          <p:nvPr/>
        </p:nvSpPr>
        <p:spPr>
          <a:xfrm>
            <a:off x="2291214" y="2354921"/>
            <a:ext cx="6240801" cy="6235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C46C2-A006-AE66-738A-F7256FC56945}"/>
              </a:ext>
            </a:extLst>
          </p:cNvPr>
          <p:cNvSpPr/>
          <p:nvPr/>
        </p:nvSpPr>
        <p:spPr>
          <a:xfrm>
            <a:off x="2384010" y="2420055"/>
            <a:ext cx="467689" cy="45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💈</a:t>
            </a:r>
            <a:endParaRPr lang="en-IL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E202A-85B1-20D7-204E-930B3DCF6665}"/>
              </a:ext>
            </a:extLst>
          </p:cNvPr>
          <p:cNvSpPr txBox="1"/>
          <p:nvPr/>
        </p:nvSpPr>
        <p:spPr>
          <a:xfrm>
            <a:off x="2899952" y="2355644"/>
            <a:ext cx="1618352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Zion’s Hair Salon</a:t>
            </a:r>
            <a:endParaRPr lang="en-IL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AE173-6EEA-5252-89EE-9378455B7104}"/>
              </a:ext>
            </a:extLst>
          </p:cNvPr>
          <p:cNvSpPr txBox="1"/>
          <p:nvPr/>
        </p:nvSpPr>
        <p:spPr>
          <a:xfrm>
            <a:off x="2899952" y="2646837"/>
            <a:ext cx="1890552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📅 8/03/2024 3:00 – 3:30 PM</a:t>
            </a:r>
            <a:endParaRPr lang="en-IL" sz="1200"/>
          </a:p>
        </p:txBody>
      </p:sp>
      <p:pic>
        <p:nvPicPr>
          <p:cNvPr id="5124" name="Picture 4" descr="Waze icon Stock Photos, Royalty Free Waze icon Images | Depositphotos">
            <a:extLst>
              <a:ext uri="{FF2B5EF4-FFF2-40B4-BE49-F238E27FC236}">
                <a16:creationId xmlns:a16="http://schemas.microsoft.com/office/drawing/2014/main" id="{0EE34B8E-E054-B867-6B30-536741D42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12253" r="5075" b="13376"/>
          <a:stretch/>
        </p:blipFill>
        <p:spPr bwMode="auto">
          <a:xfrm>
            <a:off x="7626985" y="2464703"/>
            <a:ext cx="757477" cy="3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415D1F-3D05-CEEB-5B5C-A388E6B4BA42}"/>
              </a:ext>
            </a:extLst>
          </p:cNvPr>
          <p:cNvSpPr txBox="1"/>
          <p:nvPr/>
        </p:nvSpPr>
        <p:spPr>
          <a:xfrm>
            <a:off x="4201186" y="2343601"/>
            <a:ext cx="1615394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1EC74-677F-A93D-5768-C8FF6AB5AA42}"/>
              </a:ext>
            </a:extLst>
          </p:cNvPr>
          <p:cNvSpPr txBox="1"/>
          <p:nvPr/>
        </p:nvSpPr>
        <p:spPr>
          <a:xfrm>
            <a:off x="4290511" y="2389971"/>
            <a:ext cx="1615394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Male haircut</a:t>
            </a:r>
            <a:endParaRPr lang="en-IL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1CBB-64DE-38DB-264C-FE25784E4BA9}"/>
              </a:ext>
            </a:extLst>
          </p:cNvPr>
          <p:cNvSpPr txBox="1"/>
          <p:nvPr/>
        </p:nvSpPr>
        <p:spPr>
          <a:xfrm>
            <a:off x="4613000" y="2620350"/>
            <a:ext cx="177504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7082F0-F9B6-06B9-BF15-105318C82F77}"/>
              </a:ext>
            </a:extLst>
          </p:cNvPr>
          <p:cNvSpPr txBox="1"/>
          <p:nvPr/>
        </p:nvSpPr>
        <p:spPr>
          <a:xfrm>
            <a:off x="4662105" y="2654136"/>
            <a:ext cx="655477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50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E7453-9A23-D1A0-17F4-C6E4B4ED29F6}"/>
              </a:ext>
            </a:extLst>
          </p:cNvPr>
          <p:cNvSpPr/>
          <p:nvPr/>
        </p:nvSpPr>
        <p:spPr>
          <a:xfrm>
            <a:off x="2291214" y="3076521"/>
            <a:ext cx="6240801" cy="623585"/>
          </a:xfrm>
          <a:prstGeom prst="rect">
            <a:avLst/>
          </a:prstGeom>
          <a:solidFill>
            <a:srgbClr val="FAD8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B9A778-2743-6CE8-3323-37B1005D2D5A}"/>
              </a:ext>
            </a:extLst>
          </p:cNvPr>
          <p:cNvSpPr/>
          <p:nvPr/>
        </p:nvSpPr>
        <p:spPr>
          <a:xfrm>
            <a:off x="2384010" y="3141655"/>
            <a:ext cx="467689" cy="45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endParaRPr lang="en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6EC8F-94D4-ABCA-F2A6-981E3614E5CA}"/>
              </a:ext>
            </a:extLst>
          </p:cNvPr>
          <p:cNvSpPr txBox="1"/>
          <p:nvPr/>
        </p:nvSpPr>
        <p:spPr>
          <a:xfrm>
            <a:off x="2898405" y="3063210"/>
            <a:ext cx="1762153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Goldtooth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Dentist</a:t>
            </a:r>
            <a:endParaRPr lang="en-IL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FAC12-D37A-2838-0D89-34F9592ECF53}"/>
              </a:ext>
            </a:extLst>
          </p:cNvPr>
          <p:cNvSpPr txBox="1"/>
          <p:nvPr/>
        </p:nvSpPr>
        <p:spPr>
          <a:xfrm>
            <a:off x="2889919" y="3368436"/>
            <a:ext cx="1974821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📅 9/03/2024 10:30 – 11:15 PM</a:t>
            </a:r>
            <a:endParaRPr lang="en-IL" sz="1200" dirty="0"/>
          </a:p>
        </p:txBody>
      </p:sp>
      <p:pic>
        <p:nvPicPr>
          <p:cNvPr id="24" name="Picture 4" descr="Waze icon Stock Photos, Royalty Free Waze icon Images | Depositphotos">
            <a:extLst>
              <a:ext uri="{FF2B5EF4-FFF2-40B4-BE49-F238E27FC236}">
                <a16:creationId xmlns:a16="http://schemas.microsoft.com/office/drawing/2014/main" id="{F3F633E2-7237-ED6C-84C8-1C4D25EC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12253" r="5075" b="13376"/>
          <a:stretch/>
        </p:blipFill>
        <p:spPr bwMode="auto">
          <a:xfrm>
            <a:off x="7626985" y="3186303"/>
            <a:ext cx="757477" cy="3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4B61C1-A6BA-8A56-D5D1-A9A4D7206D27}"/>
              </a:ext>
            </a:extLst>
          </p:cNvPr>
          <p:cNvSpPr txBox="1"/>
          <p:nvPr/>
        </p:nvSpPr>
        <p:spPr>
          <a:xfrm>
            <a:off x="4554708" y="3051230"/>
            <a:ext cx="179626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80203-F8DE-926A-C895-CE91A4C0AB94}"/>
              </a:ext>
            </a:extLst>
          </p:cNvPr>
          <p:cNvSpPr txBox="1"/>
          <p:nvPr/>
        </p:nvSpPr>
        <p:spPr>
          <a:xfrm>
            <a:off x="4644520" y="3094769"/>
            <a:ext cx="1615394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 dentist check</a:t>
            </a:r>
            <a:endParaRPr lang="en-IL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D0E47-8112-1583-1490-8AD787BD0C28}"/>
              </a:ext>
            </a:extLst>
          </p:cNvPr>
          <p:cNvSpPr txBox="1"/>
          <p:nvPr/>
        </p:nvSpPr>
        <p:spPr>
          <a:xfrm>
            <a:off x="4671723" y="3356347"/>
            <a:ext cx="177504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3D6EC-392D-28A2-8268-151A4668667D}"/>
              </a:ext>
            </a:extLst>
          </p:cNvPr>
          <p:cNvSpPr txBox="1"/>
          <p:nvPr/>
        </p:nvSpPr>
        <p:spPr>
          <a:xfrm>
            <a:off x="4719469" y="3386684"/>
            <a:ext cx="757477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300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7AABF-6F19-9327-370F-FDCA7B3D96CF}"/>
              </a:ext>
            </a:extLst>
          </p:cNvPr>
          <p:cNvSpPr/>
          <p:nvPr/>
        </p:nvSpPr>
        <p:spPr>
          <a:xfrm>
            <a:off x="2291079" y="3797881"/>
            <a:ext cx="6240801" cy="623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FF56A-CB97-0255-6154-76D686D62A37}"/>
              </a:ext>
            </a:extLst>
          </p:cNvPr>
          <p:cNvSpPr txBox="1"/>
          <p:nvPr/>
        </p:nvSpPr>
        <p:spPr>
          <a:xfrm>
            <a:off x="2898405" y="3786200"/>
            <a:ext cx="1762153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</a:t>
            </a: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Goldtooth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Dentist</a:t>
            </a:r>
            <a:endParaRPr lang="en-IL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0AE58-6E6B-D483-32F8-168F5ED919B8}"/>
              </a:ext>
            </a:extLst>
          </p:cNvPr>
          <p:cNvSpPr txBox="1"/>
          <p:nvPr/>
        </p:nvSpPr>
        <p:spPr>
          <a:xfrm>
            <a:off x="2889919" y="4091425"/>
            <a:ext cx="1974821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📅 9/03/2024 12:00 – 12:45 PM</a:t>
            </a:r>
            <a:endParaRPr lang="en-IL" sz="1200"/>
          </a:p>
        </p:txBody>
      </p:sp>
      <p:pic>
        <p:nvPicPr>
          <p:cNvPr id="33" name="Picture 4" descr="Waze icon Stock Photos, Royalty Free Waze icon Images | Depositphotos">
            <a:extLst>
              <a:ext uri="{FF2B5EF4-FFF2-40B4-BE49-F238E27FC236}">
                <a16:creationId xmlns:a16="http://schemas.microsoft.com/office/drawing/2014/main" id="{FFB98794-A5D7-0E1E-4748-E254188AA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12253" r="5075" b="13376"/>
          <a:stretch/>
        </p:blipFill>
        <p:spPr bwMode="auto">
          <a:xfrm>
            <a:off x="7626985" y="3909293"/>
            <a:ext cx="757477" cy="3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8A9E64-269D-630E-C167-9F77EBC7BD66}"/>
              </a:ext>
            </a:extLst>
          </p:cNvPr>
          <p:cNvSpPr txBox="1"/>
          <p:nvPr/>
        </p:nvSpPr>
        <p:spPr>
          <a:xfrm>
            <a:off x="4554708" y="3774220"/>
            <a:ext cx="179626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86F52-CD9B-C6ED-6083-B7AF3B1F566C}"/>
              </a:ext>
            </a:extLst>
          </p:cNvPr>
          <p:cNvSpPr txBox="1"/>
          <p:nvPr/>
        </p:nvSpPr>
        <p:spPr>
          <a:xfrm>
            <a:off x="4644520" y="3817759"/>
            <a:ext cx="1615394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 dentist check</a:t>
            </a:r>
            <a:endParaRPr lang="en-IL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EFA5-C494-E14D-A917-2A7C0B5D13D0}"/>
              </a:ext>
            </a:extLst>
          </p:cNvPr>
          <p:cNvSpPr txBox="1"/>
          <p:nvPr/>
        </p:nvSpPr>
        <p:spPr>
          <a:xfrm>
            <a:off x="4671723" y="4079337"/>
            <a:ext cx="177504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1079AE-FA22-5215-753F-DEBEB0BCE7F7}"/>
              </a:ext>
            </a:extLst>
          </p:cNvPr>
          <p:cNvSpPr txBox="1"/>
          <p:nvPr/>
        </p:nvSpPr>
        <p:spPr>
          <a:xfrm>
            <a:off x="4719469" y="4109674"/>
            <a:ext cx="757477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300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BF6AA-4E7A-610A-EE09-BB659BE11C7E}"/>
              </a:ext>
            </a:extLst>
          </p:cNvPr>
          <p:cNvSpPr txBox="1"/>
          <p:nvPr/>
        </p:nvSpPr>
        <p:spPr>
          <a:xfrm>
            <a:off x="2291079" y="4692322"/>
            <a:ext cx="328124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E245D4-CB25-0D26-F541-F4D2C99E2B8B}"/>
              </a:ext>
            </a:extLst>
          </p:cNvPr>
          <p:cNvSpPr/>
          <p:nvPr/>
        </p:nvSpPr>
        <p:spPr>
          <a:xfrm>
            <a:off x="2291079" y="5085424"/>
            <a:ext cx="6240801" cy="6235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50BFA9-C120-DCA2-094A-019C34669D80}"/>
              </a:ext>
            </a:extLst>
          </p:cNvPr>
          <p:cNvSpPr/>
          <p:nvPr/>
        </p:nvSpPr>
        <p:spPr>
          <a:xfrm>
            <a:off x="2384010" y="5152188"/>
            <a:ext cx="467689" cy="45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240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🚗</a:t>
            </a:r>
            <a:endParaRPr lang="en-IL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19AE6-0232-CCFE-838E-1749D218DDA0}"/>
              </a:ext>
            </a:extLst>
          </p:cNvPr>
          <p:cNvSpPr txBox="1"/>
          <p:nvPr/>
        </p:nvSpPr>
        <p:spPr>
          <a:xfrm>
            <a:off x="2880732" y="5096744"/>
            <a:ext cx="2248299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QuickFix</a:t>
            </a: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 Garage </a:t>
            </a:r>
            <a:r>
              <a:rPr lang="en-US" sz="137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Ramla</a:t>
            </a:r>
            <a:endParaRPr lang="en-IL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2C667E-764D-842A-58D7-60C21F532734}"/>
              </a:ext>
            </a:extLst>
          </p:cNvPr>
          <p:cNvSpPr txBox="1"/>
          <p:nvPr/>
        </p:nvSpPr>
        <p:spPr>
          <a:xfrm>
            <a:off x="2889919" y="5378969"/>
            <a:ext cx="2059486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📅 25/02/2024 12:00 – 12:45 PM</a:t>
            </a:r>
            <a:endParaRPr lang="en-IL" sz="1200"/>
          </a:p>
        </p:txBody>
      </p:sp>
      <p:pic>
        <p:nvPicPr>
          <p:cNvPr id="44" name="Picture 4" descr="Waze icon Stock Photos, Royalty Free Waze icon Images | Depositphotos">
            <a:extLst>
              <a:ext uri="{FF2B5EF4-FFF2-40B4-BE49-F238E27FC236}">
                <a16:creationId xmlns:a16="http://schemas.microsoft.com/office/drawing/2014/main" id="{C8D19EAA-0202-4B09-2019-1BF266A82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12253" r="5075" b="13376"/>
          <a:stretch/>
        </p:blipFill>
        <p:spPr bwMode="auto">
          <a:xfrm>
            <a:off x="7626985" y="5194579"/>
            <a:ext cx="757477" cy="3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36870D-8A1A-B445-63F5-AF9F9833F4F3}"/>
              </a:ext>
            </a:extLst>
          </p:cNvPr>
          <p:cNvSpPr txBox="1"/>
          <p:nvPr/>
        </p:nvSpPr>
        <p:spPr>
          <a:xfrm>
            <a:off x="4981951" y="5097053"/>
            <a:ext cx="179626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ECCD07-C8F4-7054-C0F2-820924FFF10B}"/>
              </a:ext>
            </a:extLst>
          </p:cNvPr>
          <p:cNvSpPr txBox="1"/>
          <p:nvPr/>
        </p:nvSpPr>
        <p:spPr>
          <a:xfrm>
            <a:off x="5071764" y="5140592"/>
            <a:ext cx="1615394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Oil check</a:t>
            </a:r>
            <a:endParaRPr lang="en-IL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3E63E2-8158-DDC1-C443-015C9E72099B}"/>
              </a:ext>
            </a:extLst>
          </p:cNvPr>
          <p:cNvSpPr txBox="1"/>
          <p:nvPr/>
        </p:nvSpPr>
        <p:spPr>
          <a:xfrm>
            <a:off x="4775792" y="5337038"/>
            <a:ext cx="177504" cy="30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3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endParaRPr lang="en-IL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94C93-F71B-4DFA-9AF0-DB1599249FFC}"/>
              </a:ext>
            </a:extLst>
          </p:cNvPr>
          <p:cNvSpPr txBox="1"/>
          <p:nvPr/>
        </p:nvSpPr>
        <p:spPr>
          <a:xfrm>
            <a:off x="4823538" y="5367375"/>
            <a:ext cx="757477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💲 120 </a:t>
            </a:r>
            <a:r>
              <a:rPr lang="en-IL" sz="1032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₪</a:t>
            </a:r>
            <a:endParaRPr lang="en-IL" sz="120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5A1268D-1B2F-88AA-40D0-9DCC35B3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27860-5C3F-3A1B-01A4-26527EB8051B}"/>
              </a:ext>
            </a:extLst>
          </p:cNvPr>
          <p:cNvSpPr txBox="1"/>
          <p:nvPr/>
        </p:nvSpPr>
        <p:spPr>
          <a:xfrm>
            <a:off x="2375525" y="3154414"/>
            <a:ext cx="37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🧑‍⚕️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0F8271-D578-1510-E928-BA15106F7A71}"/>
              </a:ext>
            </a:extLst>
          </p:cNvPr>
          <p:cNvSpPr/>
          <p:nvPr/>
        </p:nvSpPr>
        <p:spPr>
          <a:xfrm>
            <a:off x="2373533" y="3857683"/>
            <a:ext cx="467689" cy="45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endParaRPr lang="en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500CCF-6A32-0850-3F8A-814245233C3B}"/>
              </a:ext>
            </a:extLst>
          </p:cNvPr>
          <p:cNvSpPr txBox="1"/>
          <p:nvPr/>
        </p:nvSpPr>
        <p:spPr>
          <a:xfrm>
            <a:off x="2365048" y="3870442"/>
            <a:ext cx="37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🧑‍⚕️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250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5A7-6B27-1D5D-792E-43B2B94D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7" y="1365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לוח זמנים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49A3-6CCC-C7BB-CB76-6B1EFFD0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677B1-4D00-4722-75E8-D75921BF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1" y="3978777"/>
            <a:ext cx="11213892" cy="218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23E82-DD75-2619-9DD4-6172E0E3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3" y="1452245"/>
            <a:ext cx="7061529" cy="2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6FC-C18B-7FE2-3036-4BE4BC15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4800" u="sng" dirty="0"/>
              <a:t>מבוא</a:t>
            </a:r>
            <a:endParaRPr lang="en-IL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8C8F-7E29-F147-F958-367EF6B6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33" y="1175795"/>
            <a:ext cx="10515600" cy="4351338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ניהול תורים יעיל הוא חיוני עבור עסקים רבים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IL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אפליקציית ניהול תורים יכולה לחסוך זמן ומאמץ עבור בעלי עסקים ולקוחות כאחד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אפליקציה זו פותחה במטרה לספק פתרון קל ונוח לניהול 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היא מאפשרת לבעלי עסקים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לנהל יומן 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הגדרת זמינות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שירותים ומשך זמן לכל שירות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לקבל בקשות לתורים ולאשר או לדחות אותן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לפרסם את העסק שלהם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הצגת מידע על העסק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שירותים ומיקום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האפליקציה מאפשרת גם למשתמשים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לקבוע תורים בקלות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חיפוש עסקים לפי שם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מיקום או שירות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לצפות ביומן התורים שלהם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ניהול ותזכורות לתורים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לדפדף בין עסקים קרובים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מציאת עסקים חדשים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I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6349-A3DE-3670-040C-F2F7B93E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249-85FC-6B19-6BD8-FB80C8B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מטרות</a:t>
            </a:r>
            <a:br>
              <a:rPr lang="en-IL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8DE7-BC6D-686B-8757-ABD96481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700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ניהול יומן תורים לבעלי עסקים + פרסום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יכולת נוחה למשתמשים לקבוע תורים לעסקים בקרבתם.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I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D203-F667-FFFF-418D-6BCC862B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39FDA9-266C-5D11-C25F-DB9A7A9CD7CF}"/>
              </a:ext>
            </a:extLst>
          </p:cNvPr>
          <p:cNvSpPr txBox="1">
            <a:spLocks/>
          </p:cNvSpPr>
          <p:nvPr/>
        </p:nvSpPr>
        <p:spPr>
          <a:xfrm>
            <a:off x="9144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מתחרים</a:t>
            </a:r>
            <a:br>
              <a:rPr lang="en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1B94A2-BE16-527A-6AC7-B9CFA77B4147}"/>
              </a:ext>
            </a:extLst>
          </p:cNvPr>
          <p:cNvSpPr txBox="1">
            <a:spLocks/>
          </p:cNvSpPr>
          <p:nvPr/>
        </p:nvSpPr>
        <p:spPr>
          <a:xfrm>
            <a:off x="1038225" y="4332287"/>
            <a:ext cx="10515600" cy="153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איזי – יכולת גילוי עסקים קרובים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אתרים פרטיים של בעלי עסקים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L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0090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39D7-FA6E-896C-EA89-A28BE5F8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EC14-60DB-A5FD-D297-27014F3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0673-8DFF-3F9B-A9C3-B1ABA9C69B22}"/>
              </a:ext>
            </a:extLst>
          </p:cNvPr>
          <p:cNvSpPr txBox="1"/>
          <p:nvPr/>
        </p:nvSpPr>
        <p:spPr>
          <a:xfrm>
            <a:off x="1485900" y="623818"/>
            <a:ext cx="8496300" cy="472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he-IL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סקירת ספרות </a:t>
            </a:r>
          </a:p>
          <a:p>
            <a:pPr algn="ctr" rtl="1">
              <a:lnSpc>
                <a:spcPct val="150000"/>
              </a:lnSpc>
              <a:spcAft>
                <a:spcPts val="800"/>
              </a:spcAft>
            </a:pPr>
            <a:endParaRPr lang="en-IL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Next.js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פיתוח צד שרת וצד לקוח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PostgreSQL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מסד נתונים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Prisma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ביצוע שאילתות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SQL.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ניהול ותחזוקת קוד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עיצוב ממשק משתמש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Playwright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ספרייה בעזרתה ניצור את הטסטים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9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2D65-55D2-CE5B-C1B5-F91FB54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יעדים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D601-C96E-4B1F-B4DF-0D6921E1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358900"/>
            <a:ext cx="11258550" cy="5133975"/>
          </a:xfrm>
        </p:spPr>
        <p:txBody>
          <a:bodyPr>
            <a:noAutofit/>
          </a:bodyPr>
          <a:lstStyle/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זיהוי ואימות משתמשים וניהול הרשאות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בניית לוח שנה וניהול יומן עבור בעל העסק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קביעת העדפות (שעות פעילות) עבור בעל העסק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קביעת שירותים (מתבצע ע"י בעל העסק), לדוגמא במספרה, תור לתספורת של גבר - 20 דקות, תור לתספורת של אישה – אישה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אישור ודחייה של בקשות לתורים מלקוחות.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"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שמאפשר מציאה של כל העסקים הקרובים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פרופיל + התורים שלי (לקוחות)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העסק בתור לקוח – יכולת לקבוע תורים וצפייה ביומן תורים (רק יכולת לראות מתי פנוי ולא פרטים אחרים)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יכולת חיפוש על פי שם עסק, הצגת תוצאות ומעבר לדף עסק בלחיצה על תוצאה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F868B-1E2F-C988-BDFF-126066F9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75FA4-CCCB-5078-463F-81FAFEE9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F40E3-E0FB-E94E-A70A-7733077E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117323"/>
            <a:ext cx="6876281" cy="6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C6BB1-5B21-4FE2-EAEF-6FDBBF7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9C635-CF66-5DC1-BE4A-7EEC81E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05" y="136525"/>
            <a:ext cx="8384774" cy="6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7AB8-399B-059D-B554-54C0C0E5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/>
              <a:t>תצוגות המערכת</a:t>
            </a:r>
            <a:endParaRPr lang="en-IL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3CC-2625-F5D4-E87A-66F62A41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718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178" name="Freeform: Shape 717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3" name="Rectangle 719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6" name="Rectangle 719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7" name="Isosceles Triangle 719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73F0-D80D-D5BF-8E99-E1AE314F0626}"/>
              </a:ext>
            </a:extLst>
          </p:cNvPr>
          <p:cNvSpPr/>
          <p:nvPr/>
        </p:nvSpPr>
        <p:spPr>
          <a:xfrm>
            <a:off x="1682485" y="1496132"/>
            <a:ext cx="7691570" cy="4153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3F83A-FBC9-AFCA-17DB-F05A2BA9F156}"/>
              </a:ext>
            </a:extLst>
          </p:cNvPr>
          <p:cNvSpPr txBox="1"/>
          <p:nvPr/>
        </p:nvSpPr>
        <p:spPr>
          <a:xfrm>
            <a:off x="4713294" y="643467"/>
            <a:ext cx="1629951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he-IL" sz="2088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התחברות</a:t>
            </a:r>
            <a:endParaRPr lang="en-IL" sz="2400" u="s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1A59B-7EE2-53BD-0D1A-F55B73B6CA5B}"/>
              </a:ext>
            </a:extLst>
          </p:cNvPr>
          <p:cNvSpPr/>
          <p:nvPr/>
        </p:nvSpPr>
        <p:spPr>
          <a:xfrm>
            <a:off x="4288905" y="2329310"/>
            <a:ext cx="2516286" cy="2501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FA65-1845-1B3F-D433-6DC6F211B7ED}"/>
              </a:ext>
            </a:extLst>
          </p:cNvPr>
          <p:cNvSpPr txBox="1"/>
          <p:nvPr/>
        </p:nvSpPr>
        <p:spPr>
          <a:xfrm>
            <a:off x="1682485" y="1496132"/>
            <a:ext cx="1306968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740" b="1" u="sng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</a:t>
            </a:r>
            <a:endParaRPr lang="en-IL" sz="2000" b="1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CA548-E724-4B57-BD28-53BD801B9B37}"/>
              </a:ext>
            </a:extLst>
          </p:cNvPr>
          <p:cNvSpPr txBox="1"/>
          <p:nvPr/>
        </p:nvSpPr>
        <p:spPr>
          <a:xfrm>
            <a:off x="4495466" y="2728491"/>
            <a:ext cx="739866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</a:t>
            </a:r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1242C-D03F-99A2-00C4-1F76DB99E1B2}"/>
              </a:ext>
            </a:extLst>
          </p:cNvPr>
          <p:cNvSpPr/>
          <p:nvPr/>
        </p:nvSpPr>
        <p:spPr>
          <a:xfrm>
            <a:off x="5441891" y="2714648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C38DE-01FE-7C91-607C-68DDF264CCA0}"/>
              </a:ext>
            </a:extLst>
          </p:cNvPr>
          <p:cNvSpPr txBox="1"/>
          <p:nvPr/>
        </p:nvSpPr>
        <p:spPr>
          <a:xfrm>
            <a:off x="4390306" y="3162871"/>
            <a:ext cx="1130453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Password:</a:t>
            </a:r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1C411-D605-4176-E1CD-7AE9540B8EDB}"/>
              </a:ext>
            </a:extLst>
          </p:cNvPr>
          <p:cNvSpPr/>
          <p:nvPr/>
        </p:nvSpPr>
        <p:spPr>
          <a:xfrm>
            <a:off x="5441891" y="3168986"/>
            <a:ext cx="1239364" cy="349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4CF765-80EC-825A-70FA-8BB6C6A76D2D}"/>
              </a:ext>
            </a:extLst>
          </p:cNvPr>
          <p:cNvSpPr/>
          <p:nvPr/>
        </p:nvSpPr>
        <p:spPr>
          <a:xfrm>
            <a:off x="4837231" y="3841246"/>
            <a:ext cx="1367057" cy="3492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endParaRPr lang="en-IL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05E2E-7F3B-7DFB-8E8B-A1C265FC1BAC}"/>
              </a:ext>
            </a:extLst>
          </p:cNvPr>
          <p:cNvSpPr txBox="1"/>
          <p:nvPr/>
        </p:nvSpPr>
        <p:spPr>
          <a:xfrm>
            <a:off x="4889811" y="1738046"/>
            <a:ext cx="1306968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436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endParaRPr lang="en-IL" sz="2800" b="1" u="sng"/>
          </a:p>
        </p:txBody>
      </p:sp>
      <p:pic>
        <p:nvPicPr>
          <p:cNvPr id="7170" name="Picture 2" descr="Google Login for Webflow">
            <a:extLst>
              <a:ext uri="{FF2B5EF4-FFF2-40B4-BE49-F238E27FC236}">
                <a16:creationId xmlns:a16="http://schemas.microsoft.com/office/drawing/2014/main" id="{89F60EC9-C2C7-78F7-F2F9-57EE1D45E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3" t="20914" r="8366" b="22309"/>
          <a:stretch/>
        </p:blipFill>
        <p:spPr bwMode="auto">
          <a:xfrm>
            <a:off x="4801551" y="4301285"/>
            <a:ext cx="1438416" cy="3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C285E22-3771-2CD5-FE46-A715B9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1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862</Words>
  <Application>Microsoft Office PowerPoint</Application>
  <PresentationFormat>Widescreen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Google Sans</vt:lpstr>
      <vt:lpstr>Open Sans</vt:lpstr>
      <vt:lpstr>Symbol</vt:lpstr>
      <vt:lpstr>Office Theme</vt:lpstr>
      <vt:lpstr>APPoint</vt:lpstr>
      <vt:lpstr>מבוא</vt:lpstr>
      <vt:lpstr>מטרות </vt:lpstr>
      <vt:lpstr>PowerPoint Presentation</vt:lpstr>
      <vt:lpstr>יעדים</vt:lpstr>
      <vt:lpstr>PowerPoint Presentation</vt:lpstr>
      <vt:lpstr>PowerPoint Presentation</vt:lpstr>
      <vt:lpstr>תצוגות המערכת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לוח זמנים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</dc:title>
  <dc:creator>Ronen Badalov</dc:creator>
  <cp:lastModifiedBy>Eliran Davidov</cp:lastModifiedBy>
  <cp:revision>12</cp:revision>
  <dcterms:created xsi:type="dcterms:W3CDTF">2024-03-03T21:38:07Z</dcterms:created>
  <dcterms:modified xsi:type="dcterms:W3CDTF">2024-03-05T17:20:01Z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