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1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FBE18-212E-D145-AD7B-DE7379EF512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8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BE18-212E-D145-AD7B-DE7379EF512D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437F-13C0-3543-B3E8-C57A2EE3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9250" y="2151081"/>
            <a:ext cx="1784754" cy="407332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0777" y="537770"/>
            <a:ext cx="1555939" cy="94968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Wolfson</dc:creator>
  <cp:lastModifiedBy>Ronen Wolfson</cp:lastModifiedBy>
  <cp:revision>3</cp:revision>
  <dcterms:created xsi:type="dcterms:W3CDTF">2015-10-11T08:59:01Z</dcterms:created>
  <dcterms:modified xsi:type="dcterms:W3CDTF">2015-10-13T12:11:23Z</dcterms:modified>
</cp:coreProperties>
</file>