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300" r:id="rId2"/>
    <p:sldId id="301" r:id="rId3"/>
    <p:sldId id="302" r:id="rId4"/>
    <p:sldId id="288" r:id="rId5"/>
    <p:sldId id="289" r:id="rId6"/>
    <p:sldId id="291" r:id="rId7"/>
    <p:sldId id="292" r:id="rId8"/>
    <p:sldId id="299" r:id="rId9"/>
    <p:sldId id="297" r:id="rId10"/>
    <p:sldId id="298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62F066-34DF-42F7-AB6D-D56952CB1473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6B7A02A-1CFE-486C-9FC1-4E1DB2702D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981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8A27D-4BE3-46B1-8307-001FDCB5E4C1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465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8A27D-4BE3-46B1-8307-001FDCB5E4C1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829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8A27D-4BE3-46B1-8307-001FDCB5E4C1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573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EC7A5F-336A-42A4-A0F4-B84A29051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0013A8D-A56F-4F42-9139-3EF02BCB1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A48AC5-69C8-48CB-84CF-26AC626F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2F4-A032-42B1-AF80-EC654E6AC96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28CB2F-BEA6-4481-91D3-849A91A8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1385FE-09B4-4395-87ED-07A304E2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BF3C-4356-4D53-B768-A9756A894E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009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4FEB79-322A-485C-85E3-58AD2275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9699F78-C1F8-4D5B-8C16-8B968110D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B1EF48-B009-4F1B-BF89-3D22B611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2F4-A032-42B1-AF80-EC654E6AC96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B4C847-BCB0-4E68-8059-33A560F6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6E9342-9073-4962-B8BC-EA3EA7AB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BF3C-4356-4D53-B768-A9756A894E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298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E57E7F5-9109-4057-A99B-2DCF24D05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75FEDE-6AF0-45F5-8BB0-14A179634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80CB7F-A01C-4138-A8E3-FAD12175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2F4-A032-42B1-AF80-EC654E6AC96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1F768A-B8CD-4E95-8721-2E4B81E2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3EFAB8-A23F-42D4-994E-C70C7870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BF3C-4356-4D53-B768-A9756A894E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_Slid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3DA336-D6CB-B04C-B4EE-A9A093F305E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900"/>
          </a:p>
        </p:txBody>
      </p:sp>
    </p:spTree>
    <p:extLst>
      <p:ext uri="{BB962C8B-B14F-4D97-AF65-F5344CB8AC3E}">
        <p14:creationId xmlns:p14="http://schemas.microsoft.com/office/powerpoint/2010/main" val="33469986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90768A-B700-4891-AB76-62B480E3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45B724-4A7B-465B-9C30-B91B4FFFA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94E006-5725-4B1D-BBB1-383A0380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2F4-A032-42B1-AF80-EC654E6AC96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81E042-B3F6-49B7-A898-972ADF19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A0B32B-5F4F-4E71-86F0-E79407DD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BF3C-4356-4D53-B768-A9756A894E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230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0FE460-5EE1-4984-BA22-6D098E4F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26CE85D-2FDA-4F1F-B8AB-925F4D8D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46EFDB-E2FF-489A-A8EB-E66D4F38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2F4-A032-42B1-AF80-EC654E6AC96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B45A13-FE1F-4DCE-94A8-6C61600E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89642F-2EA1-4E22-A6F1-9DB16623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BF3C-4356-4D53-B768-A9756A894E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163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56EB11-FA4B-4096-BCD0-E15182BF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0E8125-4272-4AC8-B8C5-814009462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446F559-ACC5-4FA1-8101-83573A64D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CE3FA6A-E214-459D-8FDF-6F05C081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2F4-A032-42B1-AF80-EC654E6AC96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AB779-0A6A-40E0-A921-B9B00571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262F7C-7067-40C9-AF26-242D04BD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BF3C-4356-4D53-B768-A9756A894E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56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042BB0-C68F-4339-B6B6-85812401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E320AF0-C076-4805-8A58-2AA25D6D4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7AF528F-DF2A-4D5A-A288-65AEB313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973008D-428E-4291-93E5-0456B33F7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D59F9D9-C1CA-4F99-B0C1-3ED33409F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55A5532-1FAE-4AE4-A324-26F5DF4A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2F4-A032-42B1-AF80-EC654E6AC96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B982CEE-6D20-49A5-A100-6D07270C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F60D919-73CD-4CBD-9FBF-DEB2A334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BF3C-4356-4D53-B768-A9756A894E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48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FD7031-EDA1-4D68-B446-AA3F3FCA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24B5516-D2E2-4FAD-AA10-C46AE34B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2F4-A032-42B1-AF80-EC654E6AC96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9E6B099-875F-40C1-8685-3F4772E6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AB4D91-B8DB-4927-A4AB-955B602C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BF3C-4356-4D53-B768-A9756A894E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5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CA9E969-FA4E-4497-A5E5-4161CB0D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2F4-A032-42B1-AF80-EC654E6AC96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73E2216-FB60-4DB1-8744-958B86DA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7A1C58F-255E-4FEE-935E-93B38721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BF3C-4356-4D53-B768-A9756A894E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875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60749A-5D8C-49F0-8500-EBF1E73A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33F531-A197-4845-9B35-0C6328940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310F1B1-A6EC-4A10-9DEF-A4A7A305C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6D90EA9-1B32-4657-9046-A1459DEB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2F4-A032-42B1-AF80-EC654E6AC96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69034A2-3C96-4091-8CB1-721E906F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9767063-9364-4AB3-9BAF-9F4CF747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BF3C-4356-4D53-B768-A9756A894E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575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F45E95-FEDD-4597-BCEC-95CDAF6D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AAD0FF5-56B8-445B-A703-6FAAC189D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5ADD6CE-9560-4DED-AEC8-013B73313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2B3240-AF08-45FC-ADC1-3B686E27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2F4-A032-42B1-AF80-EC654E6AC96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9B9FBF6-2F96-4533-9F2E-5F9B1A70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72FD2A-5539-4DC4-8F55-98DC0456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BF3C-4356-4D53-B768-A9756A894E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276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D9F733E-EB86-4429-911D-4106CA85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9A7CEEA-DC13-4F35-B755-ED560B4DE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F49F87-EF3F-44D1-BAD6-3E0B15769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482F4-A032-42B1-AF80-EC654E6AC96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5B250C-5908-4695-8F84-AE94BB020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79C593-FEEB-44BC-BF6E-AEA547A06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EBF3C-4356-4D53-B768-A9756A894E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898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givers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מלבן 63">
            <a:extLst>
              <a:ext uri="{FF2B5EF4-FFF2-40B4-BE49-F238E27FC236}">
                <a16:creationId xmlns:a16="http://schemas.microsoft.com/office/drawing/2014/main" id="{35835FDA-50C8-47D9-9FA2-F76EB84C8F94}"/>
              </a:ext>
            </a:extLst>
          </p:cNvPr>
          <p:cNvSpPr/>
          <p:nvPr/>
        </p:nvSpPr>
        <p:spPr>
          <a:xfrm>
            <a:off x="10386511" y="173801"/>
            <a:ext cx="1317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רקע</a:t>
            </a:r>
            <a:endParaRPr lang="he-IL" sz="5400" b="1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E9EF94A8-F54C-49A4-AA9A-69FCBBAB6DEC}"/>
              </a:ext>
            </a:extLst>
          </p:cNvPr>
          <p:cNvSpPr txBox="1"/>
          <p:nvPr/>
        </p:nvSpPr>
        <p:spPr>
          <a:xfrm>
            <a:off x="763398" y="1333850"/>
            <a:ext cx="1028210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אתר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https://www.thingiverse.com/</a:t>
            </a:r>
            <a:r>
              <a:rPr lang="he-IL" dirty="0">
                <a:solidFill>
                  <a:schemeClr val="bg1"/>
                </a:solidFill>
              </a:rPr>
              <a:t> הוא אתר שבו כל אחד יכול להעלות מודלים תלת </a:t>
            </a:r>
            <a:r>
              <a:rPr lang="he-IL" dirty="0" err="1">
                <a:solidFill>
                  <a:schemeClr val="bg1"/>
                </a:solidFill>
              </a:rPr>
              <a:t>מימדים</a:t>
            </a:r>
            <a:r>
              <a:rPr lang="he-IL" dirty="0">
                <a:solidFill>
                  <a:schemeClr val="bg1"/>
                </a:solidFill>
              </a:rPr>
              <a:t> לטובת שיתוף הקהילה במה שיצר</a:t>
            </a:r>
          </a:p>
          <a:p>
            <a:endParaRPr lang="he-IL" dirty="0">
              <a:solidFill>
                <a:schemeClr val="bg1"/>
              </a:solidFill>
            </a:endParaRPr>
          </a:p>
          <a:p>
            <a:r>
              <a:rPr lang="he-IL" dirty="0">
                <a:solidFill>
                  <a:schemeClr val="bg1"/>
                </a:solidFill>
              </a:rPr>
              <a:t>כל מודל מתנהג כ "פוסט" וכולל בתוכו שם המודל, תמונות, תיאור(הכולל בתוכו גם הוראות הדפסה), </a:t>
            </a:r>
            <a:r>
              <a:rPr lang="en-US" dirty="0">
                <a:solidFill>
                  <a:schemeClr val="bg1"/>
                </a:solidFill>
              </a:rPr>
              <a:t>Tags</a:t>
            </a:r>
            <a:r>
              <a:rPr lang="he-IL" dirty="0">
                <a:solidFill>
                  <a:schemeClr val="bg1"/>
                </a:solidFill>
              </a:rPr>
              <a:t>, </a:t>
            </a:r>
            <a:r>
              <a:rPr lang="he-IL" dirty="0" err="1">
                <a:solidFill>
                  <a:schemeClr val="bg1"/>
                </a:solidFill>
              </a:rPr>
              <a:t>היוזר</a:t>
            </a:r>
            <a:r>
              <a:rPr lang="he-IL" dirty="0">
                <a:solidFill>
                  <a:schemeClr val="bg1"/>
                </a:solidFill>
              </a:rPr>
              <a:t> שהעלה את הקבצים, ועוד</a:t>
            </a:r>
          </a:p>
          <a:p>
            <a:endParaRPr lang="he-IL" dirty="0">
              <a:solidFill>
                <a:schemeClr val="bg1"/>
              </a:solidFill>
            </a:endParaRPr>
          </a:p>
          <a:p>
            <a:r>
              <a:rPr lang="he-IL" dirty="0">
                <a:solidFill>
                  <a:schemeClr val="bg1"/>
                </a:solidFill>
              </a:rPr>
              <a:t>לכל "פוסט" ניתן לתת לייק או תגובה ע"י המשתמשים האחרים</a:t>
            </a:r>
          </a:p>
          <a:p>
            <a:endParaRPr lang="he-IL" dirty="0">
              <a:solidFill>
                <a:schemeClr val="bg1"/>
              </a:solidFill>
            </a:endParaRPr>
          </a:p>
          <a:p>
            <a:r>
              <a:rPr lang="he-IL" u="sng" dirty="0">
                <a:solidFill>
                  <a:schemeClr val="bg1"/>
                </a:solidFill>
              </a:rPr>
              <a:t>שאלת המחקר היא: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באיזה מיידעים כדאי להשתמש בהעלאת מודל חדש על מנת לקבל את מירב </a:t>
            </a:r>
            <a:r>
              <a:rPr lang="he-IL" dirty="0" err="1">
                <a:solidFill>
                  <a:schemeClr val="bg1"/>
                </a:solidFill>
              </a:rPr>
              <a:t>הלייקים</a:t>
            </a:r>
            <a:r>
              <a:rPr lang="he-IL" dirty="0">
                <a:solidFill>
                  <a:schemeClr val="bg1"/>
                </a:solidFill>
              </a:rPr>
              <a:t> לפוסט החדש</a:t>
            </a:r>
          </a:p>
        </p:txBody>
      </p:sp>
    </p:spTree>
    <p:extLst>
      <p:ext uri="{BB962C8B-B14F-4D97-AF65-F5344CB8AC3E}">
        <p14:creationId xmlns:p14="http://schemas.microsoft.com/office/powerpoint/2010/main" val="415693795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7234D369-CEE8-42AE-A332-2BC12D71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28" y="3280722"/>
            <a:ext cx="5241487" cy="333438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15D5C73-7840-43A0-AE6F-3671D990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04" y="3280722"/>
            <a:ext cx="5266749" cy="3334388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D53A459B-4915-40E6-B922-2A71A15F8748}"/>
              </a:ext>
            </a:extLst>
          </p:cNvPr>
          <p:cNvSpPr txBox="1"/>
          <p:nvPr/>
        </p:nvSpPr>
        <p:spPr>
          <a:xfrm>
            <a:off x="7793637" y="1253475"/>
            <a:ext cx="2710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היסטוגרמה</a:t>
            </a:r>
            <a:r>
              <a:rPr lang="he-IL" dirty="0">
                <a:solidFill>
                  <a:schemeClr val="bg1"/>
                </a:solidFill>
              </a:rPr>
              <a:t> שמראה את כמות המלל ב"תיאור" המודל. ניתן לראות שרוב המודלים הם בעלי ערך נמוך של כמות המלל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6E76C33-B449-417D-9B96-C9F34E4EA1AD}"/>
              </a:ext>
            </a:extLst>
          </p:cNvPr>
          <p:cNvSpPr txBox="1"/>
          <p:nvPr/>
        </p:nvSpPr>
        <p:spPr>
          <a:xfrm>
            <a:off x="1640406" y="1253475"/>
            <a:ext cx="2710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היסטוגרמה</a:t>
            </a:r>
            <a:r>
              <a:rPr lang="he-IL" dirty="0">
                <a:solidFill>
                  <a:schemeClr val="bg1"/>
                </a:solidFill>
              </a:rPr>
              <a:t> אנכית שמראה את הנתון של כמות המלל ב"תיאור". ניתן לראות שגם כאן החלק העליון עם כמות קטנה של נתונים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4793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36F701A3-ED4A-4558-9D6A-00AB7DB54A41}"/>
              </a:ext>
            </a:extLst>
          </p:cNvPr>
          <p:cNvSpPr/>
          <p:nvPr/>
        </p:nvSpPr>
        <p:spPr>
          <a:xfrm>
            <a:off x="3649816" y="2405272"/>
            <a:ext cx="5312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5400" b="1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964368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C285888-D455-4717-BE00-3CFD10AA6C6C}"/>
              </a:ext>
            </a:extLst>
          </p:cNvPr>
          <p:cNvSpPr txBox="1"/>
          <p:nvPr/>
        </p:nvSpPr>
        <p:spPr>
          <a:xfrm>
            <a:off x="3426317" y="335560"/>
            <a:ext cx="838934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קובץ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main.ipynb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he-IL" dirty="0">
                <a:solidFill>
                  <a:schemeClr val="bg1"/>
                </a:solidFill>
              </a:rPr>
              <a:t> הוא מחברת </a:t>
            </a:r>
            <a:r>
              <a:rPr lang="en-US" dirty="0">
                <a:solidFill>
                  <a:schemeClr val="bg1"/>
                </a:solidFill>
              </a:rPr>
              <a:t>JUPITER</a:t>
            </a:r>
            <a:r>
              <a:rPr lang="he-IL" dirty="0">
                <a:solidFill>
                  <a:schemeClr val="bg1"/>
                </a:solidFill>
              </a:rPr>
              <a:t> שמבצעת את שלב ניתוח הנתונים והסקת המסקנות</a:t>
            </a:r>
          </a:p>
          <a:p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5404D2F-45D9-4E67-9418-D4BE337D8B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531" y="3629608"/>
            <a:ext cx="3759640" cy="301378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D95277B-5277-4962-9A9E-348CBC1CC824}"/>
              </a:ext>
            </a:extLst>
          </p:cNvPr>
          <p:cNvSpPr txBox="1"/>
          <p:nvPr/>
        </p:nvSpPr>
        <p:spPr>
          <a:xfrm>
            <a:off x="3984171" y="1958397"/>
            <a:ext cx="329370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tags</a:t>
            </a:r>
            <a:r>
              <a:rPr lang="he-IL" dirty="0">
                <a:solidFill>
                  <a:schemeClr val="bg1"/>
                </a:solidFill>
              </a:rPr>
              <a:t>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הערך הריבועי של כמות התגים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 היא גבוהה (0.3)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ולכן ההשפעה שלו על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מספר </a:t>
            </a:r>
            <a:r>
              <a:rPr lang="he-IL" dirty="0" err="1">
                <a:solidFill>
                  <a:schemeClr val="bg1"/>
                </a:solidFill>
              </a:rPr>
              <a:t>הלייקים</a:t>
            </a:r>
            <a:r>
              <a:rPr lang="he-IL" dirty="0">
                <a:solidFill>
                  <a:schemeClr val="bg1"/>
                </a:solidFill>
              </a:rPr>
              <a:t> גבוה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272CF62-C8C1-477E-8287-0B6037B8EB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80876" y="3667129"/>
            <a:ext cx="3759640" cy="293874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57DE4CD-AA24-4209-9EF3-CD27116B19DA}"/>
              </a:ext>
            </a:extLst>
          </p:cNvPr>
          <p:cNvSpPr txBox="1"/>
          <p:nvPr/>
        </p:nvSpPr>
        <p:spPr>
          <a:xfrm>
            <a:off x="71723" y="1874439"/>
            <a:ext cx="277178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"תיאור"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הערך הריבועי של התיאור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הוא נמוך (0.003)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ולכן ההשפעה שלו על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מספר </a:t>
            </a:r>
            <a:r>
              <a:rPr lang="he-IL" dirty="0" err="1">
                <a:solidFill>
                  <a:schemeClr val="bg1"/>
                </a:solidFill>
              </a:rPr>
              <a:t>הלייקים</a:t>
            </a:r>
            <a:r>
              <a:rPr lang="he-IL" dirty="0">
                <a:solidFill>
                  <a:schemeClr val="bg1"/>
                </a:solidFill>
              </a:rPr>
              <a:t> נמוך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9F738F2-F409-42DA-8192-0082ADC7734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37221" y="3704651"/>
            <a:ext cx="3830248" cy="2938744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F98534C-167A-4F94-8D97-1071393F2C8E}"/>
              </a:ext>
            </a:extLst>
          </p:cNvPr>
          <p:cNvSpPr txBox="1"/>
          <p:nvPr/>
        </p:nvSpPr>
        <p:spPr>
          <a:xfrm>
            <a:off x="8521958" y="2064144"/>
            <a:ext cx="329370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"זמן העלאה"</a:t>
            </a:r>
          </a:p>
          <a:p>
            <a:r>
              <a:rPr lang="he-IL" dirty="0">
                <a:solidFill>
                  <a:schemeClr val="bg1"/>
                </a:solidFill>
              </a:rPr>
              <a:t>ניתן לראות שככל שמתקדמים לקראת שבת כמות </a:t>
            </a:r>
            <a:r>
              <a:rPr lang="he-IL" dirty="0" err="1">
                <a:solidFill>
                  <a:schemeClr val="bg1"/>
                </a:solidFill>
              </a:rPr>
              <a:t>הלייקים</a:t>
            </a:r>
            <a:r>
              <a:rPr lang="he-IL" dirty="0">
                <a:solidFill>
                  <a:schemeClr val="bg1"/>
                </a:solidFill>
              </a:rPr>
              <a:t> עולה. מכאן מסקנה שהעלאה בסוף השבוע מביאה מס </a:t>
            </a:r>
            <a:r>
              <a:rPr lang="he-IL" dirty="0" err="1">
                <a:solidFill>
                  <a:schemeClr val="bg1"/>
                </a:solidFill>
              </a:rPr>
              <a:t>לייקים</a:t>
            </a:r>
            <a:r>
              <a:rPr lang="he-IL" dirty="0">
                <a:solidFill>
                  <a:schemeClr val="bg1"/>
                </a:solidFill>
              </a:rPr>
              <a:t> רב יותר</a:t>
            </a:r>
          </a:p>
        </p:txBody>
      </p:sp>
    </p:spTree>
    <p:extLst>
      <p:ext uri="{BB962C8B-B14F-4D97-AF65-F5344CB8AC3E}">
        <p14:creationId xmlns:p14="http://schemas.microsoft.com/office/powerpoint/2010/main" val="24636563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36F701A3-ED4A-4558-9D6A-00AB7DB54A41}"/>
              </a:ext>
            </a:extLst>
          </p:cNvPr>
          <p:cNvSpPr/>
          <p:nvPr/>
        </p:nvSpPr>
        <p:spPr>
          <a:xfrm>
            <a:off x="9666770" y="148634"/>
            <a:ext cx="22541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תוצאות</a:t>
            </a:r>
            <a:endParaRPr lang="en-US" sz="5400" b="1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F2BF624-CAD5-4E6A-B57E-62E7DCC41435}"/>
              </a:ext>
            </a:extLst>
          </p:cNvPr>
          <p:cNvSpPr txBox="1"/>
          <p:nvPr/>
        </p:nvSpPr>
        <p:spPr>
          <a:xfrm>
            <a:off x="1937857" y="1582340"/>
            <a:ext cx="7636679" cy="37805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>
                <a:solidFill>
                  <a:schemeClr val="bg1"/>
                </a:solidFill>
              </a:rPr>
              <a:t>הנתונים שמצאתי מספיקים כדי להסיק את המסקנות הללו:</a:t>
            </a: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chemeClr val="bg1"/>
                </a:solidFill>
              </a:rPr>
              <a:t>1. </a:t>
            </a:r>
            <a:r>
              <a:rPr lang="he-IL" dirty="0" err="1">
                <a:solidFill>
                  <a:schemeClr val="bg1"/>
                </a:solidFill>
              </a:rPr>
              <a:t>הלייקים</a:t>
            </a:r>
            <a:r>
              <a:rPr lang="he-IL" dirty="0">
                <a:solidFill>
                  <a:schemeClr val="bg1"/>
                </a:solidFill>
              </a:rPr>
              <a:t> פרופורציונליים באופן ישיר למספר ה</a:t>
            </a:r>
            <a:r>
              <a:rPr lang="en-US" dirty="0">
                <a:solidFill>
                  <a:schemeClr val="bg1"/>
                </a:solidFill>
              </a:rPr>
              <a:t>tags</a:t>
            </a:r>
            <a:r>
              <a:rPr lang="he-IL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chemeClr val="bg1"/>
                </a:solidFill>
              </a:rPr>
              <a:t>מספר רב יותר של </a:t>
            </a:r>
            <a:r>
              <a:rPr lang="en-US" dirty="0">
                <a:solidFill>
                  <a:schemeClr val="bg1"/>
                </a:solidFill>
              </a:rPr>
              <a:t>tags</a:t>
            </a:r>
            <a:r>
              <a:rPr lang="he-IL" dirty="0">
                <a:solidFill>
                  <a:schemeClr val="bg1"/>
                </a:solidFill>
              </a:rPr>
              <a:t> לא רק יעזור לקבל כמות גדולה יותר של </a:t>
            </a:r>
            <a:r>
              <a:rPr lang="he-IL" dirty="0" err="1">
                <a:solidFill>
                  <a:schemeClr val="bg1"/>
                </a:solidFill>
              </a:rPr>
              <a:t>לייקים</a:t>
            </a:r>
            <a:r>
              <a:rPr lang="he-IL" dirty="0">
                <a:solidFill>
                  <a:schemeClr val="bg1"/>
                </a:solidFill>
              </a:rPr>
              <a:t> אלא גם ישפיע על קידום הפוסט בצורה חיובית.</a:t>
            </a: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chemeClr val="bg1"/>
                </a:solidFill>
              </a:rPr>
              <a:t>2. הימים בהם מועלה הפוסט משפיעים גם הם על מספר </a:t>
            </a:r>
            <a:r>
              <a:rPr lang="he-IL" dirty="0" err="1">
                <a:solidFill>
                  <a:schemeClr val="bg1"/>
                </a:solidFill>
              </a:rPr>
              <a:t>הלייקים</a:t>
            </a:r>
            <a:r>
              <a:rPr lang="he-IL" dirty="0">
                <a:solidFill>
                  <a:schemeClr val="bg1"/>
                </a:solidFill>
              </a:rPr>
              <a:t> שהוא מקבל.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פוסטים שהועלו ביום שבת יזכו למספר רב יותר (במעט) של </a:t>
            </a:r>
            <a:r>
              <a:rPr lang="he-IL" dirty="0" err="1">
                <a:solidFill>
                  <a:schemeClr val="bg1"/>
                </a:solidFill>
              </a:rPr>
              <a:t>לייקים</a:t>
            </a:r>
            <a:r>
              <a:rPr lang="he-IL" dirty="0">
                <a:solidFill>
                  <a:schemeClr val="bg1"/>
                </a:solidFill>
              </a:rPr>
              <a:t> מאשר פוסטים שהועלו בימי ראשון.</a:t>
            </a: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chemeClr val="bg1"/>
                </a:solidFill>
              </a:rPr>
              <a:t>3. לאורך התיאור של הפוסט אמנם יש מתאם חיובי למספר </a:t>
            </a:r>
            <a:r>
              <a:rPr lang="he-IL" dirty="0" err="1">
                <a:solidFill>
                  <a:schemeClr val="bg1"/>
                </a:solidFill>
              </a:rPr>
              <a:t>הלייקים</a:t>
            </a:r>
            <a:r>
              <a:rPr lang="he-IL" dirty="0">
                <a:solidFill>
                  <a:schemeClr val="bg1"/>
                </a:solidFill>
              </a:rPr>
              <a:t>, אך השינוי לא היה משמעותי ולכן ניתן היה להשמיטו.</a:t>
            </a:r>
          </a:p>
        </p:txBody>
      </p:sp>
    </p:spTree>
    <p:extLst>
      <p:ext uri="{BB962C8B-B14F-4D97-AF65-F5344CB8AC3E}">
        <p14:creationId xmlns:p14="http://schemas.microsoft.com/office/powerpoint/2010/main" val="26320697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מלבן 47">
            <a:extLst>
              <a:ext uri="{FF2B5EF4-FFF2-40B4-BE49-F238E27FC236}">
                <a16:creationId xmlns:a16="http://schemas.microsoft.com/office/drawing/2014/main" id="{BCE28070-76E7-474F-93C1-1DF78820404C}"/>
              </a:ext>
            </a:extLst>
          </p:cNvPr>
          <p:cNvSpPr/>
          <p:nvPr/>
        </p:nvSpPr>
        <p:spPr>
          <a:xfrm>
            <a:off x="8585224" y="140245"/>
            <a:ext cx="3108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טכנולוגיות</a:t>
            </a:r>
          </a:p>
        </p:txBody>
      </p: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9D91B4FE-DC8C-464D-844D-51F1AE9A373E}"/>
              </a:ext>
            </a:extLst>
          </p:cNvPr>
          <p:cNvSpPr txBox="1"/>
          <p:nvPr/>
        </p:nvSpPr>
        <p:spPr>
          <a:xfrm>
            <a:off x="763398" y="1333850"/>
            <a:ext cx="10282107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ספריית  </a:t>
            </a:r>
            <a:r>
              <a:rPr lang="en-US" dirty="0">
                <a:solidFill>
                  <a:schemeClr val="bg1"/>
                </a:solidFill>
              </a:rPr>
              <a:t>Selenium</a:t>
            </a:r>
            <a:r>
              <a:rPr lang="he-IL" dirty="0">
                <a:solidFill>
                  <a:schemeClr val="bg1"/>
                </a:solidFill>
              </a:rPr>
              <a:t> 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סלניום הוא תוסף שמאפשר לחיצה על כפתורים באתרי </a:t>
            </a:r>
            <a:r>
              <a:rPr lang="en-US" dirty="0">
                <a:solidFill>
                  <a:schemeClr val="bg1"/>
                </a:solidFill>
              </a:rPr>
              <a:t>WEB</a:t>
            </a:r>
            <a:r>
              <a:rPr lang="he-IL" dirty="0">
                <a:solidFill>
                  <a:schemeClr val="bg1"/>
                </a:solidFill>
              </a:rPr>
              <a:t>, שליחת פקודות לאתר ועוד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ספריית </a:t>
            </a:r>
            <a:r>
              <a:rPr lang="en-US" dirty="0">
                <a:solidFill>
                  <a:schemeClr val="bg1"/>
                </a:solidFill>
              </a:rPr>
              <a:t>Pandas</a:t>
            </a:r>
            <a:r>
              <a:rPr lang="he-IL" dirty="0">
                <a:solidFill>
                  <a:schemeClr val="bg1"/>
                </a:solidFill>
              </a:rPr>
              <a:t> 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ספרייה שנוצרה לטובת ביצוע ניתוח נתונים ומאפשרת סידור נתונים בצורה טבלאית ועוד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ספריית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he-IL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קיצור של </a:t>
            </a:r>
            <a:r>
              <a:rPr lang="en-US" dirty="0" err="1">
                <a:solidFill>
                  <a:schemeClr val="bg1"/>
                </a:solidFill>
              </a:rPr>
              <a:t>NumericalPython</a:t>
            </a:r>
            <a:r>
              <a:rPr lang="he-IL" dirty="0">
                <a:solidFill>
                  <a:schemeClr val="bg1"/>
                </a:solidFill>
              </a:rPr>
              <a:t>. ספרייה שנועדה לביצוע פעולות מספריות במערכי נתונים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ספריות </a:t>
            </a:r>
            <a:r>
              <a:rPr lang="en-US" dirty="0" err="1">
                <a:solidFill>
                  <a:schemeClr val="bg1"/>
                </a:solidFill>
              </a:rPr>
              <a:t>Plotly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WordCloud</a:t>
            </a:r>
            <a:r>
              <a:rPr lang="en-US" dirty="0">
                <a:solidFill>
                  <a:schemeClr val="bg1"/>
                </a:solidFill>
              </a:rPr>
              <a:t>, Matplotlib</a:t>
            </a:r>
            <a:r>
              <a:rPr lang="he-IL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ספריות שנועדו לביצוע ויזואליזציה על נתונים</a:t>
            </a:r>
          </a:p>
        </p:txBody>
      </p:sp>
    </p:spTree>
    <p:extLst>
      <p:ext uri="{BB962C8B-B14F-4D97-AF65-F5344CB8AC3E}">
        <p14:creationId xmlns:p14="http://schemas.microsoft.com/office/powerpoint/2010/main" val="42555926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5">
            <a:extLst>
              <a:ext uri="{FF2B5EF4-FFF2-40B4-BE49-F238E27FC236}">
                <a16:creationId xmlns:a16="http://schemas.microsoft.com/office/drawing/2014/main" id="{957B3025-1F6D-4158-AD0F-7E3FA856B8BC}"/>
              </a:ext>
            </a:extLst>
          </p:cNvPr>
          <p:cNvSpPr/>
          <p:nvPr/>
        </p:nvSpPr>
        <p:spPr>
          <a:xfrm>
            <a:off x="3887527" y="3293716"/>
            <a:ext cx="1754873" cy="87409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Montserrat" panose="02000505000000020004" pitchFamily="2" charset="0"/>
            </a:endParaRP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6678BC2B-A808-408E-BBB0-C450B7CA2422}"/>
              </a:ext>
            </a:extLst>
          </p:cNvPr>
          <p:cNvSpPr/>
          <p:nvPr/>
        </p:nvSpPr>
        <p:spPr>
          <a:xfrm flipV="1">
            <a:off x="2354222" y="2419620"/>
            <a:ext cx="1754873" cy="87409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Montserrat" panose="02000505000000020004" pitchFamily="2" charset="0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47340C41-92C9-4678-B643-6AEF916E5FDF}"/>
              </a:ext>
            </a:extLst>
          </p:cNvPr>
          <p:cNvSpPr/>
          <p:nvPr/>
        </p:nvSpPr>
        <p:spPr>
          <a:xfrm>
            <a:off x="6956715" y="3293716"/>
            <a:ext cx="1754873" cy="87409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Montserrat" panose="02000505000000020004" pitchFamily="2" charset="0"/>
            </a:endParaRPr>
          </a:p>
        </p:txBody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8EDC82C3-7263-4EFA-8B07-7619446ABC36}"/>
              </a:ext>
            </a:extLst>
          </p:cNvPr>
          <p:cNvSpPr/>
          <p:nvPr/>
        </p:nvSpPr>
        <p:spPr>
          <a:xfrm flipV="1">
            <a:off x="5423077" y="2419620"/>
            <a:ext cx="1754873" cy="87409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Montserrat" panose="02000505000000020004" pitchFamily="2" charset="0"/>
            </a:endParaRPr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41D4041C-C3A9-45EE-B28F-D7EBEA4B49E6}"/>
              </a:ext>
            </a:extLst>
          </p:cNvPr>
          <p:cNvSpPr/>
          <p:nvPr/>
        </p:nvSpPr>
        <p:spPr>
          <a:xfrm flipV="1">
            <a:off x="8490141" y="2419620"/>
            <a:ext cx="1754873" cy="87409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Montserrat" panose="02000505000000020004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9AB268-9309-4BCD-87E1-BEF78818B885}"/>
              </a:ext>
            </a:extLst>
          </p:cNvPr>
          <p:cNvSpPr>
            <a:spLocks noChangeAspect="1"/>
          </p:cNvSpPr>
          <p:nvPr/>
        </p:nvSpPr>
        <p:spPr>
          <a:xfrm>
            <a:off x="2786573" y="2860953"/>
            <a:ext cx="906876" cy="9071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45711" rIns="91422" bIns="45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Montserrat" panose="02000505000000020004" pitchFamily="2" charset="0"/>
              <a:cs typeface="Lato Regular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F2DAF17-5CC0-4D3A-A03A-5C0C7B33E65C}"/>
              </a:ext>
            </a:extLst>
          </p:cNvPr>
          <p:cNvSpPr>
            <a:spLocks noChangeAspect="1"/>
          </p:cNvSpPr>
          <p:nvPr/>
        </p:nvSpPr>
        <p:spPr>
          <a:xfrm>
            <a:off x="4319512" y="2860953"/>
            <a:ext cx="906876" cy="9071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45711" rIns="91422" bIns="45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Montserrat" panose="02000505000000020004" pitchFamily="2" charset="0"/>
              <a:cs typeface="Lato Regular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C44BF29-8344-4FB6-9FDE-57BB4DD57B12}"/>
              </a:ext>
            </a:extLst>
          </p:cNvPr>
          <p:cNvSpPr>
            <a:spLocks noChangeAspect="1"/>
          </p:cNvSpPr>
          <p:nvPr/>
        </p:nvSpPr>
        <p:spPr>
          <a:xfrm>
            <a:off x="7379546" y="2860953"/>
            <a:ext cx="906876" cy="9071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45711" rIns="91422" bIns="45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Montserrat" panose="02000505000000020004" pitchFamily="2" charset="0"/>
              <a:cs typeface="Lato Regular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912291E-131D-44DC-A44B-C0C3C863900D}"/>
              </a:ext>
            </a:extLst>
          </p:cNvPr>
          <p:cNvSpPr>
            <a:spLocks noChangeAspect="1"/>
          </p:cNvSpPr>
          <p:nvPr/>
        </p:nvSpPr>
        <p:spPr>
          <a:xfrm>
            <a:off x="8904829" y="2823636"/>
            <a:ext cx="906876" cy="907112"/>
          </a:xfrm>
          <a:prstGeom prst="ellipse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45711" rIns="91422" bIns="45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Montserrat" panose="02000505000000020004" pitchFamily="2" charset="0"/>
              <a:cs typeface="Lato Regular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B89B84-C19D-442B-9389-2BD79D14CE03}"/>
              </a:ext>
            </a:extLst>
          </p:cNvPr>
          <p:cNvSpPr txBox="1"/>
          <p:nvPr/>
        </p:nvSpPr>
        <p:spPr>
          <a:xfrm>
            <a:off x="5709698" y="91263"/>
            <a:ext cx="7900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400" b="1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תהליך העבודה</a:t>
            </a:r>
            <a:endParaRPr sz="5400" b="1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6B2A2A-D01B-724E-AC82-20767BDE2E38}"/>
              </a:ext>
            </a:extLst>
          </p:cNvPr>
          <p:cNvSpPr txBox="1"/>
          <p:nvPr/>
        </p:nvSpPr>
        <p:spPr>
          <a:xfrm>
            <a:off x="2777394" y="3997716"/>
            <a:ext cx="1295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000" b="1" spc="150" dirty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כריית הנתונים</a:t>
            </a:r>
            <a:endParaRPr lang="en-US" sz="1000" b="1" spc="150" dirty="0">
              <a:solidFill>
                <a:schemeClr val="bg1"/>
              </a:solidFill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B5F971-AF76-6145-A5F3-BC0A2CAD2F52}"/>
              </a:ext>
            </a:extLst>
          </p:cNvPr>
          <p:cNvSpPr txBox="1"/>
          <p:nvPr/>
        </p:nvSpPr>
        <p:spPr>
          <a:xfrm>
            <a:off x="4410696" y="2335720"/>
            <a:ext cx="90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e-IL" sz="1000" b="1" spc="150" dirty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תיקון הנתונים</a:t>
            </a:r>
            <a:endParaRPr lang="en-ID" sz="1000" b="1" spc="150" dirty="0">
              <a:solidFill>
                <a:schemeClr val="bg1"/>
              </a:solidFill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618D5F-F44E-444B-80DA-ADB11F344980}"/>
              </a:ext>
            </a:extLst>
          </p:cNvPr>
          <p:cNvSpPr txBox="1"/>
          <p:nvPr/>
        </p:nvSpPr>
        <p:spPr>
          <a:xfrm>
            <a:off x="6220795" y="3987973"/>
            <a:ext cx="689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b="1" spc="150" dirty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EDA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0CA896-3238-F34C-9C14-50C52BAEFFA5}"/>
              </a:ext>
            </a:extLst>
          </p:cNvPr>
          <p:cNvSpPr txBox="1"/>
          <p:nvPr/>
        </p:nvSpPr>
        <p:spPr>
          <a:xfrm>
            <a:off x="7457537" y="2333429"/>
            <a:ext cx="129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b="1" spc="150" dirty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5131CB-A08A-AD4E-AEEF-61212DDC3FB6}"/>
              </a:ext>
            </a:extLst>
          </p:cNvPr>
          <p:cNvSpPr txBox="1"/>
          <p:nvPr/>
        </p:nvSpPr>
        <p:spPr>
          <a:xfrm>
            <a:off x="9557795" y="3968717"/>
            <a:ext cx="791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000" b="1" spc="150" dirty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מסקנות</a:t>
            </a:r>
            <a:endParaRPr lang="en-ID" sz="1000" b="1" spc="150" dirty="0">
              <a:solidFill>
                <a:schemeClr val="bg1"/>
              </a:solidFill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" name="גרפיקה 22">
            <a:extLst>
              <a:ext uri="{FF2B5EF4-FFF2-40B4-BE49-F238E27FC236}">
                <a16:creationId xmlns:a16="http://schemas.microsoft.com/office/drawing/2014/main" id="{0B720F59-EAA2-414B-B0A6-5E8076AFAEED}"/>
              </a:ext>
            </a:extLst>
          </p:cNvPr>
          <p:cNvGrpSpPr/>
          <p:nvPr/>
        </p:nvGrpSpPr>
        <p:grpSpPr>
          <a:xfrm>
            <a:off x="4502634" y="3031977"/>
            <a:ext cx="510759" cy="584972"/>
            <a:chOff x="8493830" y="5123234"/>
            <a:chExt cx="4258092" cy="4876800"/>
          </a:xfrm>
          <a:solidFill>
            <a:schemeClr val="bg1"/>
          </a:solidFill>
        </p:grpSpPr>
        <p:sp>
          <p:nvSpPr>
            <p:cNvPr id="25" name="גרפיקה 22">
              <a:extLst>
                <a:ext uri="{FF2B5EF4-FFF2-40B4-BE49-F238E27FC236}">
                  <a16:creationId xmlns:a16="http://schemas.microsoft.com/office/drawing/2014/main" id="{79D062F1-D948-49BD-A8EF-8BF4B1C34036}"/>
                </a:ext>
              </a:extLst>
            </p:cNvPr>
            <p:cNvSpPr/>
            <p:nvPr/>
          </p:nvSpPr>
          <p:spPr>
            <a:xfrm>
              <a:off x="9553430" y="5619972"/>
              <a:ext cx="786069" cy="942193"/>
            </a:xfrm>
            <a:custGeom>
              <a:avLst/>
              <a:gdLst>
                <a:gd name="connsiteX0" fmla="*/ 49806 w 786069"/>
                <a:gd name="connsiteY0" fmla="*/ 547897 h 942193"/>
                <a:gd name="connsiteX1" fmla="*/ 312315 w 786069"/>
                <a:gd name="connsiteY1" fmla="*/ 881596 h 942193"/>
                <a:gd name="connsiteX2" fmla="*/ 393030 w 786069"/>
                <a:gd name="connsiteY2" fmla="*/ 942194 h 942193"/>
                <a:gd name="connsiteX3" fmla="*/ 473745 w 786069"/>
                <a:gd name="connsiteY3" fmla="*/ 881586 h 942193"/>
                <a:gd name="connsiteX4" fmla="*/ 736264 w 786069"/>
                <a:gd name="connsiteY4" fmla="*/ 547888 h 942193"/>
                <a:gd name="connsiteX5" fmla="*/ 786070 w 786069"/>
                <a:gd name="connsiteY5" fmla="*/ 471097 h 942193"/>
                <a:gd name="connsiteX6" fmla="*/ 736264 w 786069"/>
                <a:gd name="connsiteY6" fmla="*/ 394297 h 942193"/>
                <a:gd name="connsiteX7" fmla="*/ 473745 w 786069"/>
                <a:gd name="connsiteY7" fmla="*/ 60598 h 942193"/>
                <a:gd name="connsiteX8" fmla="*/ 393030 w 786069"/>
                <a:gd name="connsiteY8" fmla="*/ 0 h 942193"/>
                <a:gd name="connsiteX9" fmla="*/ 312315 w 786069"/>
                <a:gd name="connsiteY9" fmla="*/ 60598 h 942193"/>
                <a:gd name="connsiteX10" fmla="*/ 49816 w 786069"/>
                <a:gd name="connsiteY10" fmla="*/ 394297 h 942193"/>
                <a:gd name="connsiteX11" fmla="*/ 0 w 786069"/>
                <a:gd name="connsiteY11" fmla="*/ 471097 h 942193"/>
                <a:gd name="connsiteX12" fmla="*/ 49806 w 786069"/>
                <a:gd name="connsiteY12" fmla="*/ 547897 h 942193"/>
                <a:gd name="connsiteX13" fmla="*/ 393030 w 786069"/>
                <a:gd name="connsiteY13" fmla="*/ 241278 h 942193"/>
                <a:gd name="connsiteX14" fmla="*/ 585206 w 786069"/>
                <a:gd name="connsiteY14" fmla="*/ 471097 h 942193"/>
                <a:gd name="connsiteX15" fmla="*/ 393030 w 786069"/>
                <a:gd name="connsiteY15" fmla="*/ 700916 h 942193"/>
                <a:gd name="connsiteX16" fmla="*/ 200854 w 786069"/>
                <a:gd name="connsiteY16" fmla="*/ 471097 h 942193"/>
                <a:gd name="connsiteX17" fmla="*/ 393030 w 786069"/>
                <a:gd name="connsiteY17" fmla="*/ 241278 h 94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6069" h="942193">
                  <a:moveTo>
                    <a:pt x="49806" y="547897"/>
                  </a:moveTo>
                  <a:cubicBezTo>
                    <a:pt x="221513" y="624888"/>
                    <a:pt x="290589" y="806910"/>
                    <a:pt x="312315" y="881596"/>
                  </a:cubicBezTo>
                  <a:cubicBezTo>
                    <a:pt x="322859" y="917838"/>
                    <a:pt x="355302" y="942194"/>
                    <a:pt x="393030" y="942194"/>
                  </a:cubicBezTo>
                  <a:cubicBezTo>
                    <a:pt x="430759" y="942194"/>
                    <a:pt x="463191" y="917838"/>
                    <a:pt x="473745" y="881586"/>
                  </a:cubicBezTo>
                  <a:cubicBezTo>
                    <a:pt x="495472" y="806901"/>
                    <a:pt x="564537" y="624878"/>
                    <a:pt x="736264" y="547888"/>
                  </a:cubicBezTo>
                  <a:cubicBezTo>
                    <a:pt x="766515" y="534324"/>
                    <a:pt x="786070" y="504177"/>
                    <a:pt x="786070" y="471097"/>
                  </a:cubicBezTo>
                  <a:cubicBezTo>
                    <a:pt x="786070" y="438017"/>
                    <a:pt x="766524" y="407870"/>
                    <a:pt x="736264" y="394297"/>
                  </a:cubicBezTo>
                  <a:cubicBezTo>
                    <a:pt x="564547" y="317306"/>
                    <a:pt x="495481" y="135284"/>
                    <a:pt x="473745" y="60598"/>
                  </a:cubicBezTo>
                  <a:cubicBezTo>
                    <a:pt x="463201" y="24355"/>
                    <a:pt x="430759" y="0"/>
                    <a:pt x="393030" y="0"/>
                  </a:cubicBezTo>
                  <a:cubicBezTo>
                    <a:pt x="355302" y="0"/>
                    <a:pt x="322859" y="24355"/>
                    <a:pt x="312315" y="60598"/>
                  </a:cubicBezTo>
                  <a:cubicBezTo>
                    <a:pt x="290589" y="135284"/>
                    <a:pt x="221523" y="317306"/>
                    <a:pt x="49816" y="394297"/>
                  </a:cubicBezTo>
                  <a:cubicBezTo>
                    <a:pt x="19555" y="407861"/>
                    <a:pt x="0" y="438007"/>
                    <a:pt x="0" y="471097"/>
                  </a:cubicBezTo>
                  <a:cubicBezTo>
                    <a:pt x="0" y="504187"/>
                    <a:pt x="19555" y="534333"/>
                    <a:pt x="49806" y="547897"/>
                  </a:cubicBezTo>
                  <a:close/>
                  <a:moveTo>
                    <a:pt x="393030" y="241278"/>
                  </a:moveTo>
                  <a:cubicBezTo>
                    <a:pt x="432664" y="318373"/>
                    <a:pt x="493662" y="405384"/>
                    <a:pt x="585206" y="471097"/>
                  </a:cubicBezTo>
                  <a:cubicBezTo>
                    <a:pt x="493662" y="536810"/>
                    <a:pt x="432673" y="623821"/>
                    <a:pt x="393030" y="700916"/>
                  </a:cubicBezTo>
                  <a:cubicBezTo>
                    <a:pt x="353397" y="623821"/>
                    <a:pt x="292408" y="536810"/>
                    <a:pt x="200854" y="471097"/>
                  </a:cubicBezTo>
                  <a:cubicBezTo>
                    <a:pt x="292398" y="405384"/>
                    <a:pt x="353397" y="318373"/>
                    <a:pt x="393030" y="241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sz="900">
                <a:latin typeface="Montserrat" panose="02000505000000020004" pitchFamily="2" charset="0"/>
              </a:endParaRPr>
            </a:p>
          </p:txBody>
        </p:sp>
        <p:sp>
          <p:nvSpPr>
            <p:cNvPr id="26" name="גרפיקה 22">
              <a:extLst>
                <a:ext uri="{FF2B5EF4-FFF2-40B4-BE49-F238E27FC236}">
                  <a16:creationId xmlns:a16="http://schemas.microsoft.com/office/drawing/2014/main" id="{AE4CAAD1-5445-497A-996E-A2DE3720CEB2}"/>
                </a:ext>
              </a:extLst>
            </p:cNvPr>
            <p:cNvSpPr/>
            <p:nvPr/>
          </p:nvSpPr>
          <p:spPr>
            <a:xfrm>
              <a:off x="8493830" y="5866926"/>
              <a:ext cx="1032033" cy="1247841"/>
            </a:xfrm>
            <a:custGeom>
              <a:avLst/>
              <a:gdLst>
                <a:gd name="connsiteX0" fmla="*/ 979294 w 1032033"/>
                <a:gd name="connsiteY0" fmla="*/ 705193 h 1247841"/>
                <a:gd name="connsiteX1" fmla="*/ 1032034 w 1032033"/>
                <a:gd name="connsiteY1" fmla="*/ 623926 h 1247841"/>
                <a:gd name="connsiteX2" fmla="*/ 979294 w 1032033"/>
                <a:gd name="connsiteY2" fmla="*/ 542658 h 1247841"/>
                <a:gd name="connsiteX3" fmla="*/ 601408 w 1032033"/>
                <a:gd name="connsiteY3" fmla="*/ 64122 h 1247841"/>
                <a:gd name="connsiteX4" fmla="*/ 516017 w 1032033"/>
                <a:gd name="connsiteY4" fmla="*/ 0 h 1247841"/>
                <a:gd name="connsiteX5" fmla="*/ 430625 w 1032033"/>
                <a:gd name="connsiteY5" fmla="*/ 64122 h 1247841"/>
                <a:gd name="connsiteX6" fmla="*/ 52740 w 1032033"/>
                <a:gd name="connsiteY6" fmla="*/ 542658 h 1247841"/>
                <a:gd name="connsiteX7" fmla="*/ 0 w 1032033"/>
                <a:gd name="connsiteY7" fmla="*/ 623926 h 1247841"/>
                <a:gd name="connsiteX8" fmla="*/ 52740 w 1032033"/>
                <a:gd name="connsiteY8" fmla="*/ 705193 h 1247841"/>
                <a:gd name="connsiteX9" fmla="*/ 430635 w 1032033"/>
                <a:gd name="connsiteY9" fmla="*/ 1183729 h 1247841"/>
                <a:gd name="connsiteX10" fmla="*/ 516026 w 1032033"/>
                <a:gd name="connsiteY10" fmla="*/ 1247842 h 1247841"/>
                <a:gd name="connsiteX11" fmla="*/ 601418 w 1032033"/>
                <a:gd name="connsiteY11" fmla="*/ 1183719 h 1247841"/>
                <a:gd name="connsiteX12" fmla="*/ 979294 w 1032033"/>
                <a:gd name="connsiteY12" fmla="*/ 705193 h 1247841"/>
                <a:gd name="connsiteX13" fmla="*/ 516017 w 1032033"/>
                <a:gd name="connsiteY13" fmla="*/ 1004392 h 1247841"/>
                <a:gd name="connsiteX14" fmla="*/ 201759 w 1032033"/>
                <a:gd name="connsiteY14" fmla="*/ 623916 h 1247841"/>
                <a:gd name="connsiteX15" fmla="*/ 516026 w 1032033"/>
                <a:gd name="connsiteY15" fmla="*/ 243449 h 1247841"/>
                <a:gd name="connsiteX16" fmla="*/ 830285 w 1032033"/>
                <a:gd name="connsiteY16" fmla="*/ 623916 h 1247841"/>
                <a:gd name="connsiteX17" fmla="*/ 516017 w 1032033"/>
                <a:gd name="connsiteY17" fmla="*/ 1004392 h 124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32033" h="1247841">
                  <a:moveTo>
                    <a:pt x="979294" y="705193"/>
                  </a:moveTo>
                  <a:cubicBezTo>
                    <a:pt x="1011336" y="690829"/>
                    <a:pt x="1032034" y="658930"/>
                    <a:pt x="1032034" y="623926"/>
                  </a:cubicBezTo>
                  <a:cubicBezTo>
                    <a:pt x="1032034" y="588921"/>
                    <a:pt x="1011326" y="557013"/>
                    <a:pt x="979294" y="542658"/>
                  </a:cubicBezTo>
                  <a:cubicBezTo>
                    <a:pt x="731558" y="431587"/>
                    <a:pt x="632498" y="171012"/>
                    <a:pt x="601408" y="64122"/>
                  </a:cubicBezTo>
                  <a:cubicBezTo>
                    <a:pt x="590255" y="25765"/>
                    <a:pt x="555936" y="0"/>
                    <a:pt x="516017" y="0"/>
                  </a:cubicBezTo>
                  <a:cubicBezTo>
                    <a:pt x="476098" y="0"/>
                    <a:pt x="441779" y="25775"/>
                    <a:pt x="430625" y="64122"/>
                  </a:cubicBezTo>
                  <a:cubicBezTo>
                    <a:pt x="399536" y="171002"/>
                    <a:pt x="300476" y="431578"/>
                    <a:pt x="52740" y="542658"/>
                  </a:cubicBezTo>
                  <a:cubicBezTo>
                    <a:pt x="20698" y="557022"/>
                    <a:pt x="0" y="588921"/>
                    <a:pt x="0" y="623926"/>
                  </a:cubicBezTo>
                  <a:cubicBezTo>
                    <a:pt x="0" y="658930"/>
                    <a:pt x="20707" y="690839"/>
                    <a:pt x="52740" y="705193"/>
                  </a:cubicBezTo>
                  <a:cubicBezTo>
                    <a:pt x="300476" y="816273"/>
                    <a:pt x="399536" y="1076849"/>
                    <a:pt x="430635" y="1183729"/>
                  </a:cubicBezTo>
                  <a:cubicBezTo>
                    <a:pt x="441789" y="1222077"/>
                    <a:pt x="476107" y="1247842"/>
                    <a:pt x="516026" y="1247842"/>
                  </a:cubicBezTo>
                  <a:cubicBezTo>
                    <a:pt x="555936" y="1247842"/>
                    <a:pt x="590255" y="1222077"/>
                    <a:pt x="601418" y="1183719"/>
                  </a:cubicBezTo>
                  <a:cubicBezTo>
                    <a:pt x="632498" y="1076849"/>
                    <a:pt x="731568" y="816273"/>
                    <a:pt x="979294" y="705193"/>
                  </a:cubicBezTo>
                  <a:close/>
                  <a:moveTo>
                    <a:pt x="516017" y="1004392"/>
                  </a:moveTo>
                  <a:cubicBezTo>
                    <a:pt x="460820" y="881644"/>
                    <a:pt x="364074" y="727377"/>
                    <a:pt x="201759" y="623916"/>
                  </a:cubicBezTo>
                  <a:cubicBezTo>
                    <a:pt x="364074" y="520465"/>
                    <a:pt x="460829" y="366198"/>
                    <a:pt x="516026" y="243449"/>
                  </a:cubicBezTo>
                  <a:cubicBezTo>
                    <a:pt x="571224" y="366198"/>
                    <a:pt x="667979" y="520465"/>
                    <a:pt x="830285" y="623916"/>
                  </a:cubicBezTo>
                  <a:cubicBezTo>
                    <a:pt x="667969" y="727377"/>
                    <a:pt x="571214" y="881644"/>
                    <a:pt x="516017" y="10043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sz="900">
                <a:latin typeface="Montserrat" panose="02000505000000020004" pitchFamily="2" charset="0"/>
              </a:endParaRPr>
            </a:p>
          </p:txBody>
        </p:sp>
        <p:sp>
          <p:nvSpPr>
            <p:cNvPr id="27" name="גרפיקה 22">
              <a:extLst>
                <a:ext uri="{FF2B5EF4-FFF2-40B4-BE49-F238E27FC236}">
                  <a16:creationId xmlns:a16="http://schemas.microsoft.com/office/drawing/2014/main" id="{750A89FE-351B-4C04-93FF-85EDB3A43E6D}"/>
                </a:ext>
              </a:extLst>
            </p:cNvPr>
            <p:cNvSpPr/>
            <p:nvPr/>
          </p:nvSpPr>
          <p:spPr>
            <a:xfrm>
              <a:off x="9110117" y="5123234"/>
              <a:ext cx="3641805" cy="4876800"/>
            </a:xfrm>
            <a:custGeom>
              <a:avLst/>
              <a:gdLst>
                <a:gd name="connsiteX0" fmla="*/ 3641417 w 3641805"/>
                <a:gd name="connsiteY0" fmla="*/ 4711170 h 4876800"/>
                <a:gd name="connsiteX1" fmla="*/ 3626491 w 3641805"/>
                <a:gd name="connsiteY1" fmla="*/ 4502106 h 4876800"/>
                <a:gd name="connsiteX2" fmla="*/ 3626320 w 3641805"/>
                <a:gd name="connsiteY2" fmla="*/ 4500087 h 4876800"/>
                <a:gd name="connsiteX3" fmla="*/ 3527612 w 3641805"/>
                <a:gd name="connsiteY3" fmla="*/ 3813286 h 4876800"/>
                <a:gd name="connsiteX4" fmla="*/ 3130353 w 3641805"/>
                <a:gd name="connsiteY4" fmla="*/ 3287592 h 4876800"/>
                <a:gd name="connsiteX5" fmla="*/ 3029150 w 3641805"/>
                <a:gd name="connsiteY5" fmla="*/ 3252845 h 4876800"/>
                <a:gd name="connsiteX6" fmla="*/ 3029150 w 3641805"/>
                <a:gd name="connsiteY6" fmla="*/ 1338444 h 4876800"/>
                <a:gd name="connsiteX7" fmla="*/ 2957827 w 3641805"/>
                <a:gd name="connsiteY7" fmla="*/ 1267120 h 4876800"/>
                <a:gd name="connsiteX8" fmla="*/ 2886504 w 3641805"/>
                <a:gd name="connsiteY8" fmla="*/ 1338444 h 4876800"/>
                <a:gd name="connsiteX9" fmla="*/ 2886504 w 3641805"/>
                <a:gd name="connsiteY9" fmla="*/ 3226137 h 4876800"/>
                <a:gd name="connsiteX10" fmla="*/ 2805598 w 3641805"/>
                <a:gd name="connsiteY10" fmla="*/ 3221841 h 4876800"/>
                <a:gd name="connsiteX11" fmla="*/ 2724683 w 3641805"/>
                <a:gd name="connsiteY11" fmla="*/ 3226156 h 4876800"/>
                <a:gd name="connsiteX12" fmla="*/ 2724683 w 3641805"/>
                <a:gd name="connsiteY12" fmla="*/ 793109 h 4876800"/>
                <a:gd name="connsiteX13" fmla="*/ 2886504 w 3641805"/>
                <a:gd name="connsiteY13" fmla="*/ 793109 h 4876800"/>
                <a:gd name="connsiteX14" fmla="*/ 2886504 w 3641805"/>
                <a:gd name="connsiteY14" fmla="*/ 1001497 h 4876800"/>
                <a:gd name="connsiteX15" fmla="*/ 2957827 w 3641805"/>
                <a:gd name="connsiteY15" fmla="*/ 1072820 h 4876800"/>
                <a:gd name="connsiteX16" fmla="*/ 3029150 w 3641805"/>
                <a:gd name="connsiteY16" fmla="*/ 1001497 h 4876800"/>
                <a:gd name="connsiteX17" fmla="*/ 3029150 w 3641805"/>
                <a:gd name="connsiteY17" fmla="*/ 223561 h 4876800"/>
                <a:gd name="connsiteX18" fmla="*/ 2805589 w 3641805"/>
                <a:gd name="connsiteY18" fmla="*/ 0 h 4876800"/>
                <a:gd name="connsiteX19" fmla="*/ 2582028 w 3641805"/>
                <a:gd name="connsiteY19" fmla="*/ 223561 h 4876800"/>
                <a:gd name="connsiteX20" fmla="*/ 2582028 w 3641805"/>
                <a:gd name="connsiteY20" fmla="*/ 3252864 h 4876800"/>
                <a:gd name="connsiteX21" fmla="*/ 2480824 w 3641805"/>
                <a:gd name="connsiteY21" fmla="*/ 3287601 h 4876800"/>
                <a:gd name="connsiteX22" fmla="*/ 2366134 w 3641805"/>
                <a:gd name="connsiteY22" fmla="*/ 3348523 h 4876800"/>
                <a:gd name="connsiteX23" fmla="*/ 2391632 w 3641805"/>
                <a:gd name="connsiteY23" fmla="*/ 2870787 h 4876800"/>
                <a:gd name="connsiteX24" fmla="*/ 2498293 w 3641805"/>
                <a:gd name="connsiteY24" fmla="*/ 2731923 h 4876800"/>
                <a:gd name="connsiteX25" fmla="*/ 2498293 w 3641805"/>
                <a:gd name="connsiteY25" fmla="*/ 2535212 h 4876800"/>
                <a:gd name="connsiteX26" fmla="*/ 2354351 w 3641805"/>
                <a:gd name="connsiteY26" fmla="*/ 2391270 h 4876800"/>
                <a:gd name="connsiteX27" fmla="*/ 2328263 w 3641805"/>
                <a:gd name="connsiteY27" fmla="*/ 2391270 h 4876800"/>
                <a:gd name="connsiteX28" fmla="*/ 2346227 w 3641805"/>
                <a:gd name="connsiteY28" fmla="*/ 2293563 h 4876800"/>
                <a:gd name="connsiteX29" fmla="*/ 2071649 w 3641805"/>
                <a:gd name="connsiteY29" fmla="*/ 2018986 h 4876800"/>
                <a:gd name="connsiteX30" fmla="*/ 1974799 w 3641805"/>
                <a:gd name="connsiteY30" fmla="*/ 2036493 h 4876800"/>
                <a:gd name="connsiteX31" fmla="*/ 1695669 w 3641805"/>
                <a:gd name="connsiteY31" fmla="*/ 1889770 h 4876800"/>
                <a:gd name="connsiteX32" fmla="*/ 1587532 w 3641805"/>
                <a:gd name="connsiteY32" fmla="*/ 1907553 h 4876800"/>
                <a:gd name="connsiteX33" fmla="*/ 1159459 w 3641805"/>
                <a:gd name="connsiteY33" fmla="*/ 1569882 h 4876800"/>
                <a:gd name="connsiteX34" fmla="*/ 731377 w 3641805"/>
                <a:gd name="connsiteY34" fmla="*/ 1907553 h 4876800"/>
                <a:gd name="connsiteX35" fmla="*/ 623240 w 3641805"/>
                <a:gd name="connsiteY35" fmla="*/ 1889770 h 4876800"/>
                <a:gd name="connsiteX36" fmla="*/ 284055 w 3641805"/>
                <a:gd name="connsiteY36" fmla="*/ 2228945 h 4876800"/>
                <a:gd name="connsiteX37" fmla="*/ 324107 w 3641805"/>
                <a:gd name="connsiteY37" fmla="*/ 2391270 h 4876800"/>
                <a:gd name="connsiteX38" fmla="*/ 275930 w 3641805"/>
                <a:gd name="connsiteY38" fmla="*/ 2391270 h 4876800"/>
                <a:gd name="connsiteX39" fmla="*/ 131988 w 3641805"/>
                <a:gd name="connsiteY39" fmla="*/ 2535203 h 4876800"/>
                <a:gd name="connsiteX40" fmla="*/ 131988 w 3641805"/>
                <a:gd name="connsiteY40" fmla="*/ 2731923 h 4876800"/>
                <a:gd name="connsiteX41" fmla="*/ 238639 w 3641805"/>
                <a:gd name="connsiteY41" fmla="*/ 2870787 h 4876800"/>
                <a:gd name="connsiteX42" fmla="*/ 271043 w 3641805"/>
                <a:gd name="connsiteY42" fmla="*/ 3477949 h 4876800"/>
                <a:gd name="connsiteX43" fmla="*/ 60274 w 3641805"/>
                <a:gd name="connsiteY43" fmla="*/ 3688718 h 4876800"/>
                <a:gd name="connsiteX44" fmla="*/ 0 w 3641805"/>
                <a:gd name="connsiteY44" fmla="*/ 3834222 h 4876800"/>
                <a:gd name="connsiteX45" fmla="*/ 60274 w 3641805"/>
                <a:gd name="connsiteY45" fmla="*/ 3979726 h 4876800"/>
                <a:gd name="connsiteX46" fmla="*/ 205778 w 3641805"/>
                <a:gd name="connsiteY46" fmla="*/ 4039895 h 4876800"/>
                <a:gd name="connsiteX47" fmla="*/ 299828 w 3641805"/>
                <a:gd name="connsiteY47" fmla="*/ 4017169 h 4876800"/>
                <a:gd name="connsiteX48" fmla="*/ 327422 w 3641805"/>
                <a:gd name="connsiteY48" fmla="*/ 4534234 h 4876800"/>
                <a:gd name="connsiteX49" fmla="*/ 688753 w 3641805"/>
                <a:gd name="connsiteY49" fmla="*/ 4876800 h 4876800"/>
                <a:gd name="connsiteX50" fmla="*/ 1941547 w 3641805"/>
                <a:gd name="connsiteY50" fmla="*/ 4876800 h 4876800"/>
                <a:gd name="connsiteX51" fmla="*/ 2052876 w 3641805"/>
                <a:gd name="connsiteY51" fmla="*/ 4859227 h 4876800"/>
                <a:gd name="connsiteX52" fmla="*/ 2123989 w 3641805"/>
                <a:gd name="connsiteY52" fmla="*/ 4876800 h 4876800"/>
                <a:gd name="connsiteX53" fmla="*/ 3487207 w 3641805"/>
                <a:gd name="connsiteY53" fmla="*/ 4876800 h 4876800"/>
                <a:gd name="connsiteX54" fmla="*/ 3600364 w 3641805"/>
                <a:gd name="connsiteY54" fmla="*/ 4827556 h 4876800"/>
                <a:gd name="connsiteX55" fmla="*/ 3641417 w 3641805"/>
                <a:gd name="connsiteY55" fmla="*/ 4711170 h 4876800"/>
                <a:gd name="connsiteX56" fmla="*/ 2724674 w 3641805"/>
                <a:gd name="connsiteY56" fmla="*/ 223561 h 4876800"/>
                <a:gd name="connsiteX57" fmla="*/ 2805589 w 3641805"/>
                <a:gd name="connsiteY57" fmla="*/ 142646 h 4876800"/>
                <a:gd name="connsiteX58" fmla="*/ 2886494 w 3641805"/>
                <a:gd name="connsiteY58" fmla="*/ 223561 h 4876800"/>
                <a:gd name="connsiteX59" fmla="*/ 2886494 w 3641805"/>
                <a:gd name="connsiteY59" fmla="*/ 650472 h 4876800"/>
                <a:gd name="connsiteX60" fmla="*/ 2724674 w 3641805"/>
                <a:gd name="connsiteY60" fmla="*/ 650472 h 4876800"/>
                <a:gd name="connsiteX61" fmla="*/ 2803608 w 3641805"/>
                <a:gd name="connsiteY61" fmla="*/ 3364468 h 4876800"/>
                <a:gd name="connsiteX62" fmla="*/ 2807523 w 3641805"/>
                <a:gd name="connsiteY62" fmla="*/ 3364468 h 4876800"/>
                <a:gd name="connsiteX63" fmla="*/ 3370259 w 3641805"/>
                <a:gd name="connsiteY63" fmla="*/ 3754355 h 4876800"/>
                <a:gd name="connsiteX64" fmla="*/ 2344484 w 3641805"/>
                <a:gd name="connsiteY64" fmla="*/ 3754355 h 4876800"/>
                <a:gd name="connsiteX65" fmla="*/ 2355780 w 3641805"/>
                <a:gd name="connsiteY65" fmla="*/ 3542624 h 4876800"/>
                <a:gd name="connsiteX66" fmla="*/ 2803608 w 3641805"/>
                <a:gd name="connsiteY66" fmla="*/ 3364468 h 4876800"/>
                <a:gd name="connsiteX67" fmla="*/ 623249 w 3641805"/>
                <a:gd name="connsiteY67" fmla="*/ 2032416 h 4876800"/>
                <a:gd name="connsiteX68" fmla="*/ 746236 w 3641805"/>
                <a:gd name="connsiteY68" fmla="*/ 2075717 h 4876800"/>
                <a:gd name="connsiteX69" fmla="*/ 822627 w 3641805"/>
                <a:gd name="connsiteY69" fmla="*/ 2084032 h 4876800"/>
                <a:gd name="connsiteX70" fmla="*/ 862222 w 3641805"/>
                <a:gd name="connsiteY70" fmla="*/ 2018176 h 4876800"/>
                <a:gd name="connsiteX71" fmla="*/ 862117 w 3641805"/>
                <a:gd name="connsiteY71" fmla="*/ 2014690 h 4876800"/>
                <a:gd name="connsiteX72" fmla="*/ 861993 w 3641805"/>
                <a:gd name="connsiteY72" fmla="*/ 2010004 h 4876800"/>
                <a:gd name="connsiteX73" fmla="*/ 1159469 w 3641805"/>
                <a:gd name="connsiteY73" fmla="*/ 1712538 h 4876800"/>
                <a:gd name="connsiteX74" fmla="*/ 1456935 w 3641805"/>
                <a:gd name="connsiteY74" fmla="*/ 2010004 h 4876800"/>
                <a:gd name="connsiteX75" fmla="*/ 1456811 w 3641805"/>
                <a:gd name="connsiteY75" fmla="*/ 2014690 h 4876800"/>
                <a:gd name="connsiteX76" fmla="*/ 1456706 w 3641805"/>
                <a:gd name="connsiteY76" fmla="*/ 2018176 h 4876800"/>
                <a:gd name="connsiteX77" fmla="*/ 1496301 w 3641805"/>
                <a:gd name="connsiteY77" fmla="*/ 2084032 h 4876800"/>
                <a:gd name="connsiteX78" fmla="*/ 1572692 w 3641805"/>
                <a:gd name="connsiteY78" fmla="*/ 2075717 h 4876800"/>
                <a:gd name="connsiteX79" fmla="*/ 1695679 w 3641805"/>
                <a:gd name="connsiteY79" fmla="*/ 2032416 h 4876800"/>
                <a:gd name="connsiteX80" fmla="*/ 1879416 w 3641805"/>
                <a:gd name="connsiteY80" fmla="*/ 2159156 h 4876800"/>
                <a:gd name="connsiteX81" fmla="*/ 1927031 w 3641805"/>
                <a:gd name="connsiteY81" fmla="*/ 2202542 h 4876800"/>
                <a:gd name="connsiteX82" fmla="*/ 1990192 w 3641805"/>
                <a:gd name="connsiteY82" fmla="*/ 2189855 h 4876800"/>
                <a:gd name="connsiteX83" fmla="*/ 2071659 w 3641805"/>
                <a:gd name="connsiteY83" fmla="*/ 2161642 h 4876800"/>
                <a:gd name="connsiteX84" fmla="*/ 2203590 w 3641805"/>
                <a:gd name="connsiteY84" fmla="*/ 2293582 h 4876800"/>
                <a:gd name="connsiteX85" fmla="*/ 2160327 w 3641805"/>
                <a:gd name="connsiteY85" fmla="*/ 2391289 h 4876800"/>
                <a:gd name="connsiteX86" fmla="*/ 505778 w 3641805"/>
                <a:gd name="connsiteY86" fmla="*/ 2391289 h 4876800"/>
                <a:gd name="connsiteX87" fmla="*/ 426711 w 3641805"/>
                <a:gd name="connsiteY87" fmla="*/ 2228964 h 4876800"/>
                <a:gd name="connsiteX88" fmla="*/ 623249 w 3641805"/>
                <a:gd name="connsiteY88" fmla="*/ 2032416 h 4876800"/>
                <a:gd name="connsiteX89" fmla="*/ 274644 w 3641805"/>
                <a:gd name="connsiteY89" fmla="*/ 2535203 h 4876800"/>
                <a:gd name="connsiteX90" fmla="*/ 275939 w 3641805"/>
                <a:gd name="connsiteY90" fmla="*/ 2533907 h 4876800"/>
                <a:gd name="connsiteX91" fmla="*/ 2354361 w 3641805"/>
                <a:gd name="connsiteY91" fmla="*/ 2533907 h 4876800"/>
                <a:gd name="connsiteX92" fmla="*/ 2355657 w 3641805"/>
                <a:gd name="connsiteY92" fmla="*/ 2535203 h 4876800"/>
                <a:gd name="connsiteX93" fmla="*/ 2355657 w 3641805"/>
                <a:gd name="connsiteY93" fmla="*/ 2731913 h 4876800"/>
                <a:gd name="connsiteX94" fmla="*/ 2354361 w 3641805"/>
                <a:gd name="connsiteY94" fmla="*/ 2733208 h 4876800"/>
                <a:gd name="connsiteX95" fmla="*/ 1760411 w 3641805"/>
                <a:gd name="connsiteY95" fmla="*/ 2733208 h 4876800"/>
                <a:gd name="connsiteX96" fmla="*/ 1546870 w 3641805"/>
                <a:gd name="connsiteY96" fmla="*/ 2876712 h 4876800"/>
                <a:gd name="connsiteX97" fmla="*/ 1315145 w 3641805"/>
                <a:gd name="connsiteY97" fmla="*/ 3033322 h 4876800"/>
                <a:gd name="connsiteX98" fmla="*/ 1298353 w 3641805"/>
                <a:gd name="connsiteY98" fmla="*/ 3032646 h 4876800"/>
                <a:gd name="connsiteX99" fmla="*/ 1431970 w 3641805"/>
                <a:gd name="connsiteY99" fmla="*/ 2899029 h 4876800"/>
                <a:gd name="connsiteX100" fmla="*/ 1492244 w 3641805"/>
                <a:gd name="connsiteY100" fmla="*/ 2753525 h 4876800"/>
                <a:gd name="connsiteX101" fmla="*/ 1431970 w 3641805"/>
                <a:gd name="connsiteY101" fmla="*/ 2608021 h 4876800"/>
                <a:gd name="connsiteX102" fmla="*/ 1140971 w 3641805"/>
                <a:gd name="connsiteY102" fmla="*/ 2608021 h 4876800"/>
                <a:gd name="connsiteX103" fmla="*/ 985190 w 3641805"/>
                <a:gd name="connsiteY103" fmla="*/ 2763803 h 4876800"/>
                <a:gd name="connsiteX104" fmla="*/ 869890 w 3641805"/>
                <a:gd name="connsiteY104" fmla="*/ 2733199 h 4876800"/>
                <a:gd name="connsiteX105" fmla="*/ 275939 w 3641805"/>
                <a:gd name="connsiteY105" fmla="*/ 2733199 h 4876800"/>
                <a:gd name="connsiteX106" fmla="*/ 274644 w 3641805"/>
                <a:gd name="connsiteY106" fmla="*/ 2731903 h 4876800"/>
                <a:gd name="connsiteX107" fmla="*/ 872928 w 3641805"/>
                <a:gd name="connsiteY107" fmla="*/ 2876074 h 4876800"/>
                <a:gd name="connsiteX108" fmla="*/ 406660 w 3641805"/>
                <a:gd name="connsiteY108" fmla="*/ 3342342 h 4876800"/>
                <a:gd name="connsiteX109" fmla="*/ 381762 w 3641805"/>
                <a:gd name="connsiteY109" fmla="*/ 2875855 h 4876800"/>
                <a:gd name="connsiteX110" fmla="*/ 869880 w 3641805"/>
                <a:gd name="connsiteY110" fmla="*/ 2875855 h 4876800"/>
                <a:gd name="connsiteX111" fmla="*/ 872928 w 3641805"/>
                <a:gd name="connsiteY111" fmla="*/ 2876074 h 4876800"/>
                <a:gd name="connsiteX112" fmla="*/ 1941547 w 3641805"/>
                <a:gd name="connsiteY112" fmla="*/ 4734154 h 4876800"/>
                <a:gd name="connsiteX113" fmla="*/ 688753 w 3641805"/>
                <a:gd name="connsiteY113" fmla="*/ 4734154 h 4876800"/>
                <a:gd name="connsiteX114" fmla="*/ 469868 w 3641805"/>
                <a:gd name="connsiteY114" fmla="*/ 4526642 h 4876800"/>
                <a:gd name="connsiteX115" fmla="*/ 436150 w 3641805"/>
                <a:gd name="connsiteY115" fmla="*/ 3894868 h 4876800"/>
                <a:gd name="connsiteX116" fmla="*/ 743140 w 3641805"/>
                <a:gd name="connsiteY116" fmla="*/ 3587877 h 4876800"/>
                <a:gd name="connsiteX117" fmla="*/ 743140 w 3641805"/>
                <a:gd name="connsiteY117" fmla="*/ 3487017 h 4876800"/>
                <a:gd name="connsiteX118" fmla="*/ 642280 w 3641805"/>
                <a:gd name="connsiteY118" fmla="*/ 3487017 h 4876800"/>
                <a:gd name="connsiteX119" fmla="*/ 250431 w 3641805"/>
                <a:gd name="connsiteY119" fmla="*/ 3878866 h 4876800"/>
                <a:gd name="connsiteX120" fmla="*/ 161153 w 3641805"/>
                <a:gd name="connsiteY120" fmla="*/ 3878866 h 4876800"/>
                <a:gd name="connsiteX121" fmla="*/ 161153 w 3641805"/>
                <a:gd name="connsiteY121" fmla="*/ 3789588 h 4876800"/>
                <a:gd name="connsiteX122" fmla="*/ 1241831 w 3641805"/>
                <a:gd name="connsiteY122" fmla="*/ 2708910 h 4876800"/>
                <a:gd name="connsiteX123" fmla="*/ 1331109 w 3641805"/>
                <a:gd name="connsiteY123" fmla="*/ 2708910 h 4876800"/>
                <a:gd name="connsiteX124" fmla="*/ 1331109 w 3641805"/>
                <a:gd name="connsiteY124" fmla="*/ 2798188 h 4876800"/>
                <a:gd name="connsiteX125" fmla="*/ 883234 w 3641805"/>
                <a:gd name="connsiteY125" fmla="*/ 3246063 h 4876800"/>
                <a:gd name="connsiteX126" fmla="*/ 883234 w 3641805"/>
                <a:gd name="connsiteY126" fmla="*/ 3346923 h 4876800"/>
                <a:gd name="connsiteX127" fmla="*/ 984094 w 3641805"/>
                <a:gd name="connsiteY127" fmla="*/ 3346923 h 4876800"/>
                <a:gd name="connsiteX128" fmla="*/ 1179176 w 3641805"/>
                <a:gd name="connsiteY128" fmla="*/ 3151842 h 4876800"/>
                <a:gd name="connsiteX129" fmla="*/ 1315145 w 3641805"/>
                <a:gd name="connsiteY129" fmla="*/ 3175978 h 4876800"/>
                <a:gd name="connsiteX130" fmla="*/ 1679220 w 3641805"/>
                <a:gd name="connsiteY130" fmla="*/ 2929928 h 4876800"/>
                <a:gd name="connsiteX131" fmla="*/ 1760401 w 3641805"/>
                <a:gd name="connsiteY131" fmla="*/ 2875864 h 4876800"/>
                <a:gd name="connsiteX132" fmla="*/ 2248519 w 3641805"/>
                <a:gd name="connsiteY132" fmla="*/ 2875864 h 4876800"/>
                <a:gd name="connsiteX133" fmla="*/ 2160432 w 3641805"/>
                <a:gd name="connsiteY133" fmla="*/ 4526652 h 4876800"/>
                <a:gd name="connsiteX134" fmla="*/ 1941547 w 3641805"/>
                <a:gd name="connsiteY134" fmla="*/ 4734154 h 4876800"/>
                <a:gd name="connsiteX135" fmla="*/ 3495961 w 3641805"/>
                <a:gd name="connsiteY135" fmla="*/ 4730344 h 4876800"/>
                <a:gd name="connsiteX136" fmla="*/ 3487198 w 3641805"/>
                <a:gd name="connsiteY136" fmla="*/ 4734154 h 4876800"/>
                <a:gd name="connsiteX137" fmla="*/ 3264380 w 3641805"/>
                <a:gd name="connsiteY137" fmla="*/ 4734154 h 4876800"/>
                <a:gd name="connsiteX138" fmla="*/ 3180636 w 3641805"/>
                <a:gd name="connsiteY138" fmla="*/ 4185733 h 4876800"/>
                <a:gd name="connsiteX139" fmla="*/ 3093615 w 3641805"/>
                <a:gd name="connsiteY139" fmla="*/ 4134727 h 4876800"/>
                <a:gd name="connsiteX140" fmla="*/ 3042609 w 3641805"/>
                <a:gd name="connsiteY140" fmla="*/ 4221737 h 4876800"/>
                <a:gd name="connsiteX141" fmla="*/ 3121333 w 3641805"/>
                <a:gd name="connsiteY141" fmla="*/ 4734154 h 4876800"/>
                <a:gd name="connsiteX142" fmla="*/ 2876912 w 3641805"/>
                <a:gd name="connsiteY142" fmla="*/ 4734154 h 4876800"/>
                <a:gd name="connsiteX143" fmla="*/ 2876912 w 3641805"/>
                <a:gd name="connsiteY143" fmla="*/ 4203735 h 4876800"/>
                <a:gd name="connsiteX144" fmla="*/ 2805589 w 3641805"/>
                <a:gd name="connsiteY144" fmla="*/ 4132412 h 4876800"/>
                <a:gd name="connsiteX145" fmla="*/ 2734266 w 3641805"/>
                <a:gd name="connsiteY145" fmla="*/ 4203735 h 4876800"/>
                <a:gd name="connsiteX146" fmla="*/ 2734266 w 3641805"/>
                <a:gd name="connsiteY146" fmla="*/ 4734154 h 4876800"/>
                <a:gd name="connsiteX147" fmla="*/ 2489845 w 3641805"/>
                <a:gd name="connsiteY147" fmla="*/ 4734154 h 4876800"/>
                <a:gd name="connsiteX148" fmla="*/ 2568569 w 3641805"/>
                <a:gd name="connsiteY148" fmla="*/ 4221747 h 4876800"/>
                <a:gd name="connsiteX149" fmla="*/ 2517562 w 3641805"/>
                <a:gd name="connsiteY149" fmla="*/ 4134736 h 4876800"/>
                <a:gd name="connsiteX150" fmla="*/ 2430551 w 3641805"/>
                <a:gd name="connsiteY150" fmla="*/ 4185742 h 4876800"/>
                <a:gd name="connsiteX151" fmla="*/ 2346798 w 3641805"/>
                <a:gd name="connsiteY151" fmla="*/ 4734163 h 4876800"/>
                <a:gd name="connsiteX152" fmla="*/ 2229345 w 3641805"/>
                <a:gd name="connsiteY152" fmla="*/ 4734163 h 4876800"/>
                <a:gd name="connsiteX153" fmla="*/ 2302859 w 3641805"/>
                <a:gd name="connsiteY153" fmla="*/ 4534253 h 4876800"/>
                <a:gd name="connsiteX154" fmla="*/ 2336864 w 3641805"/>
                <a:gd name="connsiteY154" fmla="*/ 3897011 h 4876800"/>
                <a:gd name="connsiteX155" fmla="*/ 3397691 w 3641805"/>
                <a:gd name="connsiteY155" fmla="*/ 3897011 h 4876800"/>
                <a:gd name="connsiteX156" fmla="*/ 3484283 w 3641805"/>
                <a:gd name="connsiteY156" fmla="*/ 4513288 h 4876800"/>
                <a:gd name="connsiteX157" fmla="*/ 3499142 w 3641805"/>
                <a:gd name="connsiteY157" fmla="*/ 4721333 h 4876800"/>
                <a:gd name="connsiteX158" fmla="*/ 3495961 w 3641805"/>
                <a:gd name="connsiteY158" fmla="*/ 4730344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3641805" h="4876800">
                  <a:moveTo>
                    <a:pt x="3641417" y="4711170"/>
                  </a:moveTo>
                  <a:lnTo>
                    <a:pt x="3626491" y="4502106"/>
                  </a:lnTo>
                  <a:cubicBezTo>
                    <a:pt x="3626444" y="4501430"/>
                    <a:pt x="3626387" y="4500763"/>
                    <a:pt x="3626320" y="4500087"/>
                  </a:cubicBezTo>
                  <a:cubicBezTo>
                    <a:pt x="3592944" y="4166283"/>
                    <a:pt x="3530489" y="3828755"/>
                    <a:pt x="3527612" y="3813286"/>
                  </a:cubicBezTo>
                  <a:cubicBezTo>
                    <a:pt x="3482664" y="3497990"/>
                    <a:pt x="3286916" y="3353372"/>
                    <a:pt x="3130353" y="3287592"/>
                  </a:cubicBezTo>
                  <a:cubicBezTo>
                    <a:pt x="3095711" y="3273038"/>
                    <a:pt x="3061564" y="3261693"/>
                    <a:pt x="3029150" y="3252845"/>
                  </a:cubicBezTo>
                  <a:lnTo>
                    <a:pt x="3029150" y="1338444"/>
                  </a:lnTo>
                  <a:cubicBezTo>
                    <a:pt x="3029150" y="1299058"/>
                    <a:pt x="2997222" y="1267120"/>
                    <a:pt x="2957827" y="1267120"/>
                  </a:cubicBezTo>
                  <a:cubicBezTo>
                    <a:pt x="2918441" y="1267120"/>
                    <a:pt x="2886504" y="1299048"/>
                    <a:pt x="2886504" y="1338444"/>
                  </a:cubicBezTo>
                  <a:lnTo>
                    <a:pt x="2886504" y="3226137"/>
                  </a:lnTo>
                  <a:cubicBezTo>
                    <a:pt x="2843536" y="3221622"/>
                    <a:pt x="2813856" y="3221698"/>
                    <a:pt x="2805598" y="3221841"/>
                  </a:cubicBezTo>
                  <a:cubicBezTo>
                    <a:pt x="2797359" y="3221717"/>
                    <a:pt x="2767670" y="3221641"/>
                    <a:pt x="2724683" y="3226156"/>
                  </a:cubicBezTo>
                  <a:lnTo>
                    <a:pt x="2724683" y="793109"/>
                  </a:lnTo>
                  <a:lnTo>
                    <a:pt x="2886504" y="793109"/>
                  </a:lnTo>
                  <a:lnTo>
                    <a:pt x="2886504" y="1001497"/>
                  </a:lnTo>
                  <a:cubicBezTo>
                    <a:pt x="2886504" y="1040882"/>
                    <a:pt x="2918432" y="1072820"/>
                    <a:pt x="2957827" y="1072820"/>
                  </a:cubicBezTo>
                  <a:cubicBezTo>
                    <a:pt x="2997213" y="1072820"/>
                    <a:pt x="3029150" y="1040892"/>
                    <a:pt x="3029150" y="1001497"/>
                  </a:cubicBezTo>
                  <a:lnTo>
                    <a:pt x="3029150" y="223561"/>
                  </a:lnTo>
                  <a:cubicBezTo>
                    <a:pt x="3029141" y="100289"/>
                    <a:pt x="2928861" y="0"/>
                    <a:pt x="2805589" y="0"/>
                  </a:cubicBezTo>
                  <a:cubicBezTo>
                    <a:pt x="2682316" y="0"/>
                    <a:pt x="2582028" y="100289"/>
                    <a:pt x="2582028" y="223561"/>
                  </a:cubicBezTo>
                  <a:lnTo>
                    <a:pt x="2582028" y="3252864"/>
                  </a:lnTo>
                  <a:cubicBezTo>
                    <a:pt x="2549605" y="3261703"/>
                    <a:pt x="2515457" y="3273047"/>
                    <a:pt x="2480824" y="3287601"/>
                  </a:cubicBezTo>
                  <a:cubicBezTo>
                    <a:pt x="2443934" y="3303099"/>
                    <a:pt x="2404882" y="3323054"/>
                    <a:pt x="2366134" y="3348523"/>
                  </a:cubicBezTo>
                  <a:lnTo>
                    <a:pt x="2391632" y="2870787"/>
                  </a:lnTo>
                  <a:cubicBezTo>
                    <a:pt x="2452954" y="2854300"/>
                    <a:pt x="2498293" y="2798378"/>
                    <a:pt x="2498293" y="2731923"/>
                  </a:cubicBezTo>
                  <a:lnTo>
                    <a:pt x="2498293" y="2535212"/>
                  </a:lnTo>
                  <a:cubicBezTo>
                    <a:pt x="2498293" y="2455840"/>
                    <a:pt x="2433723" y="2391270"/>
                    <a:pt x="2354351" y="2391270"/>
                  </a:cubicBezTo>
                  <a:lnTo>
                    <a:pt x="2328263" y="2391270"/>
                  </a:lnTo>
                  <a:cubicBezTo>
                    <a:pt x="2339969" y="2360514"/>
                    <a:pt x="2346227" y="2327491"/>
                    <a:pt x="2346227" y="2293563"/>
                  </a:cubicBezTo>
                  <a:cubicBezTo>
                    <a:pt x="2346227" y="2142154"/>
                    <a:pt x="2223050" y="2018986"/>
                    <a:pt x="2071649" y="2018986"/>
                  </a:cubicBezTo>
                  <a:cubicBezTo>
                    <a:pt x="2038017" y="2018986"/>
                    <a:pt x="2005394" y="2024939"/>
                    <a:pt x="1974799" y="2036493"/>
                  </a:cubicBezTo>
                  <a:cubicBezTo>
                    <a:pt x="1912315" y="1946443"/>
                    <a:pt x="1808016" y="1889770"/>
                    <a:pt x="1695669" y="1889770"/>
                  </a:cubicBezTo>
                  <a:cubicBezTo>
                    <a:pt x="1658750" y="1889770"/>
                    <a:pt x="1622193" y="1895875"/>
                    <a:pt x="1587532" y="1907553"/>
                  </a:cubicBezTo>
                  <a:cubicBezTo>
                    <a:pt x="1541250" y="1714110"/>
                    <a:pt x="1366885" y="1569882"/>
                    <a:pt x="1159459" y="1569882"/>
                  </a:cubicBezTo>
                  <a:cubicBezTo>
                    <a:pt x="952033" y="1569882"/>
                    <a:pt x="777659" y="1714100"/>
                    <a:pt x="731377" y="1907553"/>
                  </a:cubicBezTo>
                  <a:cubicBezTo>
                    <a:pt x="696716" y="1895875"/>
                    <a:pt x="660159" y="1889770"/>
                    <a:pt x="623240" y="1889770"/>
                  </a:cubicBezTo>
                  <a:cubicBezTo>
                    <a:pt x="436216" y="1889770"/>
                    <a:pt x="284055" y="2041922"/>
                    <a:pt x="284055" y="2228945"/>
                  </a:cubicBezTo>
                  <a:cubicBezTo>
                    <a:pt x="284055" y="2286391"/>
                    <a:pt x="298380" y="2342045"/>
                    <a:pt x="324107" y="2391270"/>
                  </a:cubicBezTo>
                  <a:lnTo>
                    <a:pt x="275930" y="2391270"/>
                  </a:lnTo>
                  <a:cubicBezTo>
                    <a:pt x="196558" y="2391270"/>
                    <a:pt x="131988" y="2455840"/>
                    <a:pt x="131988" y="2535203"/>
                  </a:cubicBezTo>
                  <a:lnTo>
                    <a:pt x="131988" y="2731923"/>
                  </a:lnTo>
                  <a:cubicBezTo>
                    <a:pt x="131988" y="2798378"/>
                    <a:pt x="177317" y="2854300"/>
                    <a:pt x="238639" y="2870787"/>
                  </a:cubicBezTo>
                  <a:lnTo>
                    <a:pt x="271043" y="3477949"/>
                  </a:lnTo>
                  <a:lnTo>
                    <a:pt x="60274" y="3688718"/>
                  </a:lnTo>
                  <a:cubicBezTo>
                    <a:pt x="21412" y="3727580"/>
                    <a:pt x="0" y="3779253"/>
                    <a:pt x="0" y="3834222"/>
                  </a:cubicBezTo>
                  <a:cubicBezTo>
                    <a:pt x="0" y="3889191"/>
                    <a:pt x="21403" y="3940864"/>
                    <a:pt x="60274" y="3979726"/>
                  </a:cubicBezTo>
                  <a:cubicBezTo>
                    <a:pt x="100394" y="4019836"/>
                    <a:pt x="153086" y="4039895"/>
                    <a:pt x="205778" y="4039895"/>
                  </a:cubicBezTo>
                  <a:cubicBezTo>
                    <a:pt x="238106" y="4039895"/>
                    <a:pt x="270405" y="4032266"/>
                    <a:pt x="299828" y="4017169"/>
                  </a:cubicBezTo>
                  <a:lnTo>
                    <a:pt x="327422" y="4534234"/>
                  </a:lnTo>
                  <a:cubicBezTo>
                    <a:pt x="337680" y="4726324"/>
                    <a:pt x="496395" y="4876800"/>
                    <a:pt x="688753" y="4876800"/>
                  </a:cubicBezTo>
                  <a:lnTo>
                    <a:pt x="1941547" y="4876800"/>
                  </a:lnTo>
                  <a:cubicBezTo>
                    <a:pt x="1980352" y="4876800"/>
                    <a:pt x="2017747" y="4870580"/>
                    <a:pt x="2052876" y="4859227"/>
                  </a:cubicBezTo>
                  <a:cubicBezTo>
                    <a:pt x="2074688" y="4870533"/>
                    <a:pt x="2099034" y="4876800"/>
                    <a:pt x="2123989" y="4876800"/>
                  </a:cubicBezTo>
                  <a:lnTo>
                    <a:pt x="3487207" y="4876800"/>
                  </a:lnTo>
                  <a:cubicBezTo>
                    <a:pt x="3529975" y="4876800"/>
                    <a:pt x="3571218" y="4858846"/>
                    <a:pt x="3600364" y="4827556"/>
                  </a:cubicBezTo>
                  <a:cubicBezTo>
                    <a:pt x="3629492" y="4796257"/>
                    <a:pt x="3644465" y="4753832"/>
                    <a:pt x="3641417" y="4711170"/>
                  </a:cubicBezTo>
                  <a:close/>
                  <a:moveTo>
                    <a:pt x="2724674" y="223561"/>
                  </a:moveTo>
                  <a:cubicBezTo>
                    <a:pt x="2724674" y="178946"/>
                    <a:pt x="2760974" y="142646"/>
                    <a:pt x="2805589" y="142646"/>
                  </a:cubicBezTo>
                  <a:cubicBezTo>
                    <a:pt x="2850204" y="142646"/>
                    <a:pt x="2886494" y="178946"/>
                    <a:pt x="2886494" y="223561"/>
                  </a:cubicBezTo>
                  <a:lnTo>
                    <a:pt x="2886494" y="650472"/>
                  </a:lnTo>
                  <a:lnTo>
                    <a:pt x="2724674" y="650472"/>
                  </a:lnTo>
                  <a:close/>
                  <a:moveTo>
                    <a:pt x="2803608" y="3364468"/>
                  </a:moveTo>
                  <a:cubicBezTo>
                    <a:pt x="2804865" y="3364506"/>
                    <a:pt x="2806275" y="3364497"/>
                    <a:pt x="2807523" y="3364468"/>
                  </a:cubicBezTo>
                  <a:cubicBezTo>
                    <a:pt x="2827153" y="3364030"/>
                    <a:pt x="3262532" y="3358115"/>
                    <a:pt x="3370259" y="3754355"/>
                  </a:cubicBezTo>
                  <a:lnTo>
                    <a:pt x="2344484" y="3754355"/>
                  </a:lnTo>
                  <a:lnTo>
                    <a:pt x="2355780" y="3542624"/>
                  </a:lnTo>
                  <a:cubicBezTo>
                    <a:pt x="2524258" y="3360801"/>
                    <a:pt x="2787996" y="3364087"/>
                    <a:pt x="2803608" y="3364468"/>
                  </a:cubicBezTo>
                  <a:close/>
                  <a:moveTo>
                    <a:pt x="623249" y="2032416"/>
                  </a:moveTo>
                  <a:cubicBezTo>
                    <a:pt x="668474" y="2032416"/>
                    <a:pt x="711003" y="2047389"/>
                    <a:pt x="746236" y="2075717"/>
                  </a:cubicBezTo>
                  <a:cubicBezTo>
                    <a:pt x="767915" y="2093147"/>
                    <a:pt x="797728" y="2096376"/>
                    <a:pt x="822627" y="2084032"/>
                  </a:cubicBezTo>
                  <a:cubicBezTo>
                    <a:pt x="847535" y="2071678"/>
                    <a:pt x="862994" y="2045970"/>
                    <a:pt x="862222" y="2018176"/>
                  </a:cubicBezTo>
                  <a:lnTo>
                    <a:pt x="862117" y="2014690"/>
                  </a:lnTo>
                  <a:cubicBezTo>
                    <a:pt x="862060" y="2013128"/>
                    <a:pt x="861993" y="2011575"/>
                    <a:pt x="861993" y="2010004"/>
                  </a:cubicBezTo>
                  <a:cubicBezTo>
                    <a:pt x="861993" y="1845983"/>
                    <a:pt x="995439" y="1712538"/>
                    <a:pt x="1159469" y="1712538"/>
                  </a:cubicBezTo>
                  <a:cubicBezTo>
                    <a:pt x="1323499" y="1712538"/>
                    <a:pt x="1456935" y="1845983"/>
                    <a:pt x="1456935" y="2010004"/>
                  </a:cubicBezTo>
                  <a:cubicBezTo>
                    <a:pt x="1456935" y="2011575"/>
                    <a:pt x="1456868" y="2013137"/>
                    <a:pt x="1456811" y="2014690"/>
                  </a:cubicBezTo>
                  <a:lnTo>
                    <a:pt x="1456706" y="2018176"/>
                  </a:lnTo>
                  <a:cubicBezTo>
                    <a:pt x="1455944" y="2045970"/>
                    <a:pt x="1471393" y="2071669"/>
                    <a:pt x="1496301" y="2084032"/>
                  </a:cubicBezTo>
                  <a:cubicBezTo>
                    <a:pt x="1521209" y="2096386"/>
                    <a:pt x="1551032" y="2093147"/>
                    <a:pt x="1572692" y="2075717"/>
                  </a:cubicBezTo>
                  <a:cubicBezTo>
                    <a:pt x="1607925" y="2047389"/>
                    <a:pt x="1650444" y="2032416"/>
                    <a:pt x="1695679" y="2032416"/>
                  </a:cubicBezTo>
                  <a:cubicBezTo>
                    <a:pt x="1776755" y="2032416"/>
                    <a:pt x="1850603" y="2083346"/>
                    <a:pt x="1879416" y="2159156"/>
                  </a:cubicBezTo>
                  <a:cubicBezTo>
                    <a:pt x="1887484" y="2180368"/>
                    <a:pt x="1905162" y="2196475"/>
                    <a:pt x="1927031" y="2202542"/>
                  </a:cubicBezTo>
                  <a:cubicBezTo>
                    <a:pt x="1948901" y="2208610"/>
                    <a:pt x="1972342" y="2203895"/>
                    <a:pt x="1990192" y="2189855"/>
                  </a:cubicBezTo>
                  <a:cubicBezTo>
                    <a:pt x="2013642" y="2171395"/>
                    <a:pt x="2041817" y="2161642"/>
                    <a:pt x="2071659" y="2161642"/>
                  </a:cubicBezTo>
                  <a:cubicBezTo>
                    <a:pt x="2144401" y="2161642"/>
                    <a:pt x="2203590" y="2220830"/>
                    <a:pt x="2203590" y="2293582"/>
                  </a:cubicBezTo>
                  <a:cubicBezTo>
                    <a:pt x="2203590" y="2331130"/>
                    <a:pt x="2187702" y="2366439"/>
                    <a:pt x="2160327" y="2391289"/>
                  </a:cubicBezTo>
                  <a:lnTo>
                    <a:pt x="505778" y="2391289"/>
                  </a:lnTo>
                  <a:cubicBezTo>
                    <a:pt x="457248" y="2354275"/>
                    <a:pt x="426711" y="2292506"/>
                    <a:pt x="426711" y="2228964"/>
                  </a:cubicBezTo>
                  <a:cubicBezTo>
                    <a:pt x="426701" y="2120579"/>
                    <a:pt x="514874" y="2032416"/>
                    <a:pt x="623249" y="2032416"/>
                  </a:cubicBezTo>
                  <a:close/>
                  <a:moveTo>
                    <a:pt x="274644" y="2535203"/>
                  </a:moveTo>
                  <a:cubicBezTo>
                    <a:pt x="274644" y="2534488"/>
                    <a:pt x="275225" y="2533907"/>
                    <a:pt x="275939" y="2533907"/>
                  </a:cubicBezTo>
                  <a:lnTo>
                    <a:pt x="2354361" y="2533907"/>
                  </a:lnTo>
                  <a:cubicBezTo>
                    <a:pt x="2355075" y="2533907"/>
                    <a:pt x="2355657" y="2534488"/>
                    <a:pt x="2355657" y="2535203"/>
                  </a:cubicBezTo>
                  <a:lnTo>
                    <a:pt x="2355657" y="2731913"/>
                  </a:lnTo>
                  <a:cubicBezTo>
                    <a:pt x="2355657" y="2732628"/>
                    <a:pt x="2355075" y="2733208"/>
                    <a:pt x="2354361" y="2733208"/>
                  </a:cubicBezTo>
                  <a:lnTo>
                    <a:pt x="1760411" y="2733208"/>
                  </a:lnTo>
                  <a:cubicBezTo>
                    <a:pt x="1665742" y="2733208"/>
                    <a:pt x="1581921" y="2789539"/>
                    <a:pt x="1546870" y="2876712"/>
                  </a:cubicBezTo>
                  <a:cubicBezTo>
                    <a:pt x="1508627" y="2971857"/>
                    <a:pt x="1417672" y="3033322"/>
                    <a:pt x="1315145" y="3033322"/>
                  </a:cubicBezTo>
                  <a:cubicBezTo>
                    <a:pt x="1309497" y="3033322"/>
                    <a:pt x="1303915" y="3033027"/>
                    <a:pt x="1298353" y="3032646"/>
                  </a:cubicBezTo>
                  <a:lnTo>
                    <a:pt x="1431970" y="2899029"/>
                  </a:lnTo>
                  <a:cubicBezTo>
                    <a:pt x="1470832" y="2860167"/>
                    <a:pt x="1492244" y="2808494"/>
                    <a:pt x="1492244" y="2753525"/>
                  </a:cubicBezTo>
                  <a:cubicBezTo>
                    <a:pt x="1492244" y="2698556"/>
                    <a:pt x="1470841" y="2646883"/>
                    <a:pt x="1431970" y="2608021"/>
                  </a:cubicBezTo>
                  <a:cubicBezTo>
                    <a:pt x="1351740" y="2527792"/>
                    <a:pt x="1221200" y="2527792"/>
                    <a:pt x="1140971" y="2608021"/>
                  </a:cubicBezTo>
                  <a:lnTo>
                    <a:pt x="985190" y="2763803"/>
                  </a:lnTo>
                  <a:cubicBezTo>
                    <a:pt x="950995" y="2744172"/>
                    <a:pt x="911524" y="2733199"/>
                    <a:pt x="869890" y="2733199"/>
                  </a:cubicBezTo>
                  <a:lnTo>
                    <a:pt x="275939" y="2733199"/>
                  </a:lnTo>
                  <a:cubicBezTo>
                    <a:pt x="275225" y="2733199"/>
                    <a:pt x="274644" y="2732618"/>
                    <a:pt x="274644" y="2731903"/>
                  </a:cubicBezTo>
                  <a:close/>
                  <a:moveTo>
                    <a:pt x="872928" y="2876074"/>
                  </a:moveTo>
                  <a:lnTo>
                    <a:pt x="406660" y="3342342"/>
                  </a:lnTo>
                  <a:lnTo>
                    <a:pt x="381762" y="2875855"/>
                  </a:lnTo>
                  <a:lnTo>
                    <a:pt x="869880" y="2875855"/>
                  </a:lnTo>
                  <a:cubicBezTo>
                    <a:pt x="870928" y="2875855"/>
                    <a:pt x="871909" y="2876045"/>
                    <a:pt x="872928" y="2876074"/>
                  </a:cubicBezTo>
                  <a:close/>
                  <a:moveTo>
                    <a:pt x="1941547" y="4734154"/>
                  </a:moveTo>
                  <a:lnTo>
                    <a:pt x="688753" y="4734154"/>
                  </a:lnTo>
                  <a:cubicBezTo>
                    <a:pt x="572224" y="4734154"/>
                    <a:pt x="476079" y="4643000"/>
                    <a:pt x="469868" y="4526642"/>
                  </a:cubicBezTo>
                  <a:lnTo>
                    <a:pt x="436150" y="3894868"/>
                  </a:lnTo>
                  <a:lnTo>
                    <a:pt x="743140" y="3587877"/>
                  </a:lnTo>
                  <a:cubicBezTo>
                    <a:pt x="770992" y="3560026"/>
                    <a:pt x="770992" y="3514868"/>
                    <a:pt x="743140" y="3487017"/>
                  </a:cubicBezTo>
                  <a:cubicBezTo>
                    <a:pt x="715289" y="3459166"/>
                    <a:pt x="670131" y="3459166"/>
                    <a:pt x="642280" y="3487017"/>
                  </a:cubicBezTo>
                  <a:lnTo>
                    <a:pt x="250431" y="3878866"/>
                  </a:lnTo>
                  <a:cubicBezTo>
                    <a:pt x="225819" y="3903478"/>
                    <a:pt x="185766" y="3903469"/>
                    <a:pt x="161153" y="3878866"/>
                  </a:cubicBezTo>
                  <a:cubicBezTo>
                    <a:pt x="136541" y="3854253"/>
                    <a:pt x="136541" y="3814201"/>
                    <a:pt x="161153" y="3789588"/>
                  </a:cubicBezTo>
                  <a:lnTo>
                    <a:pt x="1241831" y="2708910"/>
                  </a:lnTo>
                  <a:cubicBezTo>
                    <a:pt x="1266444" y="2684288"/>
                    <a:pt x="1306487" y="2684288"/>
                    <a:pt x="1331109" y="2708910"/>
                  </a:cubicBezTo>
                  <a:cubicBezTo>
                    <a:pt x="1355722" y="2733523"/>
                    <a:pt x="1355722" y="2773575"/>
                    <a:pt x="1331109" y="2798188"/>
                  </a:cubicBezTo>
                  <a:lnTo>
                    <a:pt x="883234" y="3246063"/>
                  </a:lnTo>
                  <a:cubicBezTo>
                    <a:pt x="855383" y="3273914"/>
                    <a:pt x="855383" y="3319072"/>
                    <a:pt x="883234" y="3346923"/>
                  </a:cubicBezTo>
                  <a:cubicBezTo>
                    <a:pt x="911085" y="3374774"/>
                    <a:pt x="956243" y="3374774"/>
                    <a:pt x="984094" y="3346923"/>
                  </a:cubicBezTo>
                  <a:lnTo>
                    <a:pt x="1179176" y="3151842"/>
                  </a:lnTo>
                  <a:cubicBezTo>
                    <a:pt x="1221829" y="3167501"/>
                    <a:pt x="1267673" y="3175978"/>
                    <a:pt x="1315145" y="3175978"/>
                  </a:cubicBezTo>
                  <a:cubicBezTo>
                    <a:pt x="1476223" y="3175978"/>
                    <a:pt x="1619136" y="3079394"/>
                    <a:pt x="1679220" y="2929928"/>
                  </a:cubicBezTo>
                  <a:cubicBezTo>
                    <a:pt x="1692421" y="2897086"/>
                    <a:pt x="1724292" y="2875864"/>
                    <a:pt x="1760401" y="2875864"/>
                  </a:cubicBezTo>
                  <a:lnTo>
                    <a:pt x="2248519" y="2875864"/>
                  </a:lnTo>
                  <a:lnTo>
                    <a:pt x="2160432" y="4526652"/>
                  </a:lnTo>
                  <a:cubicBezTo>
                    <a:pt x="2154222" y="4643009"/>
                    <a:pt x="2058076" y="4734154"/>
                    <a:pt x="1941547" y="4734154"/>
                  </a:cubicBezTo>
                  <a:close/>
                  <a:moveTo>
                    <a:pt x="3495961" y="4730344"/>
                  </a:moveTo>
                  <a:cubicBezTo>
                    <a:pt x="3494342" y="4732077"/>
                    <a:pt x="3491503" y="4734154"/>
                    <a:pt x="3487198" y="4734154"/>
                  </a:cubicBezTo>
                  <a:lnTo>
                    <a:pt x="3264380" y="4734154"/>
                  </a:lnTo>
                  <a:cubicBezTo>
                    <a:pt x="3242415" y="4425401"/>
                    <a:pt x="3183312" y="4196010"/>
                    <a:pt x="3180636" y="4185733"/>
                  </a:cubicBezTo>
                  <a:cubicBezTo>
                    <a:pt x="3170692" y="4147633"/>
                    <a:pt x="3131763" y="4124792"/>
                    <a:pt x="3093615" y="4134727"/>
                  </a:cubicBezTo>
                  <a:cubicBezTo>
                    <a:pt x="3055506" y="4144670"/>
                    <a:pt x="3032665" y="4183628"/>
                    <a:pt x="3042609" y="4221737"/>
                  </a:cubicBezTo>
                  <a:cubicBezTo>
                    <a:pt x="3043228" y="4224100"/>
                    <a:pt x="3099578" y="4442879"/>
                    <a:pt x="3121333" y="4734154"/>
                  </a:cubicBezTo>
                  <a:lnTo>
                    <a:pt x="2876912" y="4734154"/>
                  </a:lnTo>
                  <a:lnTo>
                    <a:pt x="2876912" y="4203735"/>
                  </a:lnTo>
                  <a:cubicBezTo>
                    <a:pt x="2876912" y="4164349"/>
                    <a:pt x="2844984" y="4132412"/>
                    <a:pt x="2805589" y="4132412"/>
                  </a:cubicBezTo>
                  <a:cubicBezTo>
                    <a:pt x="2766193" y="4132412"/>
                    <a:pt x="2734266" y="4164340"/>
                    <a:pt x="2734266" y="4203735"/>
                  </a:cubicBezTo>
                  <a:lnTo>
                    <a:pt x="2734266" y="4734154"/>
                  </a:lnTo>
                  <a:lnTo>
                    <a:pt x="2489845" y="4734154"/>
                  </a:lnTo>
                  <a:cubicBezTo>
                    <a:pt x="2511523" y="4444375"/>
                    <a:pt x="2567645" y="4225309"/>
                    <a:pt x="2568569" y="4221747"/>
                  </a:cubicBezTo>
                  <a:cubicBezTo>
                    <a:pt x="2578513" y="4183628"/>
                    <a:pt x="2555682" y="4144670"/>
                    <a:pt x="2517562" y="4134736"/>
                  </a:cubicBezTo>
                  <a:cubicBezTo>
                    <a:pt x="2479462" y="4124763"/>
                    <a:pt x="2440496" y="4147633"/>
                    <a:pt x="2430551" y="4185742"/>
                  </a:cubicBezTo>
                  <a:cubicBezTo>
                    <a:pt x="2427875" y="4196020"/>
                    <a:pt x="2368763" y="4425410"/>
                    <a:pt x="2346798" y="4734163"/>
                  </a:cubicBezTo>
                  <a:lnTo>
                    <a:pt x="2229345" y="4734163"/>
                  </a:lnTo>
                  <a:cubicBezTo>
                    <a:pt x="2271998" y="4678242"/>
                    <a:pt x="2298849" y="4609472"/>
                    <a:pt x="2302859" y="4534253"/>
                  </a:cubicBezTo>
                  <a:lnTo>
                    <a:pt x="2336864" y="3897011"/>
                  </a:lnTo>
                  <a:lnTo>
                    <a:pt x="3397691" y="3897011"/>
                  </a:lnTo>
                  <a:cubicBezTo>
                    <a:pt x="3417103" y="4008101"/>
                    <a:pt x="3459089" y="4261761"/>
                    <a:pt x="3484283" y="4513288"/>
                  </a:cubicBezTo>
                  <a:lnTo>
                    <a:pt x="3499142" y="4721333"/>
                  </a:lnTo>
                  <a:cubicBezTo>
                    <a:pt x="3499447" y="4725629"/>
                    <a:pt x="3497580" y="4728601"/>
                    <a:pt x="3495961" y="4730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sz="900">
                <a:latin typeface="Montserrat" panose="02000505000000020004" pitchFamily="2" charset="0"/>
              </a:endParaRPr>
            </a:p>
          </p:txBody>
        </p:sp>
      </p:grpSp>
      <p:grpSp>
        <p:nvGrpSpPr>
          <p:cNvPr id="115" name="קבוצה 114">
            <a:extLst>
              <a:ext uri="{FF2B5EF4-FFF2-40B4-BE49-F238E27FC236}">
                <a16:creationId xmlns:a16="http://schemas.microsoft.com/office/drawing/2014/main" id="{532D79EA-F5BD-4ADC-9EE4-6DDB5EDC309C}"/>
              </a:ext>
            </a:extLst>
          </p:cNvPr>
          <p:cNvGrpSpPr/>
          <p:nvPr/>
        </p:nvGrpSpPr>
        <p:grpSpPr>
          <a:xfrm>
            <a:off x="2936612" y="3031977"/>
            <a:ext cx="585177" cy="584972"/>
            <a:chOff x="-10015909" y="3804272"/>
            <a:chExt cx="4878552" cy="4876844"/>
          </a:xfrm>
        </p:grpSpPr>
        <p:sp>
          <p:nvSpPr>
            <p:cNvPr id="106" name="גרפיקה 104">
              <a:extLst>
                <a:ext uri="{FF2B5EF4-FFF2-40B4-BE49-F238E27FC236}">
                  <a16:creationId xmlns:a16="http://schemas.microsoft.com/office/drawing/2014/main" id="{BE15DB02-A276-40C3-A9E1-49B5B184C501}"/>
                </a:ext>
              </a:extLst>
            </p:cNvPr>
            <p:cNvSpPr/>
            <p:nvPr/>
          </p:nvSpPr>
          <p:spPr>
            <a:xfrm>
              <a:off x="-10015909" y="3804272"/>
              <a:ext cx="4878552" cy="3352843"/>
            </a:xfrm>
            <a:custGeom>
              <a:avLst/>
              <a:gdLst>
                <a:gd name="connsiteX0" fmla="*/ 3954038 w 4878552"/>
                <a:gd name="connsiteY0" fmla="*/ 1373853 h 3352843"/>
                <a:gd name="connsiteX1" fmla="*/ 2587524 w 4878552"/>
                <a:gd name="connsiteY1" fmla="*/ 7349 h 3352843"/>
                <a:gd name="connsiteX2" fmla="*/ 924478 w 4878552"/>
                <a:gd name="connsiteY2" fmla="*/ 1373853 h 3352843"/>
                <a:gd name="connsiteX3" fmla="*/ 0 w 4878552"/>
                <a:gd name="connsiteY3" fmla="*/ 2363101 h 3352843"/>
                <a:gd name="connsiteX4" fmla="*/ 991458 w 4878552"/>
                <a:gd name="connsiteY4" fmla="*/ 3352843 h 3352843"/>
                <a:gd name="connsiteX5" fmla="*/ 1067658 w 4878552"/>
                <a:gd name="connsiteY5" fmla="*/ 3352843 h 3352843"/>
                <a:gd name="connsiteX6" fmla="*/ 1067658 w 4878552"/>
                <a:gd name="connsiteY6" fmla="*/ 3200443 h 3352843"/>
                <a:gd name="connsiteX7" fmla="*/ 991458 w 4878552"/>
                <a:gd name="connsiteY7" fmla="*/ 3200443 h 3352843"/>
                <a:gd name="connsiteX8" fmla="*/ 155163 w 4878552"/>
                <a:gd name="connsiteY8" fmla="*/ 2360338 h 3352843"/>
                <a:gd name="connsiteX9" fmla="*/ 995268 w 4878552"/>
                <a:gd name="connsiteY9" fmla="*/ 1524043 h 3352843"/>
                <a:gd name="connsiteX10" fmla="*/ 1071468 w 4878552"/>
                <a:gd name="connsiteY10" fmla="*/ 1451806 h 3352843"/>
                <a:gd name="connsiteX11" fmla="*/ 2368506 w 4878552"/>
                <a:gd name="connsiteY11" fmla="*/ 154767 h 3352843"/>
                <a:gd name="connsiteX12" fmla="*/ 3807048 w 4878552"/>
                <a:gd name="connsiteY12" fmla="*/ 1451806 h 3352843"/>
                <a:gd name="connsiteX13" fmla="*/ 3887058 w 4878552"/>
                <a:gd name="connsiteY13" fmla="*/ 1524043 h 3352843"/>
                <a:gd name="connsiteX14" fmla="*/ 4725258 w 4878552"/>
                <a:gd name="connsiteY14" fmla="*/ 2362243 h 3352843"/>
                <a:gd name="connsiteX15" fmla="*/ 3887058 w 4878552"/>
                <a:gd name="connsiteY15" fmla="*/ 3200443 h 3352843"/>
                <a:gd name="connsiteX16" fmla="*/ 3810858 w 4878552"/>
                <a:gd name="connsiteY16" fmla="*/ 3200443 h 3352843"/>
                <a:gd name="connsiteX17" fmla="*/ 3810858 w 4878552"/>
                <a:gd name="connsiteY17" fmla="*/ 3352843 h 3352843"/>
                <a:gd name="connsiteX18" fmla="*/ 3887058 w 4878552"/>
                <a:gd name="connsiteY18" fmla="*/ 3352843 h 3352843"/>
                <a:gd name="connsiteX19" fmla="*/ 4876305 w 4878552"/>
                <a:gd name="connsiteY19" fmla="*/ 2428366 h 3352843"/>
                <a:gd name="connsiteX20" fmla="*/ 3954038 w 4878552"/>
                <a:gd name="connsiteY20" fmla="*/ 1373853 h 335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78552" h="3352843">
                  <a:moveTo>
                    <a:pt x="3954038" y="1373853"/>
                  </a:moveTo>
                  <a:cubicBezTo>
                    <a:pt x="3883238" y="650506"/>
                    <a:pt x="3310881" y="78148"/>
                    <a:pt x="2587524" y="7349"/>
                  </a:cubicBezTo>
                  <a:cubicBezTo>
                    <a:pt x="1750934" y="-74537"/>
                    <a:pt x="1006364" y="537272"/>
                    <a:pt x="924478" y="1373853"/>
                  </a:cubicBezTo>
                  <a:cubicBezTo>
                    <a:pt x="403889" y="1408686"/>
                    <a:pt x="-447" y="1841350"/>
                    <a:pt x="0" y="2363101"/>
                  </a:cubicBezTo>
                  <a:cubicBezTo>
                    <a:pt x="477" y="2910198"/>
                    <a:pt x="444361" y="3353320"/>
                    <a:pt x="991458" y="3352843"/>
                  </a:cubicBezTo>
                  <a:lnTo>
                    <a:pt x="1067658" y="3352843"/>
                  </a:lnTo>
                  <a:lnTo>
                    <a:pt x="1067658" y="3200443"/>
                  </a:lnTo>
                  <a:lnTo>
                    <a:pt x="991458" y="3200443"/>
                  </a:lnTo>
                  <a:cubicBezTo>
                    <a:pt x="528533" y="3199396"/>
                    <a:pt x="154115" y="2823263"/>
                    <a:pt x="155163" y="2360338"/>
                  </a:cubicBezTo>
                  <a:cubicBezTo>
                    <a:pt x="156210" y="1897414"/>
                    <a:pt x="532343" y="1522996"/>
                    <a:pt x="995268" y="1524043"/>
                  </a:cubicBezTo>
                  <a:cubicBezTo>
                    <a:pt x="1035854" y="1524101"/>
                    <a:pt x="1069353" y="1492335"/>
                    <a:pt x="1071468" y="1451806"/>
                  </a:cubicBezTo>
                  <a:cubicBezTo>
                    <a:pt x="1107720" y="751033"/>
                    <a:pt x="1667733" y="191020"/>
                    <a:pt x="2368506" y="154767"/>
                  </a:cubicBezTo>
                  <a:cubicBezTo>
                    <a:pt x="3123915" y="115696"/>
                    <a:pt x="3767967" y="696397"/>
                    <a:pt x="3807048" y="1451806"/>
                  </a:cubicBezTo>
                  <a:cubicBezTo>
                    <a:pt x="3811029" y="1492954"/>
                    <a:pt x="3845719" y="1524272"/>
                    <a:pt x="3887058" y="1524043"/>
                  </a:cubicBezTo>
                  <a:cubicBezTo>
                    <a:pt x="4349982" y="1524043"/>
                    <a:pt x="4725258" y="1899319"/>
                    <a:pt x="4725258" y="2362243"/>
                  </a:cubicBezTo>
                  <a:cubicBezTo>
                    <a:pt x="4725258" y="2825168"/>
                    <a:pt x="4349982" y="3200443"/>
                    <a:pt x="3887058" y="3200443"/>
                  </a:cubicBezTo>
                  <a:lnTo>
                    <a:pt x="3810858" y="3200443"/>
                  </a:lnTo>
                  <a:lnTo>
                    <a:pt x="3810858" y="3352843"/>
                  </a:lnTo>
                  <a:lnTo>
                    <a:pt x="3887058" y="3352843"/>
                  </a:lnTo>
                  <a:cubicBezTo>
                    <a:pt x="4408818" y="3353291"/>
                    <a:pt x="4841472" y="2948964"/>
                    <a:pt x="4876305" y="2428366"/>
                  </a:cubicBezTo>
                  <a:cubicBezTo>
                    <a:pt x="4912824" y="1882488"/>
                    <a:pt x="4499915" y="1410372"/>
                    <a:pt x="3954038" y="1373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sz="900">
                <a:latin typeface="Montserrat" panose="02000505000000020004" pitchFamily="2" charset="0"/>
              </a:endParaRPr>
            </a:p>
          </p:txBody>
        </p:sp>
        <p:sp>
          <p:nvSpPr>
            <p:cNvPr id="107" name="גרפיקה 104">
              <a:extLst>
                <a:ext uri="{FF2B5EF4-FFF2-40B4-BE49-F238E27FC236}">
                  <a16:creationId xmlns:a16="http://schemas.microsoft.com/office/drawing/2014/main" id="{BE15DB02-A276-40C3-A9E1-49B5B184C501}"/>
                </a:ext>
              </a:extLst>
            </p:cNvPr>
            <p:cNvSpPr/>
            <p:nvPr/>
          </p:nvSpPr>
          <p:spPr>
            <a:xfrm>
              <a:off x="-7881451" y="6928516"/>
              <a:ext cx="609600" cy="1752600"/>
            </a:xfrm>
            <a:custGeom>
              <a:avLst/>
              <a:gdLst>
                <a:gd name="connsiteX0" fmla="*/ 381000 w 609600"/>
                <a:gd name="connsiteY0" fmla="*/ 1152611 h 1752600"/>
                <a:gd name="connsiteX1" fmla="*/ 381000 w 609600"/>
                <a:gd name="connsiteY1" fmla="*/ 0 h 1752600"/>
                <a:gd name="connsiteX2" fmla="*/ 228600 w 609600"/>
                <a:gd name="connsiteY2" fmla="*/ 0 h 1752600"/>
                <a:gd name="connsiteX3" fmla="*/ 228600 w 609600"/>
                <a:gd name="connsiteY3" fmla="*/ 1152601 h 1752600"/>
                <a:gd name="connsiteX4" fmla="*/ 0 w 609600"/>
                <a:gd name="connsiteY4" fmla="*/ 1447800 h 1752600"/>
                <a:gd name="connsiteX5" fmla="*/ 304800 w 609600"/>
                <a:gd name="connsiteY5" fmla="*/ 1752600 h 1752600"/>
                <a:gd name="connsiteX6" fmla="*/ 609600 w 609600"/>
                <a:gd name="connsiteY6" fmla="*/ 1447800 h 1752600"/>
                <a:gd name="connsiteX7" fmla="*/ 381000 w 609600"/>
                <a:gd name="connsiteY7" fmla="*/ 1152611 h 1752600"/>
                <a:gd name="connsiteX8" fmla="*/ 304800 w 609600"/>
                <a:gd name="connsiteY8" fmla="*/ 1600200 h 1752600"/>
                <a:gd name="connsiteX9" fmla="*/ 152400 w 609600"/>
                <a:gd name="connsiteY9" fmla="*/ 1447800 h 1752600"/>
                <a:gd name="connsiteX10" fmla="*/ 304800 w 609600"/>
                <a:gd name="connsiteY10" fmla="*/ 1295400 h 1752600"/>
                <a:gd name="connsiteX11" fmla="*/ 457200 w 609600"/>
                <a:gd name="connsiteY11" fmla="*/ 1447800 h 1752600"/>
                <a:gd name="connsiteX12" fmla="*/ 304800 w 609600"/>
                <a:gd name="connsiteY12" fmla="*/ 16002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600" h="1752600">
                  <a:moveTo>
                    <a:pt x="381000" y="1152611"/>
                  </a:moveTo>
                  <a:lnTo>
                    <a:pt x="381000" y="0"/>
                  </a:lnTo>
                  <a:lnTo>
                    <a:pt x="228600" y="0"/>
                  </a:lnTo>
                  <a:lnTo>
                    <a:pt x="228600" y="1152601"/>
                  </a:lnTo>
                  <a:cubicBezTo>
                    <a:pt x="97136" y="1186434"/>
                    <a:pt x="0" y="1305773"/>
                    <a:pt x="0" y="1447800"/>
                  </a:cubicBezTo>
                  <a:cubicBezTo>
                    <a:pt x="0" y="1616135"/>
                    <a:pt x="136465" y="1752600"/>
                    <a:pt x="304800" y="1752600"/>
                  </a:cubicBezTo>
                  <a:cubicBezTo>
                    <a:pt x="473135" y="1752600"/>
                    <a:pt x="609600" y="1616135"/>
                    <a:pt x="609600" y="1447800"/>
                  </a:cubicBezTo>
                  <a:cubicBezTo>
                    <a:pt x="609600" y="1305782"/>
                    <a:pt x="512464" y="1186444"/>
                    <a:pt x="381000" y="1152611"/>
                  </a:cubicBezTo>
                  <a:close/>
                  <a:moveTo>
                    <a:pt x="304800" y="1600200"/>
                  </a:moveTo>
                  <a:cubicBezTo>
                    <a:pt x="220628" y="1600200"/>
                    <a:pt x="152400" y="1531973"/>
                    <a:pt x="152400" y="1447800"/>
                  </a:cubicBezTo>
                  <a:cubicBezTo>
                    <a:pt x="152400" y="1363628"/>
                    <a:pt x="220628" y="1295400"/>
                    <a:pt x="304800" y="1295400"/>
                  </a:cubicBezTo>
                  <a:cubicBezTo>
                    <a:pt x="388972" y="1295400"/>
                    <a:pt x="457200" y="1363628"/>
                    <a:pt x="457200" y="1447800"/>
                  </a:cubicBezTo>
                  <a:cubicBezTo>
                    <a:pt x="457200" y="1531973"/>
                    <a:pt x="388963" y="1600200"/>
                    <a:pt x="304800" y="160020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sz="900">
                <a:latin typeface="Montserrat" panose="02000505000000020004" pitchFamily="2" charset="0"/>
              </a:endParaRPr>
            </a:p>
          </p:txBody>
        </p:sp>
        <p:sp>
          <p:nvSpPr>
            <p:cNvPr id="108" name="גרפיקה 104">
              <a:extLst>
                <a:ext uri="{FF2B5EF4-FFF2-40B4-BE49-F238E27FC236}">
                  <a16:creationId xmlns:a16="http://schemas.microsoft.com/office/drawing/2014/main" id="{BE15DB02-A276-40C3-A9E1-49B5B184C501}"/>
                </a:ext>
              </a:extLst>
            </p:cNvPr>
            <p:cNvSpPr/>
            <p:nvPr/>
          </p:nvSpPr>
          <p:spPr>
            <a:xfrm>
              <a:off x="-8948251" y="5937916"/>
              <a:ext cx="609600" cy="990600"/>
            </a:xfrm>
            <a:custGeom>
              <a:avLst/>
              <a:gdLst>
                <a:gd name="connsiteX0" fmla="*/ 304800 w 609600"/>
                <a:gd name="connsiteY0" fmla="*/ 0 h 990600"/>
                <a:gd name="connsiteX1" fmla="*/ 0 w 609600"/>
                <a:gd name="connsiteY1" fmla="*/ 304800 h 990600"/>
                <a:gd name="connsiteX2" fmla="*/ 228600 w 609600"/>
                <a:gd name="connsiteY2" fmla="*/ 599999 h 990600"/>
                <a:gd name="connsiteX3" fmla="*/ 228600 w 609600"/>
                <a:gd name="connsiteY3" fmla="*/ 990600 h 990600"/>
                <a:gd name="connsiteX4" fmla="*/ 381000 w 609600"/>
                <a:gd name="connsiteY4" fmla="*/ 990600 h 990600"/>
                <a:gd name="connsiteX5" fmla="*/ 381000 w 609600"/>
                <a:gd name="connsiteY5" fmla="*/ 599999 h 990600"/>
                <a:gd name="connsiteX6" fmla="*/ 609600 w 609600"/>
                <a:gd name="connsiteY6" fmla="*/ 304800 h 990600"/>
                <a:gd name="connsiteX7" fmla="*/ 304800 w 609600"/>
                <a:gd name="connsiteY7" fmla="*/ 0 h 990600"/>
                <a:gd name="connsiteX8" fmla="*/ 304800 w 609600"/>
                <a:gd name="connsiteY8" fmla="*/ 457200 h 990600"/>
                <a:gd name="connsiteX9" fmla="*/ 152400 w 609600"/>
                <a:gd name="connsiteY9" fmla="*/ 304800 h 990600"/>
                <a:gd name="connsiteX10" fmla="*/ 304800 w 609600"/>
                <a:gd name="connsiteY10" fmla="*/ 152400 h 990600"/>
                <a:gd name="connsiteX11" fmla="*/ 457200 w 609600"/>
                <a:gd name="connsiteY11" fmla="*/ 304800 h 990600"/>
                <a:gd name="connsiteX12" fmla="*/ 304800 w 609600"/>
                <a:gd name="connsiteY12" fmla="*/ 4572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600" h="990600">
                  <a:moveTo>
                    <a:pt x="304800" y="0"/>
                  </a:moveTo>
                  <a:cubicBezTo>
                    <a:pt x="136465" y="0"/>
                    <a:pt x="0" y="136465"/>
                    <a:pt x="0" y="304800"/>
                  </a:cubicBezTo>
                  <a:cubicBezTo>
                    <a:pt x="0" y="446827"/>
                    <a:pt x="97136" y="566166"/>
                    <a:pt x="228600" y="599999"/>
                  </a:cubicBezTo>
                  <a:lnTo>
                    <a:pt x="228600" y="990600"/>
                  </a:lnTo>
                  <a:lnTo>
                    <a:pt x="381000" y="990600"/>
                  </a:lnTo>
                  <a:lnTo>
                    <a:pt x="381000" y="599999"/>
                  </a:lnTo>
                  <a:cubicBezTo>
                    <a:pt x="512464" y="566166"/>
                    <a:pt x="609600" y="446827"/>
                    <a:pt x="609600" y="304800"/>
                  </a:cubicBezTo>
                  <a:cubicBezTo>
                    <a:pt x="609600" y="136465"/>
                    <a:pt x="473135" y="0"/>
                    <a:pt x="304800" y="0"/>
                  </a:cubicBezTo>
                  <a:close/>
                  <a:moveTo>
                    <a:pt x="304800" y="457200"/>
                  </a:moveTo>
                  <a:cubicBezTo>
                    <a:pt x="220628" y="457200"/>
                    <a:pt x="152400" y="388972"/>
                    <a:pt x="152400" y="304800"/>
                  </a:cubicBezTo>
                  <a:cubicBezTo>
                    <a:pt x="152400" y="220628"/>
                    <a:pt x="220628" y="152400"/>
                    <a:pt x="304800" y="152400"/>
                  </a:cubicBezTo>
                  <a:cubicBezTo>
                    <a:pt x="388972" y="152400"/>
                    <a:pt x="457200" y="220628"/>
                    <a:pt x="457200" y="304800"/>
                  </a:cubicBezTo>
                  <a:cubicBezTo>
                    <a:pt x="457200" y="388972"/>
                    <a:pt x="388963" y="457200"/>
                    <a:pt x="304800" y="45720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sz="900">
                <a:latin typeface="Montserrat" panose="02000505000000020004" pitchFamily="2" charset="0"/>
              </a:endParaRPr>
            </a:p>
          </p:txBody>
        </p:sp>
        <p:sp>
          <p:nvSpPr>
            <p:cNvPr id="111" name="גרפיקה 104">
              <a:extLst>
                <a:ext uri="{FF2B5EF4-FFF2-40B4-BE49-F238E27FC236}">
                  <a16:creationId xmlns:a16="http://schemas.microsoft.com/office/drawing/2014/main" id="{BE15DB02-A276-40C3-A9E1-49B5B184C501}"/>
                </a:ext>
              </a:extLst>
            </p:cNvPr>
            <p:cNvSpPr/>
            <p:nvPr/>
          </p:nvSpPr>
          <p:spPr>
            <a:xfrm>
              <a:off x="-6814651" y="5937916"/>
              <a:ext cx="609600" cy="1219200"/>
            </a:xfrm>
            <a:custGeom>
              <a:avLst/>
              <a:gdLst>
                <a:gd name="connsiteX0" fmla="*/ 304800 w 609600"/>
                <a:gd name="connsiteY0" fmla="*/ 0 h 1219200"/>
                <a:gd name="connsiteX1" fmla="*/ 0 w 609600"/>
                <a:gd name="connsiteY1" fmla="*/ 304800 h 1219200"/>
                <a:gd name="connsiteX2" fmla="*/ 228600 w 609600"/>
                <a:gd name="connsiteY2" fmla="*/ 599999 h 1219200"/>
                <a:gd name="connsiteX3" fmla="*/ 228600 w 609600"/>
                <a:gd name="connsiteY3" fmla="*/ 1219200 h 1219200"/>
                <a:gd name="connsiteX4" fmla="*/ 381000 w 609600"/>
                <a:gd name="connsiteY4" fmla="*/ 1219200 h 1219200"/>
                <a:gd name="connsiteX5" fmla="*/ 381000 w 609600"/>
                <a:gd name="connsiteY5" fmla="*/ 599999 h 1219200"/>
                <a:gd name="connsiteX6" fmla="*/ 609600 w 609600"/>
                <a:gd name="connsiteY6" fmla="*/ 304800 h 1219200"/>
                <a:gd name="connsiteX7" fmla="*/ 304800 w 609600"/>
                <a:gd name="connsiteY7" fmla="*/ 0 h 1219200"/>
                <a:gd name="connsiteX8" fmla="*/ 304800 w 609600"/>
                <a:gd name="connsiteY8" fmla="*/ 457200 h 1219200"/>
                <a:gd name="connsiteX9" fmla="*/ 152400 w 609600"/>
                <a:gd name="connsiteY9" fmla="*/ 304800 h 1219200"/>
                <a:gd name="connsiteX10" fmla="*/ 304800 w 609600"/>
                <a:gd name="connsiteY10" fmla="*/ 152400 h 1219200"/>
                <a:gd name="connsiteX11" fmla="*/ 457200 w 609600"/>
                <a:gd name="connsiteY11" fmla="*/ 304800 h 1219200"/>
                <a:gd name="connsiteX12" fmla="*/ 304800 w 609600"/>
                <a:gd name="connsiteY12" fmla="*/ 457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600" h="1219200">
                  <a:moveTo>
                    <a:pt x="304800" y="0"/>
                  </a:moveTo>
                  <a:cubicBezTo>
                    <a:pt x="136465" y="0"/>
                    <a:pt x="0" y="136465"/>
                    <a:pt x="0" y="304800"/>
                  </a:cubicBezTo>
                  <a:cubicBezTo>
                    <a:pt x="0" y="446827"/>
                    <a:pt x="97136" y="566166"/>
                    <a:pt x="228600" y="599999"/>
                  </a:cubicBezTo>
                  <a:lnTo>
                    <a:pt x="228600" y="1219200"/>
                  </a:lnTo>
                  <a:lnTo>
                    <a:pt x="381000" y="1219200"/>
                  </a:lnTo>
                  <a:lnTo>
                    <a:pt x="381000" y="599999"/>
                  </a:lnTo>
                  <a:cubicBezTo>
                    <a:pt x="512464" y="566166"/>
                    <a:pt x="609600" y="446827"/>
                    <a:pt x="609600" y="304800"/>
                  </a:cubicBezTo>
                  <a:cubicBezTo>
                    <a:pt x="609600" y="136465"/>
                    <a:pt x="473135" y="0"/>
                    <a:pt x="304800" y="0"/>
                  </a:cubicBezTo>
                  <a:close/>
                  <a:moveTo>
                    <a:pt x="304800" y="457200"/>
                  </a:moveTo>
                  <a:cubicBezTo>
                    <a:pt x="220628" y="457200"/>
                    <a:pt x="152400" y="388972"/>
                    <a:pt x="152400" y="304800"/>
                  </a:cubicBezTo>
                  <a:cubicBezTo>
                    <a:pt x="152400" y="220628"/>
                    <a:pt x="220628" y="152400"/>
                    <a:pt x="304800" y="152400"/>
                  </a:cubicBezTo>
                  <a:cubicBezTo>
                    <a:pt x="388972" y="152400"/>
                    <a:pt x="457200" y="220628"/>
                    <a:pt x="457200" y="304800"/>
                  </a:cubicBezTo>
                  <a:cubicBezTo>
                    <a:pt x="457200" y="388972"/>
                    <a:pt x="388972" y="457200"/>
                    <a:pt x="304800" y="45720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sz="900">
                <a:latin typeface="Montserrat" panose="02000505000000020004" pitchFamily="2" charset="0"/>
              </a:endParaRPr>
            </a:p>
          </p:txBody>
        </p:sp>
        <p:sp>
          <p:nvSpPr>
            <p:cNvPr id="112" name="גרפיקה 104">
              <a:extLst>
                <a:ext uri="{FF2B5EF4-FFF2-40B4-BE49-F238E27FC236}">
                  <a16:creationId xmlns:a16="http://schemas.microsoft.com/office/drawing/2014/main" id="{BE15DB02-A276-40C3-A9E1-49B5B184C501}"/>
                </a:ext>
              </a:extLst>
            </p:cNvPr>
            <p:cNvSpPr/>
            <p:nvPr/>
          </p:nvSpPr>
          <p:spPr>
            <a:xfrm rot="10800000">
              <a:off x="-8392525" y="6471333"/>
              <a:ext cx="564946" cy="1142983"/>
            </a:xfrm>
            <a:custGeom>
              <a:avLst/>
              <a:gdLst>
                <a:gd name="connsiteX0" fmla="*/ 336347 w 564946"/>
                <a:gd name="connsiteY0" fmla="*/ 22310 h 1142983"/>
                <a:gd name="connsiteX1" fmla="*/ 228600 w 564946"/>
                <a:gd name="connsiteY1" fmla="*/ 22310 h 1142983"/>
                <a:gd name="connsiteX2" fmla="*/ 0 w 564946"/>
                <a:gd name="connsiteY2" fmla="*/ 250910 h 1142983"/>
                <a:gd name="connsiteX3" fmla="*/ 107747 w 564946"/>
                <a:gd name="connsiteY3" fmla="*/ 358657 h 1142983"/>
                <a:gd name="connsiteX4" fmla="*/ 206273 w 564946"/>
                <a:gd name="connsiteY4" fmla="*/ 260130 h 1142983"/>
                <a:gd name="connsiteX5" fmla="*/ 206273 w 564946"/>
                <a:gd name="connsiteY5" fmla="*/ 1142983 h 1142983"/>
                <a:gd name="connsiteX6" fmla="*/ 358673 w 564946"/>
                <a:gd name="connsiteY6" fmla="*/ 1142983 h 1142983"/>
                <a:gd name="connsiteX7" fmla="*/ 358673 w 564946"/>
                <a:gd name="connsiteY7" fmla="*/ 260130 h 1142983"/>
                <a:gd name="connsiteX8" fmla="*/ 457200 w 564946"/>
                <a:gd name="connsiteY8" fmla="*/ 358657 h 1142983"/>
                <a:gd name="connsiteX9" fmla="*/ 564947 w 564946"/>
                <a:gd name="connsiteY9" fmla="*/ 250910 h 1142983"/>
                <a:gd name="connsiteX10" fmla="*/ 336347 w 564946"/>
                <a:gd name="connsiteY10" fmla="*/ 22310 h 1142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946" h="1142983">
                  <a:moveTo>
                    <a:pt x="336347" y="22310"/>
                  </a:moveTo>
                  <a:cubicBezTo>
                    <a:pt x="306591" y="-7437"/>
                    <a:pt x="258356" y="-7437"/>
                    <a:pt x="228600" y="22310"/>
                  </a:cubicBezTo>
                  <a:lnTo>
                    <a:pt x="0" y="250910"/>
                  </a:lnTo>
                  <a:lnTo>
                    <a:pt x="107747" y="358657"/>
                  </a:lnTo>
                  <a:lnTo>
                    <a:pt x="206273" y="260130"/>
                  </a:lnTo>
                  <a:lnTo>
                    <a:pt x="206273" y="1142983"/>
                  </a:lnTo>
                  <a:lnTo>
                    <a:pt x="358673" y="1142983"/>
                  </a:lnTo>
                  <a:lnTo>
                    <a:pt x="358673" y="260130"/>
                  </a:lnTo>
                  <a:lnTo>
                    <a:pt x="457200" y="358657"/>
                  </a:lnTo>
                  <a:lnTo>
                    <a:pt x="564947" y="250910"/>
                  </a:lnTo>
                  <a:lnTo>
                    <a:pt x="336347" y="223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sz="900">
                <a:latin typeface="Montserrat" panose="02000505000000020004" pitchFamily="2" charset="0"/>
              </a:endParaRPr>
            </a:p>
          </p:txBody>
        </p:sp>
        <p:sp>
          <p:nvSpPr>
            <p:cNvPr id="113" name="גרפיקה 104">
              <a:extLst>
                <a:ext uri="{FF2B5EF4-FFF2-40B4-BE49-F238E27FC236}">
                  <a16:creationId xmlns:a16="http://schemas.microsoft.com/office/drawing/2014/main" id="{BE15DB02-A276-40C3-A9E1-49B5B184C501}"/>
                </a:ext>
              </a:extLst>
            </p:cNvPr>
            <p:cNvSpPr/>
            <p:nvPr/>
          </p:nvSpPr>
          <p:spPr>
            <a:xfrm>
              <a:off x="-7325725" y="6776116"/>
              <a:ext cx="564946" cy="1143000"/>
            </a:xfrm>
            <a:custGeom>
              <a:avLst/>
              <a:gdLst>
                <a:gd name="connsiteX0" fmla="*/ 457200 w 564946"/>
                <a:gd name="connsiteY0" fmla="*/ 784327 h 1143000"/>
                <a:gd name="connsiteX1" fmla="*/ 358673 w 564946"/>
                <a:gd name="connsiteY1" fmla="*/ 882853 h 1143000"/>
                <a:gd name="connsiteX2" fmla="*/ 358673 w 564946"/>
                <a:gd name="connsiteY2" fmla="*/ 0 h 1143000"/>
                <a:gd name="connsiteX3" fmla="*/ 206273 w 564946"/>
                <a:gd name="connsiteY3" fmla="*/ 0 h 1143000"/>
                <a:gd name="connsiteX4" fmla="*/ 206273 w 564946"/>
                <a:gd name="connsiteY4" fmla="*/ 882853 h 1143000"/>
                <a:gd name="connsiteX5" fmla="*/ 107747 w 564946"/>
                <a:gd name="connsiteY5" fmla="*/ 784327 h 1143000"/>
                <a:gd name="connsiteX6" fmla="*/ 0 w 564946"/>
                <a:gd name="connsiteY6" fmla="*/ 892073 h 1143000"/>
                <a:gd name="connsiteX7" fmla="*/ 228600 w 564946"/>
                <a:gd name="connsiteY7" fmla="*/ 1120674 h 1143000"/>
                <a:gd name="connsiteX8" fmla="*/ 282473 w 564946"/>
                <a:gd name="connsiteY8" fmla="*/ 1143000 h 1143000"/>
                <a:gd name="connsiteX9" fmla="*/ 336347 w 564946"/>
                <a:gd name="connsiteY9" fmla="*/ 1120674 h 1143000"/>
                <a:gd name="connsiteX10" fmla="*/ 564947 w 564946"/>
                <a:gd name="connsiteY10" fmla="*/ 892073 h 1143000"/>
                <a:gd name="connsiteX11" fmla="*/ 457200 w 564946"/>
                <a:gd name="connsiteY11" fmla="*/ 784327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946" h="1143000">
                  <a:moveTo>
                    <a:pt x="457200" y="784327"/>
                  </a:moveTo>
                  <a:lnTo>
                    <a:pt x="358673" y="882853"/>
                  </a:lnTo>
                  <a:lnTo>
                    <a:pt x="358673" y="0"/>
                  </a:lnTo>
                  <a:lnTo>
                    <a:pt x="206273" y="0"/>
                  </a:lnTo>
                  <a:lnTo>
                    <a:pt x="206273" y="882853"/>
                  </a:lnTo>
                  <a:lnTo>
                    <a:pt x="107747" y="784327"/>
                  </a:lnTo>
                  <a:lnTo>
                    <a:pt x="0" y="892073"/>
                  </a:lnTo>
                  <a:lnTo>
                    <a:pt x="228600" y="1120674"/>
                  </a:lnTo>
                  <a:cubicBezTo>
                    <a:pt x="242888" y="1134961"/>
                    <a:pt x="262261" y="1143000"/>
                    <a:pt x="282473" y="1143000"/>
                  </a:cubicBezTo>
                  <a:cubicBezTo>
                    <a:pt x="302686" y="1143000"/>
                    <a:pt x="322059" y="1134961"/>
                    <a:pt x="336347" y="1120674"/>
                  </a:cubicBezTo>
                  <a:lnTo>
                    <a:pt x="564947" y="892073"/>
                  </a:lnTo>
                  <a:lnTo>
                    <a:pt x="457200" y="78432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sz="900">
                <a:latin typeface="Montserrat" panose="02000505000000020004" pitchFamily="2" charset="0"/>
              </a:endParaRPr>
            </a:p>
          </p:txBody>
        </p:sp>
        <p:sp>
          <p:nvSpPr>
            <p:cNvPr id="114" name="גרפיקה 104">
              <a:extLst>
                <a:ext uri="{FF2B5EF4-FFF2-40B4-BE49-F238E27FC236}">
                  <a16:creationId xmlns:a16="http://schemas.microsoft.com/office/drawing/2014/main" id="{BE15DB02-A276-40C3-A9E1-49B5B184C501}"/>
                </a:ext>
              </a:extLst>
            </p:cNvPr>
            <p:cNvSpPr/>
            <p:nvPr/>
          </p:nvSpPr>
          <p:spPr>
            <a:xfrm>
              <a:off x="-7881451" y="5480716"/>
              <a:ext cx="609600" cy="1295400"/>
            </a:xfrm>
            <a:custGeom>
              <a:avLst/>
              <a:gdLst>
                <a:gd name="connsiteX0" fmla="*/ 304800 w 609600"/>
                <a:gd name="connsiteY0" fmla="*/ 0 h 1295400"/>
                <a:gd name="connsiteX1" fmla="*/ 0 w 609600"/>
                <a:gd name="connsiteY1" fmla="*/ 304800 h 1295400"/>
                <a:gd name="connsiteX2" fmla="*/ 228600 w 609600"/>
                <a:gd name="connsiteY2" fmla="*/ 599999 h 1295400"/>
                <a:gd name="connsiteX3" fmla="*/ 228600 w 609600"/>
                <a:gd name="connsiteY3" fmla="*/ 1295400 h 1295400"/>
                <a:gd name="connsiteX4" fmla="*/ 381000 w 609600"/>
                <a:gd name="connsiteY4" fmla="*/ 1295400 h 1295400"/>
                <a:gd name="connsiteX5" fmla="*/ 381000 w 609600"/>
                <a:gd name="connsiteY5" fmla="*/ 599999 h 1295400"/>
                <a:gd name="connsiteX6" fmla="*/ 609600 w 609600"/>
                <a:gd name="connsiteY6" fmla="*/ 304800 h 1295400"/>
                <a:gd name="connsiteX7" fmla="*/ 304800 w 609600"/>
                <a:gd name="connsiteY7" fmla="*/ 0 h 1295400"/>
                <a:gd name="connsiteX8" fmla="*/ 304800 w 609600"/>
                <a:gd name="connsiteY8" fmla="*/ 457200 h 1295400"/>
                <a:gd name="connsiteX9" fmla="*/ 152400 w 609600"/>
                <a:gd name="connsiteY9" fmla="*/ 304800 h 1295400"/>
                <a:gd name="connsiteX10" fmla="*/ 304800 w 609600"/>
                <a:gd name="connsiteY10" fmla="*/ 152400 h 1295400"/>
                <a:gd name="connsiteX11" fmla="*/ 457200 w 609600"/>
                <a:gd name="connsiteY11" fmla="*/ 304800 h 1295400"/>
                <a:gd name="connsiteX12" fmla="*/ 304800 w 609600"/>
                <a:gd name="connsiteY12" fmla="*/ 4572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600" h="1295400">
                  <a:moveTo>
                    <a:pt x="304800" y="0"/>
                  </a:moveTo>
                  <a:cubicBezTo>
                    <a:pt x="136465" y="0"/>
                    <a:pt x="0" y="136465"/>
                    <a:pt x="0" y="304800"/>
                  </a:cubicBezTo>
                  <a:cubicBezTo>
                    <a:pt x="0" y="446827"/>
                    <a:pt x="97136" y="566166"/>
                    <a:pt x="228600" y="599999"/>
                  </a:cubicBezTo>
                  <a:lnTo>
                    <a:pt x="228600" y="1295400"/>
                  </a:lnTo>
                  <a:lnTo>
                    <a:pt x="381000" y="1295400"/>
                  </a:lnTo>
                  <a:lnTo>
                    <a:pt x="381000" y="599999"/>
                  </a:lnTo>
                  <a:cubicBezTo>
                    <a:pt x="512464" y="566166"/>
                    <a:pt x="609600" y="446827"/>
                    <a:pt x="609600" y="304800"/>
                  </a:cubicBezTo>
                  <a:cubicBezTo>
                    <a:pt x="609600" y="136465"/>
                    <a:pt x="473135" y="0"/>
                    <a:pt x="304800" y="0"/>
                  </a:cubicBezTo>
                  <a:close/>
                  <a:moveTo>
                    <a:pt x="304800" y="457200"/>
                  </a:moveTo>
                  <a:cubicBezTo>
                    <a:pt x="220628" y="457200"/>
                    <a:pt x="152400" y="388972"/>
                    <a:pt x="152400" y="304800"/>
                  </a:cubicBezTo>
                  <a:cubicBezTo>
                    <a:pt x="152400" y="220628"/>
                    <a:pt x="220628" y="152400"/>
                    <a:pt x="304800" y="152400"/>
                  </a:cubicBezTo>
                  <a:cubicBezTo>
                    <a:pt x="388972" y="152400"/>
                    <a:pt x="457200" y="220628"/>
                    <a:pt x="457200" y="304800"/>
                  </a:cubicBezTo>
                  <a:cubicBezTo>
                    <a:pt x="457200" y="388972"/>
                    <a:pt x="388972" y="457200"/>
                    <a:pt x="304800" y="45720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sz="900">
                <a:latin typeface="Montserrat" panose="02000505000000020004" pitchFamily="2" charset="0"/>
              </a:endParaRPr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D96E7CE3-A47F-4E7F-9F46-2F2B8328BBF5}"/>
              </a:ext>
            </a:extLst>
          </p:cNvPr>
          <p:cNvGrpSpPr/>
          <p:nvPr/>
        </p:nvGrpSpPr>
        <p:grpSpPr>
          <a:xfrm>
            <a:off x="5856599" y="2860953"/>
            <a:ext cx="906876" cy="907112"/>
            <a:chOff x="11291367" y="7080924"/>
            <a:chExt cx="1813751" cy="181422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40F2EF-3E99-4459-B906-F0A41F7D7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91367" y="7080924"/>
              <a:ext cx="1813751" cy="18142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2" tIns="45711" rIns="91422" bIns="45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Montserrat" panose="02000505000000020004" pitchFamily="2" charset="0"/>
                <a:cs typeface="Lato Regular"/>
              </a:endParaRPr>
            </a:p>
          </p:txBody>
        </p:sp>
        <p:pic>
          <p:nvPicPr>
            <p:cNvPr id="117" name="גרפיקה 116">
              <a:extLst>
                <a:ext uri="{FF2B5EF4-FFF2-40B4-BE49-F238E27FC236}">
                  <a16:creationId xmlns:a16="http://schemas.microsoft.com/office/drawing/2014/main" id="{32286FE9-FD83-4CC6-9EB7-59C783A2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708631" y="7454486"/>
              <a:ext cx="1004731" cy="1004731"/>
            </a:xfrm>
            <a:prstGeom prst="rect">
              <a:avLst/>
            </a:prstGeom>
          </p:spPr>
        </p:pic>
      </p:grpSp>
      <p:pic>
        <p:nvPicPr>
          <p:cNvPr id="121" name="גרפיקה 120">
            <a:extLst>
              <a:ext uri="{FF2B5EF4-FFF2-40B4-BE49-F238E27FC236}">
                <a16:creationId xmlns:a16="http://schemas.microsoft.com/office/drawing/2014/main" id="{B507E61D-B19D-468D-9401-E1C34FE77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6724" y="2998841"/>
            <a:ext cx="603085" cy="603085"/>
          </a:xfrm>
          <a:prstGeom prst="rect">
            <a:avLst/>
          </a:prstGeom>
        </p:spPr>
      </p:pic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1688FB17-1588-44F0-88F1-7AA3E26E1B2C}"/>
              </a:ext>
            </a:extLst>
          </p:cNvPr>
          <p:cNvSpPr txBox="1"/>
          <p:nvPr/>
        </p:nvSpPr>
        <p:spPr>
          <a:xfrm>
            <a:off x="2777393" y="4395995"/>
            <a:ext cx="14619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000" spc="15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  <a:ea typeface="Open Sans" panose="020B0606030504020204" pitchFamily="34" charset="0"/>
              </a:rPr>
              <a:t>כריית הנתונים מהאתר ע"י ביצוע </a:t>
            </a:r>
            <a:r>
              <a:rPr lang="en-US" sz="1000" spc="150" dirty="0" err="1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crewling</a:t>
            </a:r>
            <a:endParaRPr lang="he-IL" sz="1000" spc="150" dirty="0">
              <a:solidFill>
                <a:schemeClr val="bg1">
                  <a:lumMod val="50000"/>
                </a:schemeClr>
              </a:solidFill>
              <a:latin typeface="Montserrat Light" panose="00000400000000000000" pitchFamily="50" charset="0"/>
              <a:ea typeface="Open Sans" panose="020B0606030504020204" pitchFamily="34" charset="0"/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4A248CC7-2959-497F-88CC-3F4D0F5DA036}"/>
              </a:ext>
            </a:extLst>
          </p:cNvPr>
          <p:cNvSpPr txBox="1"/>
          <p:nvPr/>
        </p:nvSpPr>
        <p:spPr>
          <a:xfrm>
            <a:off x="4398551" y="1599985"/>
            <a:ext cx="14170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000" spc="15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  <a:ea typeface="Open Sans" panose="020B0606030504020204" pitchFamily="34" charset="0"/>
              </a:rPr>
              <a:t>ביטול מיזוגים ואיחוד הנתונים</a:t>
            </a: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C95AD323-6D7B-46B8-BF25-3F0E032B9969}"/>
              </a:ext>
            </a:extLst>
          </p:cNvPr>
          <p:cNvSpPr txBox="1"/>
          <p:nvPr/>
        </p:nvSpPr>
        <p:spPr>
          <a:xfrm>
            <a:off x="5949885" y="4280822"/>
            <a:ext cx="14619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000" spc="15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  <a:ea typeface="Open Sans" panose="020B0606030504020204" pitchFamily="34" charset="0"/>
              </a:rPr>
              <a:t>ויזואליזציה לנתונים</a:t>
            </a:r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3CE3484C-1CA8-474E-820E-C02C66744FDD}"/>
              </a:ext>
            </a:extLst>
          </p:cNvPr>
          <p:cNvSpPr txBox="1"/>
          <p:nvPr/>
        </p:nvSpPr>
        <p:spPr>
          <a:xfrm>
            <a:off x="9121133" y="4280822"/>
            <a:ext cx="14619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000" spc="15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  <a:ea typeface="Open Sans" panose="020B0606030504020204" pitchFamily="34" charset="0"/>
              </a:rPr>
              <a:t>קבלת מסקנות על הנתונים</a:t>
            </a: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471F377F-1E2A-4851-B317-C0884824E39C}"/>
              </a:ext>
            </a:extLst>
          </p:cNvPr>
          <p:cNvSpPr txBox="1"/>
          <p:nvPr/>
        </p:nvSpPr>
        <p:spPr>
          <a:xfrm>
            <a:off x="7448186" y="1599985"/>
            <a:ext cx="14170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000" spc="15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  <a:ea typeface="Open Sans" panose="020B0606030504020204" pitchFamily="34" charset="0"/>
              </a:rPr>
              <a:t>למידה ממוחשבת </a:t>
            </a:r>
            <a:r>
              <a:rPr lang="he-IL" sz="1000" spc="150" dirty="0" err="1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  <a:ea typeface="Open Sans" panose="020B0606030504020204" pitchFamily="34" charset="0"/>
              </a:rPr>
              <a:t>להסק</a:t>
            </a:r>
            <a:r>
              <a:rPr lang="he-IL" sz="1000" spc="15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  <a:ea typeface="Open Sans" panose="020B0606030504020204" pitchFamily="34" charset="0"/>
              </a:rPr>
              <a:t> מסקנות</a:t>
            </a: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111B8E57-E1A8-47DE-8C00-626154DFBC77}"/>
              </a:ext>
            </a:extLst>
          </p:cNvPr>
          <p:cNvSpPr txBox="1"/>
          <p:nvPr/>
        </p:nvSpPr>
        <p:spPr>
          <a:xfrm>
            <a:off x="2028382" y="3720717"/>
            <a:ext cx="77492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300" b="1" spc="150" dirty="0">
                <a:solidFill>
                  <a:srgbClr val="E82760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1.</a:t>
            </a:r>
            <a:endParaRPr lang="he-IL" sz="3300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700FF492-5A3B-4A29-A556-D6C2C6D43C87}"/>
              </a:ext>
            </a:extLst>
          </p:cNvPr>
          <p:cNvSpPr txBox="1"/>
          <p:nvPr/>
        </p:nvSpPr>
        <p:spPr>
          <a:xfrm>
            <a:off x="3911082" y="2072321"/>
            <a:ext cx="5965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300" b="1" spc="150" dirty="0">
                <a:solidFill>
                  <a:srgbClr val="6448DC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endParaRPr lang="he-IL" sz="3300" dirty="0">
              <a:solidFill>
                <a:srgbClr val="6448DC"/>
              </a:solidFill>
            </a:endParaRP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E76035F3-2E43-49D2-9457-8F42E3010B12}"/>
              </a:ext>
            </a:extLst>
          </p:cNvPr>
          <p:cNvSpPr txBox="1"/>
          <p:nvPr/>
        </p:nvSpPr>
        <p:spPr>
          <a:xfrm>
            <a:off x="5516320" y="3725016"/>
            <a:ext cx="95238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300" b="1" spc="150" dirty="0">
                <a:solidFill>
                  <a:srgbClr val="DC2650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3.</a:t>
            </a:r>
            <a:endParaRPr lang="he-IL" sz="3300" dirty="0">
              <a:solidFill>
                <a:srgbClr val="DC2650"/>
              </a:solidFill>
            </a:endParaRP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833659B7-D92F-468A-B5F1-5B6E7578F787}"/>
              </a:ext>
            </a:extLst>
          </p:cNvPr>
          <p:cNvSpPr txBox="1"/>
          <p:nvPr/>
        </p:nvSpPr>
        <p:spPr>
          <a:xfrm>
            <a:off x="6985093" y="2072321"/>
            <a:ext cx="5965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300" b="1" spc="150" dirty="0">
                <a:solidFill>
                  <a:srgbClr val="FB3964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4.</a:t>
            </a:r>
            <a:endParaRPr lang="he-IL" sz="3300" dirty="0">
              <a:solidFill>
                <a:srgbClr val="FB3964"/>
              </a:solidFill>
            </a:endParaRPr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0B04099A-3DFA-49CC-9918-6C8C1A8EFBCA}"/>
              </a:ext>
            </a:extLst>
          </p:cNvPr>
          <p:cNvSpPr txBox="1"/>
          <p:nvPr/>
        </p:nvSpPr>
        <p:spPr>
          <a:xfrm>
            <a:off x="8654018" y="3726978"/>
            <a:ext cx="95238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300" b="1" spc="150" dirty="0">
                <a:solidFill>
                  <a:srgbClr val="989AF2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5.</a:t>
            </a:r>
            <a:endParaRPr lang="he-IL" sz="3300" dirty="0">
              <a:solidFill>
                <a:srgbClr val="989AF2"/>
              </a:solidFill>
            </a:endParaRPr>
          </a:p>
        </p:txBody>
      </p:sp>
      <p:pic>
        <p:nvPicPr>
          <p:cNvPr id="20" name="גרפיקה 19">
            <a:extLst>
              <a:ext uri="{FF2B5EF4-FFF2-40B4-BE49-F238E27FC236}">
                <a16:creationId xmlns:a16="http://schemas.microsoft.com/office/drawing/2014/main" id="{0E954976-63C7-4AB8-8A2A-5F9C63779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4237" y="3046261"/>
            <a:ext cx="540706" cy="540706"/>
          </a:xfrm>
          <a:prstGeom prst="rect">
            <a:avLst/>
          </a:prstGeom>
        </p:spPr>
      </p:pic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C06814FC-5B09-41EA-BCBB-D0F151F82F75}"/>
              </a:ext>
            </a:extLst>
          </p:cNvPr>
          <p:cNvSpPr txBox="1"/>
          <p:nvPr/>
        </p:nvSpPr>
        <p:spPr>
          <a:xfrm>
            <a:off x="1446121" y="5908827"/>
            <a:ext cx="1005001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לאתר קיים </a:t>
            </a:r>
            <a:r>
              <a:rPr lang="en-US" dirty="0">
                <a:solidFill>
                  <a:schemeClr val="bg1"/>
                </a:solidFill>
              </a:rPr>
              <a:t>API</a:t>
            </a:r>
            <a:r>
              <a:rPr lang="he-IL" dirty="0">
                <a:solidFill>
                  <a:schemeClr val="bg1"/>
                </a:solidFill>
              </a:rPr>
              <a:t> מובנה, אך הוא מוגבל לשליפת 30 אובייקטים אחרונים בלבד ולכן לאחר ניסוי </a:t>
            </a:r>
            <a:r>
              <a:rPr lang="he-IL" dirty="0" err="1">
                <a:solidFill>
                  <a:schemeClr val="bg1"/>
                </a:solidFill>
              </a:rPr>
              <a:t>וטעייה</a:t>
            </a:r>
            <a:r>
              <a:rPr lang="he-IL" dirty="0">
                <a:solidFill>
                  <a:schemeClr val="bg1"/>
                </a:solidFill>
              </a:rPr>
              <a:t> החלטתי לא לעבוד מול ה</a:t>
            </a:r>
            <a:r>
              <a:rPr lang="en-US" dirty="0">
                <a:solidFill>
                  <a:schemeClr val="bg1"/>
                </a:solidFill>
              </a:rPr>
              <a:t>API</a:t>
            </a:r>
            <a:r>
              <a:rPr lang="he-IL" dirty="0">
                <a:solidFill>
                  <a:schemeClr val="bg1"/>
                </a:solidFill>
              </a:rPr>
              <a:t> אלא לבצע </a:t>
            </a:r>
            <a:r>
              <a:rPr lang="en-US" dirty="0" err="1">
                <a:solidFill>
                  <a:schemeClr val="bg1"/>
                </a:solidFill>
              </a:rPr>
              <a:t>crewling</a:t>
            </a:r>
            <a:r>
              <a:rPr lang="he-IL" dirty="0">
                <a:solidFill>
                  <a:schemeClr val="bg1"/>
                </a:solidFill>
              </a:rPr>
              <a:t> בלבד</a:t>
            </a:r>
          </a:p>
        </p:txBody>
      </p:sp>
    </p:spTree>
    <p:extLst>
      <p:ext uri="{BB962C8B-B14F-4D97-AF65-F5344CB8AC3E}">
        <p14:creationId xmlns:p14="http://schemas.microsoft.com/office/powerpoint/2010/main" val="29723179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36F701A3-ED4A-4558-9D6A-00AB7DB54A41}"/>
              </a:ext>
            </a:extLst>
          </p:cNvPr>
          <p:cNvSpPr/>
          <p:nvPr/>
        </p:nvSpPr>
        <p:spPr>
          <a:xfrm>
            <a:off x="4163368" y="2707276"/>
            <a:ext cx="4150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כריית הנתונים</a:t>
            </a:r>
          </a:p>
        </p:txBody>
      </p:sp>
    </p:spTree>
    <p:extLst>
      <p:ext uri="{BB962C8B-B14F-4D97-AF65-F5344CB8AC3E}">
        <p14:creationId xmlns:p14="http://schemas.microsoft.com/office/powerpoint/2010/main" val="25380109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ED7ABD5-9D3B-4F40-A3F0-AA3D0B723ABE}"/>
              </a:ext>
            </a:extLst>
          </p:cNvPr>
          <p:cNvSpPr txBox="1"/>
          <p:nvPr/>
        </p:nvSpPr>
        <p:spPr>
          <a:xfrm>
            <a:off x="2164360" y="0"/>
            <a:ext cx="9378891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באתר קיימים כ200 עמודים של מודלים תלת </a:t>
            </a:r>
            <a:r>
              <a:rPr lang="he-IL" dirty="0" err="1">
                <a:solidFill>
                  <a:schemeClr val="bg1"/>
                </a:solidFill>
              </a:rPr>
              <a:t>מימדיים</a:t>
            </a:r>
            <a:endParaRPr lang="he-IL" dirty="0">
              <a:solidFill>
                <a:schemeClr val="bg1"/>
              </a:solidFill>
            </a:endParaRPr>
          </a:p>
          <a:p>
            <a:r>
              <a:rPr lang="he-IL" dirty="0">
                <a:solidFill>
                  <a:schemeClr val="bg1"/>
                </a:solidFill>
              </a:rPr>
              <a:t>בכל עמוד 20 מודלים</a:t>
            </a:r>
          </a:p>
          <a:p>
            <a:endParaRPr lang="he-IL" dirty="0">
              <a:solidFill>
                <a:schemeClr val="bg1"/>
              </a:solidFill>
            </a:endParaRPr>
          </a:p>
          <a:p>
            <a:r>
              <a:rPr lang="he-IL" dirty="0">
                <a:solidFill>
                  <a:schemeClr val="bg1"/>
                </a:solidFill>
              </a:rPr>
              <a:t>כריית הנתונים נעשתה באופן הבא: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1. קובץ </a:t>
            </a:r>
            <a:r>
              <a:rPr lang="en-US" dirty="0">
                <a:solidFill>
                  <a:schemeClr val="bg1"/>
                </a:solidFill>
              </a:rPr>
              <a:t>“bot.py”</a:t>
            </a:r>
            <a:r>
              <a:rPr lang="he-IL" dirty="0">
                <a:solidFill>
                  <a:schemeClr val="bg1"/>
                </a:solidFill>
              </a:rPr>
              <a:t> 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סקריפט קונפיגורציה לשלב כריית הנתונים (השדות שנדרש לקחת מהאתר, שלד למבנה הנתונים, מנהלי התקנים ועוד)</a:t>
            </a:r>
          </a:p>
          <a:p>
            <a:endParaRPr lang="he-IL" dirty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  <a:p>
            <a:r>
              <a:rPr lang="he-IL" dirty="0">
                <a:solidFill>
                  <a:schemeClr val="bg1"/>
                </a:solidFill>
              </a:rPr>
              <a:t> 2. קובץ </a:t>
            </a:r>
            <a:r>
              <a:rPr lang="en-US" dirty="0">
                <a:solidFill>
                  <a:schemeClr val="bg1"/>
                </a:solidFill>
              </a:rPr>
              <a:t>“main.py”</a:t>
            </a:r>
            <a:r>
              <a:rPr lang="he-IL" dirty="0">
                <a:solidFill>
                  <a:schemeClr val="bg1"/>
                </a:solidFill>
              </a:rPr>
              <a:t>:</a:t>
            </a:r>
          </a:p>
          <a:p>
            <a:r>
              <a:rPr lang="he-IL" dirty="0">
                <a:solidFill>
                  <a:schemeClr val="bg1"/>
                </a:solidFill>
              </a:rPr>
              <a:t>סקריפט שמבצע בפועל את כריית הנתונים ע"י ספריית </a:t>
            </a:r>
            <a:r>
              <a:rPr lang="en-US" dirty="0">
                <a:solidFill>
                  <a:schemeClr val="bg1"/>
                </a:solidFill>
              </a:rPr>
              <a:t>Selenium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err="1">
                <a:solidFill>
                  <a:schemeClr val="bg1"/>
                </a:solidFill>
              </a:rPr>
              <a:t>בפייתון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הסקריפט משתמש בשלד שנבנה בקובץ </a:t>
            </a:r>
            <a:r>
              <a:rPr lang="en-US" dirty="0">
                <a:solidFill>
                  <a:schemeClr val="bg1"/>
                </a:solidFill>
              </a:rPr>
              <a:t>“bot.py”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118A818-2D8B-4FCE-97D7-D23D81BC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69" y="2097441"/>
            <a:ext cx="4630728" cy="1504799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A6D2D53-254C-4863-A524-35E864E3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3753801"/>
            <a:ext cx="4963486" cy="28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61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36F701A3-ED4A-4558-9D6A-00AB7DB54A41}"/>
              </a:ext>
            </a:extLst>
          </p:cNvPr>
          <p:cNvSpPr/>
          <p:nvPr/>
        </p:nvSpPr>
        <p:spPr>
          <a:xfrm>
            <a:off x="4078460" y="2774388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תיקון הנתונים</a:t>
            </a:r>
          </a:p>
        </p:txBody>
      </p:sp>
    </p:spTree>
    <p:extLst>
      <p:ext uri="{BB962C8B-B14F-4D97-AF65-F5344CB8AC3E}">
        <p14:creationId xmlns:p14="http://schemas.microsoft.com/office/powerpoint/2010/main" val="29124260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73853AB-62E4-4B01-A7C4-2F8603B7FC26}"/>
              </a:ext>
            </a:extLst>
          </p:cNvPr>
          <p:cNvSpPr txBox="1"/>
          <p:nvPr/>
        </p:nvSpPr>
        <p:spPr>
          <a:xfrm>
            <a:off x="3011648" y="922789"/>
            <a:ext cx="8145710" cy="13080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קובץ </a:t>
            </a:r>
            <a:r>
              <a:rPr lang="en-US" dirty="0">
                <a:solidFill>
                  <a:schemeClr val="bg1"/>
                </a:solidFill>
              </a:rPr>
              <a:t>"verifydta.py”</a:t>
            </a:r>
            <a:endParaRPr lang="he-IL" dirty="0">
              <a:solidFill>
                <a:schemeClr val="bg1"/>
              </a:solidFill>
            </a:endParaRPr>
          </a:p>
          <a:p>
            <a:r>
              <a:rPr lang="he-IL" dirty="0">
                <a:solidFill>
                  <a:schemeClr val="bg1"/>
                </a:solidFill>
              </a:rPr>
              <a:t>ממזג את כל הקבצים הבודדים שנכרו לקובץ אחד שמאגד את כולם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sz="1200" dirty="0">
                <a:solidFill>
                  <a:schemeClr val="bg1"/>
                </a:solidFill>
              </a:rPr>
              <a:t>*הקוד נכתב כך שבשלב כריית הנתונים בכל פעם נכתב קובץ חדש כדי שאם ה </a:t>
            </a:r>
            <a:r>
              <a:rPr lang="en-US" sz="1200" dirty="0">
                <a:solidFill>
                  <a:schemeClr val="bg1"/>
                </a:solidFill>
              </a:rPr>
              <a:t>session</a:t>
            </a:r>
            <a:r>
              <a:rPr lang="he-IL" sz="1200" dirty="0">
                <a:solidFill>
                  <a:schemeClr val="bg1"/>
                </a:solidFill>
              </a:rPr>
              <a:t> ייפול לא יאבדו כל הנתונים</a:t>
            </a:r>
          </a:p>
          <a:p>
            <a:endParaRPr lang="he-IL" sz="1100" dirty="0"/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C511BE0-B14C-41E1-9178-BA8828F9D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2019343"/>
            <a:ext cx="57435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328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36F701A3-ED4A-4558-9D6A-00AB7DB54A41}"/>
              </a:ext>
            </a:extLst>
          </p:cNvPr>
          <p:cNvSpPr/>
          <p:nvPr/>
        </p:nvSpPr>
        <p:spPr>
          <a:xfrm>
            <a:off x="5443513" y="2816333"/>
            <a:ext cx="1362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D" sz="5400" b="1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2194035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EA5736F1-286D-4D1B-898E-F348FEB5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185" y="1974336"/>
            <a:ext cx="4409275" cy="337936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334440DC-2790-4EA1-827E-C8031568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11" y="464857"/>
            <a:ext cx="3704030" cy="2372628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3CBAFD16-3633-4445-850B-0D49AECAC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44" y="4215229"/>
            <a:ext cx="3726575" cy="2372629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CD9A6F2-633E-43DF-902E-64AF85DB5774}"/>
              </a:ext>
            </a:extLst>
          </p:cNvPr>
          <p:cNvSpPr txBox="1"/>
          <p:nvPr/>
        </p:nvSpPr>
        <p:spPr>
          <a:xfrm>
            <a:off x="8540791" y="1328005"/>
            <a:ext cx="32937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היסטוגרמה</a:t>
            </a:r>
            <a:r>
              <a:rPr lang="he-IL" dirty="0">
                <a:solidFill>
                  <a:schemeClr val="bg1"/>
                </a:solidFill>
              </a:rPr>
              <a:t> שמראה את המילים הנפוצות ב</a:t>
            </a:r>
            <a:r>
              <a:rPr lang="en-US" dirty="0">
                <a:solidFill>
                  <a:schemeClr val="bg1"/>
                </a:solidFill>
              </a:rPr>
              <a:t>“tags”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227116D-6B63-49BB-A0FF-3349F0DC305E}"/>
              </a:ext>
            </a:extLst>
          </p:cNvPr>
          <p:cNvSpPr txBox="1"/>
          <p:nvPr/>
        </p:nvSpPr>
        <p:spPr>
          <a:xfrm>
            <a:off x="3832988" y="5030446"/>
            <a:ext cx="328926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היסטוגרמה</a:t>
            </a:r>
            <a:r>
              <a:rPr lang="he-IL" dirty="0">
                <a:solidFill>
                  <a:schemeClr val="bg1"/>
                </a:solidFill>
              </a:rPr>
              <a:t> שמראה את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כמות ערכי ה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he-IL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ניתן לראות כי לערך </a:t>
            </a:r>
            <a:r>
              <a:rPr lang="en-US" dirty="0">
                <a:solidFill>
                  <a:schemeClr val="bg1"/>
                </a:solidFill>
              </a:rPr>
              <a:t>“tags”</a:t>
            </a:r>
            <a:r>
              <a:rPr lang="he-IL" dirty="0">
                <a:solidFill>
                  <a:schemeClr val="bg1"/>
                </a:solidFill>
              </a:rPr>
              <a:t> יש את מספר ערכי ה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he-IL" dirty="0">
                <a:solidFill>
                  <a:schemeClr val="bg1"/>
                </a:solidFill>
              </a:rPr>
              <a:t> הגבוה ביותר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F253300-0BCC-4CC3-ABF4-6461E664C9BD}"/>
              </a:ext>
            </a:extLst>
          </p:cNvPr>
          <p:cNvSpPr txBox="1"/>
          <p:nvPr/>
        </p:nvSpPr>
        <p:spPr>
          <a:xfrm>
            <a:off x="3651210" y="1088620"/>
            <a:ext cx="32937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היסטוגרמה</a:t>
            </a:r>
            <a:r>
              <a:rPr lang="he-IL" dirty="0">
                <a:solidFill>
                  <a:schemeClr val="bg1"/>
                </a:solidFill>
              </a:rPr>
              <a:t> שמראה את השוני במועד העלאת הפוסטים</a:t>
            </a:r>
          </a:p>
        </p:txBody>
      </p:sp>
    </p:spTree>
    <p:extLst>
      <p:ext uri="{BB962C8B-B14F-4D97-AF65-F5344CB8AC3E}">
        <p14:creationId xmlns:p14="http://schemas.microsoft.com/office/powerpoint/2010/main" val="8472366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618</Words>
  <Application>Microsoft Office PowerPoint</Application>
  <PresentationFormat>מסך רחב</PresentationFormat>
  <Paragraphs>70</Paragraphs>
  <Slides>13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Montserrat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רונן</dc:creator>
  <cp:lastModifiedBy>רונן</cp:lastModifiedBy>
  <cp:revision>14</cp:revision>
  <dcterms:created xsi:type="dcterms:W3CDTF">2021-07-18T14:24:21Z</dcterms:created>
  <dcterms:modified xsi:type="dcterms:W3CDTF">2021-07-18T18:57:31Z</dcterms:modified>
</cp:coreProperties>
</file>