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8/19/2024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8/19/2024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8/19/2024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8/19/2024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8/19/2024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8/19/2024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8/19/2024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8/19/2024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8/19/2024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8/19/2024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3295333"/>
          </a:xfrm>
        </p:spPr>
        <p:txBody>
          <a:bodyPr>
            <a:normAutofit/>
          </a:bodyPr>
          <a:lstStyle/>
          <a:p>
            <a:pPr algn="ctr"/>
            <a:r>
              <a:rPr lang="en-US" sz="4000" dirty="0">
                <a:latin typeface="IBM Plex Mono Text"/>
                <a:ea typeface="+mj-lt"/>
                <a:cs typeface="+mj-lt"/>
              </a:rPr>
              <a:t>IBM Data Analyst Capstone Project:</a:t>
            </a:r>
          </a:p>
          <a:p>
            <a:pPr algn="ctr"/>
            <a:r>
              <a:rPr lang="en-US" sz="2800" dirty="0">
                <a:latin typeface="IBM Plex Mono Text"/>
              </a:rPr>
              <a:t>Analysis of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303338" y="404238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a:t>
            </a:r>
            <a:r>
              <a:rPr lang="en-US" sz="2400" cap="none" dirty="0" err="1">
                <a:solidFill>
                  <a:schemeClr val="bg1"/>
                </a:solidFill>
                <a:latin typeface="IBM Plex Mono Text"/>
              </a:rPr>
              <a:t>Sougata</a:t>
            </a:r>
            <a:r>
              <a:rPr lang="en-US" sz="2400" cap="none" dirty="0">
                <a:solidFill>
                  <a:schemeClr val="bg1"/>
                </a:solidFill>
                <a:latin typeface="IBM Plex Mono Text"/>
              </a:rPr>
              <a:t> Biswas</a:t>
            </a:r>
            <a:endParaRPr lang="en-US" sz="2400" dirty="0">
              <a:solidFill>
                <a:schemeClr val="bg1"/>
              </a:solidFill>
              <a:latin typeface="IBM Plex Mono Text"/>
            </a:endParaRP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dirty="0"/>
              <a:t>EXECUTIVE </a:t>
            </a:r>
            <a:r>
              <a:rPr lang="en-US" dirty="0">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dirty="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dirty="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1800" dirty="0">
                <a:solidFill>
                  <a:schemeClr val="tx1"/>
                </a:solidFill>
                <a:latin typeface="IBM Plex Mono Text"/>
              </a:rPr>
              <a:t>This presentation report uses data analytics to highlight current and projected trends in the need for skills related to programming languages, databases, </a:t>
            </a:r>
            <a:r>
              <a:rPr lang="en-US" sz="1800">
                <a:solidFill>
                  <a:schemeClr val="tx1"/>
                </a:solidFill>
                <a:latin typeface="IBM Plex Mono Text"/>
              </a:rPr>
              <a:t>platforms , and </a:t>
            </a:r>
            <a:r>
              <a:rPr lang="en-US" sz="1800" dirty="0">
                <a:solidFill>
                  <a:schemeClr val="tx1"/>
                </a:solidFill>
                <a:latin typeface="IBM Plex Mono Text"/>
              </a:rPr>
              <a:t>web frames. </a:t>
            </a:r>
          </a:p>
          <a:p>
            <a:pPr algn="just" defTabSz="457200"/>
            <a:r>
              <a:rPr lang="en-US" sz="1800" dirty="0">
                <a:solidFill>
                  <a:schemeClr val="tx1"/>
                </a:solidFill>
                <a:latin typeface="IBM Plex Mono Text"/>
              </a:rPr>
              <a:t>The following inquiries were investigated using the data:</a:t>
            </a:r>
          </a:p>
          <a:p>
            <a:pPr lvl="1" algn="just" defTabSz="457200">
              <a:buFont typeface="'Wingdings 3',Sans-Serif"/>
              <a:buChar char=""/>
            </a:pPr>
            <a:r>
              <a:rPr lang="en-US" sz="1800" dirty="0">
                <a:solidFill>
                  <a:schemeClr val="tx1"/>
                </a:solidFill>
                <a:latin typeface="IBM Plex Mono Text"/>
              </a:rPr>
              <a:t>1. Which programming languages are most in demand today?</a:t>
            </a:r>
          </a:p>
          <a:p>
            <a:pPr lvl="1" algn="just" defTabSz="457200">
              <a:buFont typeface="'Wingdings 3',Sans-Serif"/>
              <a:buChar char=""/>
            </a:pPr>
            <a:r>
              <a:rPr lang="en-US" sz="1800" dirty="0">
                <a:solidFill>
                  <a:schemeClr val="tx1"/>
                </a:solidFill>
                <a:latin typeface="IBM Plex Mono Text"/>
              </a:rPr>
              <a:t>2. What are the most in-demand database skills?</a:t>
            </a:r>
          </a:p>
          <a:p>
            <a:pPr lvl="1" algn="just" defTabSz="457200">
              <a:buFont typeface="'Wingdings 3',Sans-Serif"/>
              <a:buChar char=""/>
            </a:pPr>
            <a:r>
              <a:rPr lang="en-US" sz="1800" dirty="0">
                <a:solidFill>
                  <a:schemeClr val="tx1"/>
                </a:solidFill>
                <a:latin typeface="IBM Plex Mono Text"/>
              </a:rPr>
              <a:t>3. What popular IDEs or Web frames are there?</a:t>
            </a:r>
          </a:p>
          <a:p>
            <a:pPr algn="just" defTabSz="457200"/>
            <a:r>
              <a:rPr lang="en-US" sz="1800" dirty="0">
                <a:solidFill>
                  <a:schemeClr val="tx1"/>
                </a:solidFill>
                <a:latin typeface="IBM Plex Mono Text"/>
              </a:rPr>
              <a:t>The target audience for this research are IT professionals, HR managers, and anybody interested in the IT sector who wants to learn about the top on-demand IT skills in their respective industries that will still be relevant in the future.</a:t>
            </a: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fontScale="92500" lnSpcReduction="20000"/>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fontScale="92500" lnSpcReduction="20000"/>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TotalTime>
  <Words>993</Words>
  <Application>Microsoft Office PowerPoint</Application>
  <PresentationFormat>Widescreen</PresentationFormat>
  <Paragraphs>92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IBM Data Analyst Capstone Project: Analysis of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Ronesh Biswas</cp:lastModifiedBy>
  <cp:revision>476</cp:revision>
  <dcterms:created xsi:type="dcterms:W3CDTF">2020-10-28T18:29:43Z</dcterms:created>
  <dcterms:modified xsi:type="dcterms:W3CDTF">2024-08-19T05:41:19Z</dcterms:modified>
</cp:coreProperties>
</file>