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100" d="100"/>
          <a:sy n="100" d="100"/>
        </p:scale>
        <p:origin x="-516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Observação: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acessores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1900" b="0" dirty="0" smtClean="0"/>
              <a:t>	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módulo 1 aprendemos o que é o Angular e como ele trabalha explorando a sua arquitetura e entendendo os seus elementos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28498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33537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subscribe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independente de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then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compartilhado como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473</TotalTime>
  <Words>173</Words>
  <Application>Microsoft Office PowerPoint</Application>
  <PresentationFormat>Apresentação na tela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33</cp:revision>
  <dcterms:created xsi:type="dcterms:W3CDTF">2019-04-02T22:58:49Z</dcterms:created>
  <dcterms:modified xsi:type="dcterms:W3CDTF">2019-04-09T03:59:34Z</dcterms:modified>
</cp:coreProperties>
</file>