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8" r:id="rId17"/>
    <p:sldId id="295" r:id="rId18"/>
    <p:sldId id="296" r:id="rId19"/>
    <p:sldId id="299" r:id="rId20"/>
    <p:sldId id="300" r:id="rId21"/>
    <p:sldId id="301" r:id="rId22"/>
    <p:sldId id="302" r:id="rId23"/>
    <p:sldId id="303" r:id="rId24"/>
    <p:sldId id="297" r:id="rId25"/>
    <p:sldId id="304" r:id="rId26"/>
    <p:sldId id="305" r:id="rId27"/>
    <p:sldId id="306" r:id="rId28"/>
    <p:sldId id="307" r:id="rId29"/>
    <p:sldId id="308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09" r:id="rId42"/>
    <p:sldId id="310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>
        <p:scale>
          <a:sx n="100" d="100"/>
          <a:sy n="100" d="100"/>
        </p:scale>
        <p:origin x="-516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92280" y="5761748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Roney Amorim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663" y="61560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Engenheiro de Software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Observação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Métodos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 serviços baseados em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asynchronos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para resolver qualquer situação de forma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synchrona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podemos utilizar os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acessores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await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nos métodos.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TRABALHANDO COM SHARED.MODULE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questões de organi­zação de código, é comum a prática de criar um Módulo apenas para declarar, importar, prover e exportar componentes,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diretivas, módulos para serem compartilhados para toda a aplicação. Geralmente damos um nome para este módulo: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ou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core.module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método </a:t>
            </a:r>
            <a:r>
              <a:rPr lang="pt-BR" sz="2800" b="1" dirty="0"/>
              <a:t>estático .</a:t>
            </a:r>
            <a:r>
              <a:rPr lang="pt-BR" sz="2800" b="1" dirty="0" err="1"/>
              <a:t>forRoot</a:t>
            </a:r>
            <a:r>
              <a:rPr lang="pt-BR" sz="2800" b="1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Algumas vezes necessitamos compartilhar serviços para que toda a aplicação possa utilizar, mas nem sempre há a necessidade de expor um serviço com múltiplas instancias a cada vez que é solicitado. </a:t>
            </a:r>
          </a:p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Então para resolver um caso que possa se tornar um problema para aplicação posteriormente, declararemos um método estático chamado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 onde incluiremos todos nossos serviços que devem ser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Singletons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para aplicação.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SharedModule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058" t="6954" r="25355" b="37417"/>
          <a:stretch/>
        </p:blipFill>
        <p:spPr bwMode="auto">
          <a:xfrm>
            <a:off x="467544" y="1700808"/>
            <a:ext cx="7704856" cy="468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7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AppModule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o nosso novo modulo de componentes compartilhados, em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app.module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podemos importar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chamando diretamente o método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449" t="6565" r="20991" b="39276"/>
          <a:stretch/>
        </p:blipFill>
        <p:spPr bwMode="auto">
          <a:xfrm>
            <a:off x="464378" y="1844824"/>
            <a:ext cx="8284085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/>
              <a:t>REALIZANDO UM CRUD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1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Realizar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Exercício 3 da lista de exercícios</a:t>
            </a:r>
          </a:p>
          <a:p>
            <a:endParaRPr lang="pt-BR" sz="28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8" name="Picture 4" descr="C:\Users\User\Desktop\Apresentação\Imagens\gif\27637937-cb4b9b24-5c11-11e7-949b-15c1e4cdb53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887" y="-27384"/>
            <a:ext cx="1728193" cy="17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EXPLORANDO O PRIMENG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719082" y="4581128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O que é </a:t>
            </a:r>
            <a:r>
              <a:rPr lang="pt-BR" sz="2800" dirty="0" smtClean="0"/>
              <a:t>PRIMENG?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2836" y="1916832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uma coleção de componentes de UI ricos para Angular. Todos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widgets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são de código aberto e gratuitos para uso sob a licença MIT. 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desenvolvido pela 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PrimeTek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Informatics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, um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fornecedor com anos de experiência no desenvolvimento de soluções de UI de código aberto.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t="4104"/>
          <a:stretch/>
        </p:blipFill>
        <p:spPr>
          <a:xfrm>
            <a:off x="395536" y="1988840"/>
            <a:ext cx="8208912" cy="41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47936" y="1997224"/>
            <a:ext cx="8077755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Primeiro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Primeiramente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é necessário baixar 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onde as mesmas estão disponíveis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baixá-las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basta executar os comandos abaixo: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8" name="Imagem 7"/>
          <p:cNvPicPr/>
          <p:nvPr/>
        </p:nvPicPr>
        <p:blipFill rotWithShape="1">
          <a:blip r:embed="rId3"/>
          <a:srcRect l="36354" t="48125" r="20939" b="40000"/>
          <a:stretch/>
        </p:blipFill>
        <p:spPr bwMode="auto">
          <a:xfrm>
            <a:off x="1339578" y="4336503"/>
            <a:ext cx="6760814" cy="1621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1" y="1700808"/>
            <a:ext cx="822177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Segundo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Importar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declarar nos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assets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caso em nosso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package.json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não ter sido gravadas as declarações das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adicioná-las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dentro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48091" r="10532" b="15776"/>
          <a:stretch/>
        </p:blipFill>
        <p:spPr bwMode="auto">
          <a:xfrm>
            <a:off x="1115616" y="4564977"/>
            <a:ext cx="6624736" cy="202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6552" y="437138"/>
            <a:ext cx="5791200" cy="903630"/>
          </a:xfrm>
        </p:spPr>
        <p:txBody>
          <a:bodyPr/>
          <a:lstStyle/>
          <a:p>
            <a:pPr algn="ctr"/>
            <a:r>
              <a:rPr lang="pt-BR" dirty="0" smtClean="0"/>
              <a:t>Módulo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0375" y="1988840"/>
            <a:ext cx="8144073" cy="338437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No módulo 1 aprendemos o que é o Angular e como ele trabalha explorando a sua arquitetura e entendendo os seus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elementos.</a:t>
            </a:r>
          </a:p>
          <a:p>
            <a:pPr algn="just">
              <a:lnSpc>
                <a:spcPct val="120000"/>
              </a:lnSpc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 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fim, criamos nossa aplicação Angular, geramos módulos e componentes e configuramos as rotas de cada componente da aplicação.</a:t>
            </a:r>
          </a:p>
          <a:p>
            <a:pPr algn="just">
              <a:lnSpc>
                <a:spcPct val="110000"/>
              </a:lnSpc>
            </a:pPr>
            <a:endParaRPr lang="pt-BR" sz="2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7545" y="1844824"/>
            <a:ext cx="77768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Terceiro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nossa aplicação reconhecer os estilos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adicionar os seguintes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CSSs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dentro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arquivo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agular.json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3646" r="17200" b="26133"/>
          <a:stretch/>
        </p:blipFill>
        <p:spPr bwMode="auto">
          <a:xfrm>
            <a:off x="1063904" y="4221088"/>
            <a:ext cx="694418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1822748"/>
            <a:ext cx="7632848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dependência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utilizada em diversos componentes do framework, logo ao realizar o download da biblioteca, o módulo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BrowserAnimationsModule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deve ser importado em nossa aplicação.</a:t>
            </a: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Assim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como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podemos importar mais alguns módulos que utilizaremos durante o desenvolvimento.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54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4587" t="6954" r="43885" b="3311"/>
          <a:stretch/>
        </p:blipFill>
        <p:spPr bwMode="auto">
          <a:xfrm>
            <a:off x="683568" y="692696"/>
            <a:ext cx="7776864" cy="554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34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208911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23528" y="1844824"/>
            <a:ext cx="81497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válido lembrar que os itens que são importados como módulos,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 ser exportados se forem utilizados de forma compartilhada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5757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CRIANDO UM MENU, TELA DE LOGIN </a:t>
            </a:r>
            <a:br>
              <a:rPr lang="pt-BR" sz="2400" b="1" dirty="0"/>
            </a:br>
            <a:r>
              <a:rPr lang="pt-BR" sz="2400" b="1" dirty="0" smtClean="0"/>
              <a:t>E </a:t>
            </a:r>
            <a:r>
              <a:rPr lang="pt-BR" sz="2400" b="1" dirty="0"/>
              <a:t>CONTROLE DE EXIBIÇÃO DE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Dentro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da pasta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criaremos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trabalharmos com o sistema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mocado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o controle de exibição do menu ao realizar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 Para criar os componentes basta executar os comandos: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nav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CRIANDO UM MENU, TELA DE LOGIN </a:t>
            </a:r>
            <a:br>
              <a:rPr lang="pt-BR" sz="2400" b="1" dirty="0"/>
            </a:br>
            <a:r>
              <a:rPr lang="pt-BR" sz="2400" b="1" dirty="0" smtClean="0"/>
              <a:t>E </a:t>
            </a:r>
            <a:r>
              <a:rPr lang="pt-BR" sz="2400" b="1" dirty="0"/>
              <a:t>CONTROLE DE EXIBIÇÃO DE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app.component.html, devemos incluir 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nosso componente de menu. 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6424" r="16358" b="40845"/>
          <a:stretch/>
        </p:blipFill>
        <p:spPr bwMode="auto">
          <a:xfrm>
            <a:off x="1196342" y="3645024"/>
            <a:ext cx="6593160" cy="19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2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CRIANDO UM MENU, TELA DE LOGIN </a:t>
            </a:r>
            <a:br>
              <a:rPr lang="pt-BR" sz="2400" b="1" dirty="0"/>
            </a:br>
            <a:r>
              <a:rPr lang="pt-BR" sz="2400" b="1" dirty="0" smtClean="0"/>
              <a:t>E </a:t>
            </a:r>
            <a:r>
              <a:rPr lang="pt-BR" sz="2400" b="1" dirty="0"/>
              <a:t>CONTROLE DE EXIBIÇÃO DE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app-routing.module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adicionar uma rota específica para nosso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30529" t="7616" r="8414" b="41059"/>
          <a:stretch/>
        </p:blipFill>
        <p:spPr bwMode="auto">
          <a:xfrm>
            <a:off x="899592" y="3185120"/>
            <a:ext cx="7141651" cy="3268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17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Mesmo utilizando um framework como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possível mesclar com bibliotecas de CSS e JS sem nenhum problema de compatibilidade.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- Bootstrap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49615" r="17265" b="47609"/>
          <a:stretch/>
        </p:blipFill>
        <p:spPr bwMode="auto">
          <a:xfrm>
            <a:off x="971600" y="4907880"/>
            <a:ext cx="6501060" cy="20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7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7848872" cy="3960440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Inserir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nav.component.css</a:t>
            </a:r>
          </a:p>
          <a:p>
            <a:endParaRPr lang="pt-BR" sz="1400" dirty="0" smtClean="0"/>
          </a:p>
          <a:p>
            <a:endParaRPr lang="pt-BR" sz="2400" dirty="0" smtClean="0"/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- Inserir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nav.component.html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59999" r="17265" b="36555"/>
          <a:stretch/>
        </p:blipFill>
        <p:spPr bwMode="auto">
          <a:xfrm>
            <a:off x="755576" y="3312318"/>
            <a:ext cx="6501060" cy="25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69683" r="17265" b="21566"/>
          <a:stretch/>
        </p:blipFill>
        <p:spPr bwMode="auto">
          <a:xfrm>
            <a:off x="755576" y="4725144"/>
            <a:ext cx="6696744" cy="65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3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Após criar o menu e a tela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percebemos que o menu independente da rota sempre irá aparecer. Não é muito amigável exibir um menu na tela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- Criar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o serviço de autenticação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auth.service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- Método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Variável de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 ­­­­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Asincronos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 dados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486916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840760" cy="627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2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3"/>
          <a:srcRect l="23117" t="48675" r="52531" b="29471"/>
          <a:stretch/>
        </p:blipFill>
        <p:spPr bwMode="auto">
          <a:xfrm>
            <a:off x="1224425" y="2852936"/>
            <a:ext cx="5820834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auth.service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SharedModule.forRoot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0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NavComponent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Controlar a exibição do menu com a variável do usuário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940" t="2981" r="43002" b="36424"/>
          <a:stretch/>
        </p:blipFill>
        <p:spPr bwMode="auto">
          <a:xfrm>
            <a:off x="683568" y="548680"/>
            <a:ext cx="7704856" cy="5760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46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588" t="3643" r="16708" b="51324"/>
          <a:stretch/>
        </p:blipFill>
        <p:spPr bwMode="auto">
          <a:xfrm>
            <a:off x="509916" y="1196752"/>
            <a:ext cx="820891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508104" y="170080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Criar método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que solicitará a autenticação e fará a alteração do status do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3"/>
          <a:srcRect l="22587" t="2649" r="37531" b="43708"/>
          <a:stretch/>
        </p:blipFill>
        <p:spPr bwMode="auto">
          <a:xfrm>
            <a:off x="281094" y="1578337"/>
            <a:ext cx="8221771" cy="4824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51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toda aplicação, sempre há momentos onde devemos apresentar mensagens de sucesso, erro ou alerta para o usuário e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muito simples implementar um componente que gerencia a exibição de mensagens na tela.</a:t>
            </a: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um componente de mensagem, podemos utilizar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seguindo os itens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 seguir.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1° 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Importar e exportar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que possamos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utilizá-lo. 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45117" r="16948" b="51758"/>
          <a:stretch/>
        </p:blipFill>
        <p:spPr bwMode="auto">
          <a:xfrm>
            <a:off x="611384" y="4246130"/>
            <a:ext cx="7718064" cy="28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8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1916832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2°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no método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54266" r="16948" b="13477"/>
          <a:stretch/>
        </p:blipFill>
        <p:spPr bwMode="auto">
          <a:xfrm>
            <a:off x="1031199" y="3573016"/>
            <a:ext cx="6878436" cy="258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3°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Incluir no app.component.html o componente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que ele possa ser apresentado e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controlado.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43555" r="16948" b="44663"/>
          <a:stretch/>
        </p:blipFill>
        <p:spPr bwMode="auto">
          <a:xfrm>
            <a:off x="467544" y="4093479"/>
            <a:ext cx="8005748" cy="110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32048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Ambos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emissores de dados e quem os assinam podem manipular métodos internos de cada um. 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33537"/>
              </p:ext>
            </p:extLst>
          </p:nvPr>
        </p:nvGraphicFramePr>
        <p:xfrm>
          <a:off x="539552" y="2996952"/>
          <a:ext cx="8208911" cy="3156688"/>
        </p:xfrm>
        <a:graphic>
          <a:graphicData uri="http://schemas.openxmlformats.org/drawingml/2006/table">
            <a:tbl>
              <a:tblPr firstRow="1" firstCol="1" bandRow="1"/>
              <a:tblGrid>
                <a:gridCol w="4072606"/>
                <a:gridCol w="4136305"/>
              </a:tblGrid>
              <a:tr h="395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8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mais de um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um único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43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só é acionado quando há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Lazy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é acionado independente se existe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Eager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0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Cada 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subscribe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é independente de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outro.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Cada 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then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é compartilhado como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outro.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4°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Chamar métodos de exibição de mensagem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passando parâmetros de definição de tipo de mensagem,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titel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64382" r="16948" b="29687"/>
          <a:stretch/>
        </p:blipFill>
        <p:spPr bwMode="auto">
          <a:xfrm>
            <a:off x="706823" y="4509120"/>
            <a:ext cx="7527186" cy="52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Exercício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pt-BR" b="0" dirty="0"/>
              <a:t>	</a:t>
            </a:r>
            <a:endParaRPr lang="pt-BR" b="0" dirty="0" smtClean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pt-BR" b="0" dirty="0" smtClean="0"/>
              <a:t>Criando </a:t>
            </a:r>
            <a:r>
              <a:rPr lang="pt-BR" b="0" dirty="0"/>
              <a:t>componentes compartilhados com </a:t>
            </a:r>
            <a:r>
              <a:rPr lang="pt-BR" b="0" dirty="0" err="1"/>
              <a:t>PrimeNG</a:t>
            </a:r>
            <a:r>
              <a:rPr lang="pt-BR" b="0" dirty="0"/>
              <a:t>.</a:t>
            </a: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endParaRPr lang="pt-BR" sz="26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Próximo módulo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4209331"/>
          </a:xfrm>
        </p:spPr>
        <p:txBody>
          <a:bodyPr>
            <a:norm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Entendendo como funciona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HttpClient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Componentes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Guards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um projeto Angular	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Autenticação com Padrão JWT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Nível de acesso com Roles</a:t>
            </a:r>
          </a:p>
        </p:txBody>
      </p:sp>
    </p:spTree>
    <p:extLst>
      <p:ext uri="{BB962C8B-B14F-4D97-AF65-F5344CB8AC3E}">
        <p14:creationId xmlns:p14="http://schemas.microsoft.com/office/powerpoint/2010/main" val="8327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8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6218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7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92982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2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4826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380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620</TotalTime>
  <Words>973</Words>
  <Application>Microsoft Office PowerPoint</Application>
  <PresentationFormat>Apresentação na tela (4:3)</PresentationFormat>
  <Paragraphs>154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Essencial</vt:lpstr>
      <vt:lpstr>Apresentação do PowerPoint</vt:lpstr>
      <vt:lpstr>Módulo 1</vt:lpstr>
      <vt:lpstr>Observables e Promises  Encapsuladores Asincronos de  dados 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Observação</vt:lpstr>
      <vt:lpstr>TRABALHANDO COM SHARED.MODULE</vt:lpstr>
      <vt:lpstr>método estático .forRoot()</vt:lpstr>
      <vt:lpstr>SharedModule</vt:lpstr>
      <vt:lpstr>AppModule</vt:lpstr>
      <vt:lpstr>REALIZANDO UM CRUD</vt:lpstr>
      <vt:lpstr>EXPLORANDO O PRIMENG   </vt:lpstr>
      <vt:lpstr>O que é PRIMENG?</vt:lpstr>
      <vt:lpstr>IMPORTANDO O PRIMENG  EM NOSSO PROJETO</vt:lpstr>
      <vt:lpstr>IMPORTANDO O PRIMENG  EM NOSSO PROJETO</vt:lpstr>
      <vt:lpstr>IMPORTANDO O PRIMENG  EM NOSSO PROJETO</vt:lpstr>
      <vt:lpstr>IMPORTANDO O PRIMENG  EM NOSSO PROJETO</vt:lpstr>
      <vt:lpstr>Apresentação do PowerPoint</vt:lpstr>
      <vt:lpstr>IMPORTANDO O PRIMENG  EM NOSSO PROJETO</vt:lpstr>
      <vt:lpstr>CRIANDO UM MENU, TELA DE LOGIN  E CONTROLE DE EXIBIÇÃO DE MENU</vt:lpstr>
      <vt:lpstr>CRIANDO UM MENU, TELA DE LOGIN  E CONTROLE DE EXIBIÇÃO DE MENU</vt:lpstr>
      <vt:lpstr>CRIANDO UM MENU, TELA DE LOGIN  E CONTROLE DE EXIBIÇÃO DE MENU</vt:lpstr>
      <vt:lpstr>Configurando Style com Bootstrap e JQuery</vt:lpstr>
      <vt:lpstr>Configurando Style com Bootstrap e JQuery</vt:lpstr>
      <vt:lpstr>Implementando o sistema de Login</vt:lpstr>
      <vt:lpstr>Apresentação do PowerPoint</vt:lpstr>
      <vt:lpstr>Implementando o sistema de Login</vt:lpstr>
      <vt:lpstr>Implementando o sistema de Login</vt:lpstr>
      <vt:lpstr>Apresentação do PowerPoint</vt:lpstr>
      <vt:lpstr>Apresentação do PowerPoint</vt:lpstr>
      <vt:lpstr>Implementando o sistema de Login</vt:lpstr>
      <vt:lpstr>UM SERVIÇO DE MENSAGEM  COM GROWL</vt:lpstr>
      <vt:lpstr>UM SERVIÇO DE MENSAGEM  COM GROWL</vt:lpstr>
      <vt:lpstr>UM SERVIÇO DE MENSAGEM  COM GROWL</vt:lpstr>
      <vt:lpstr>UM SERVIÇO DE MENSAGEM  COM GROWL</vt:lpstr>
      <vt:lpstr>UM SERVIÇO DE MENSAGEM  COM GROWL</vt:lpstr>
      <vt:lpstr>Exercício</vt:lpstr>
      <vt:lpstr>Próximo módulo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47</cp:revision>
  <dcterms:created xsi:type="dcterms:W3CDTF">2019-04-02T22:58:49Z</dcterms:created>
  <dcterms:modified xsi:type="dcterms:W3CDTF">2019-04-15T03:51:46Z</dcterms:modified>
</cp:coreProperties>
</file>