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22" r:id="rId12"/>
    <p:sldId id="289" r:id="rId13"/>
    <p:sldId id="290" r:id="rId14"/>
    <p:sldId id="291" r:id="rId15"/>
    <p:sldId id="293" r:id="rId16"/>
    <p:sldId id="298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323" r:id="rId25"/>
    <p:sldId id="297" r:id="rId26"/>
    <p:sldId id="304" r:id="rId27"/>
    <p:sldId id="305" r:id="rId28"/>
    <p:sldId id="306" r:id="rId29"/>
    <p:sldId id="307" r:id="rId30"/>
    <p:sldId id="308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09" r:id="rId43"/>
    <p:sldId id="31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71" d="100"/>
          <a:sy n="71" d="100"/>
        </p:scale>
        <p:origin x="-13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assessores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 smtClean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RxJS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na prática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g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71" y="1594164"/>
            <a:ext cx="1662614" cy="11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Resultado de imagem para observable e promi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1" name="Picture 17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5" y="2996952"/>
            <a:ext cx="9011425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O PRIMENG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4104"/>
          <a:stretch/>
        </p:blipFill>
        <p:spPr>
          <a:xfrm>
            <a:off x="395536" y="1988840"/>
            <a:ext cx="8208912" cy="4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7936" y="1997224"/>
            <a:ext cx="8077755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48091" r="10532" b="15776"/>
          <a:stretch/>
        </p:blipFill>
        <p:spPr bwMode="auto">
          <a:xfrm>
            <a:off x="1115616" y="4564977"/>
            <a:ext cx="6624736" cy="20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5" y="1988840"/>
            <a:ext cx="8144073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1822748"/>
            <a:ext cx="7632848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546678" y="144016"/>
            <a:ext cx="7913754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 ser exportados se forem utilizados de forma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compartilhada.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Menu dinâmico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 smtClean="0"/>
              <a:t>Login</a:t>
            </a:r>
            <a:r>
              <a:rPr lang="pt-BR" sz="2400" b="1" dirty="0" smtClean="0"/>
              <a:t> e menu dinâmico	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/>
              <a:t>Login</a:t>
            </a:r>
            <a:r>
              <a:rPr lang="pt-BR" sz="2400" b="1" dirty="0"/>
              <a:t> e menu dinâmico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16358" b="40845"/>
          <a:stretch/>
        </p:blipFill>
        <p:spPr bwMode="auto">
          <a:xfrm>
            <a:off x="539551" y="3284984"/>
            <a:ext cx="8138837" cy="24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/>
              <a:t>Login</a:t>
            </a:r>
            <a:r>
              <a:rPr lang="pt-BR" sz="2400" b="1" dirty="0"/>
              <a:t> e menu dinâmico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17265" b="47609"/>
          <a:stretch/>
        </p:blipFill>
        <p:spPr bwMode="auto">
          <a:xfrm>
            <a:off x="971600" y="4907880"/>
            <a:ext cx="6501060" cy="2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7848872" cy="396044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1400" dirty="0" smtClean="0"/>
          </a:p>
          <a:p>
            <a:endParaRPr lang="pt-BR" sz="2400" dirty="0" smtClean="0"/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17265" b="36555"/>
          <a:stretch/>
        </p:blipFill>
        <p:spPr bwMode="auto">
          <a:xfrm>
            <a:off x="755576" y="3312318"/>
            <a:ext cx="6501060" cy="2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755576" y="4725144"/>
            <a:ext cx="6696744" cy="6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aparecer que não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muito amigável exibir um menu na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Implementação: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Criar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Método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8" t="52517" r="10210" b="38365"/>
          <a:stretch/>
        </p:blipFill>
        <p:spPr bwMode="auto">
          <a:xfrm>
            <a:off x="2699792" y="5616796"/>
            <a:ext cx="6120764" cy="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1916832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33328"/>
              </p:ext>
            </p:extLst>
          </p:nvPr>
        </p:nvGraphicFramePr>
        <p:xfrm>
          <a:off x="539552" y="2996952"/>
          <a:ext cx="8208911" cy="3120176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 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Exercícios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da lista de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Criando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compartilhados com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PrimeNG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854</TotalTime>
  <Words>975</Words>
  <Application>Microsoft Office PowerPoint</Application>
  <PresentationFormat>Apresentação na tela (4:3)</PresentationFormat>
  <Paragraphs>156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RxJS - Observables e Promises</vt:lpstr>
      <vt:lpstr>TRABALHANDO COM SHARED.MODULE</vt:lpstr>
      <vt:lpstr>método estático .forRoot()</vt:lpstr>
      <vt:lpstr>SharedModule</vt:lpstr>
      <vt:lpstr>AppModule</vt:lpstr>
      <vt:lpstr>EXPLORANDO O PRIMENG  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Login e Menu dinâmico   </vt:lpstr>
      <vt:lpstr>Login e menu dinâmico </vt:lpstr>
      <vt:lpstr>Login e menu dinâmico</vt:lpstr>
      <vt:lpstr>Login e menu dinâmico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Exercícios</vt:lpstr>
      <vt:lpstr>Próximo módulo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57</cp:revision>
  <dcterms:created xsi:type="dcterms:W3CDTF">2019-04-02T22:58:49Z</dcterms:created>
  <dcterms:modified xsi:type="dcterms:W3CDTF">2019-04-18T03:38:08Z</dcterms:modified>
</cp:coreProperties>
</file>