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7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5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1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5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71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80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709B05-CA7F-4319-B68C-36C9FBF4FE57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0C6E9C-063E-4ADF-B6E0-41D59CCCB4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04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Personal VR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A qualidade de vida em um toque.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Personal VR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VR</dc:title>
  <dc:creator>Anhanguera Educacional</dc:creator>
  <cp:lastModifiedBy>Anhanguera Educacional</cp:lastModifiedBy>
  <cp:revision>3</cp:revision>
  <dcterms:created xsi:type="dcterms:W3CDTF">2017-12-05T21:23:21Z</dcterms:created>
  <dcterms:modified xsi:type="dcterms:W3CDTF">2017-12-05T21:50:47Z</dcterms:modified>
</cp:coreProperties>
</file>