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9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E59-9116-448A-AB39-5759A300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AF64-631A-4532-B3BE-F161FBAC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7038-95FB-4466-904A-1991959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EAA-714B-409A-BF62-970B792A424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F073-13A5-4905-B55E-CB834DF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6DC-8267-4D79-835C-6356A47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068C-F7EE-4223-AB4A-99F5205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8561-9007-4C80-9B68-825CF34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831F-5C4A-4E1C-B123-672DF2C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5D12-24F8-4686-8450-F081C4F2885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2338-6613-4DF3-8041-424A18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CFA5-F058-44F8-8E94-D91191F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6B70-6030-4A02-8339-1313A1C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A254-EBD7-4C47-ADA0-95A83BF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0458-42D6-4712-BC38-1926846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5B1-691C-4F7B-A6E0-34EA71596B1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E88B-5937-4311-8A63-1F3219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3272-2DCC-4129-B048-699393A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2736-9BE0-4B91-B7B6-1CF0030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AE59-AF60-44B4-A4C6-4F0AFA7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30C6-7561-4109-9FB8-9028F8DC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70155-E6C7-475A-BAA9-832978C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9AC-AAEB-429E-B4AA-EA6784EE7F5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58C2-5148-446A-8287-F2385FB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D93B-F417-4064-8F03-27A67FD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C735-A5BC-4CBD-8AA2-C3FD2072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E085A-F316-4FE2-BE9E-721E8D79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B4ACE-A8E0-424E-B601-426E1421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7764-CE69-40C9-9C9F-DDBE79DE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306EA-4BEA-4383-8049-FFA1C1CF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681C7-40D8-4CD8-9F0D-3E1C903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A6C7-D3C0-4C2C-9B91-4C307E2574C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F56E-ECB5-4FF7-86BC-F8CEB312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5733-CC02-4BD5-884B-7B055FB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691-D2A5-4319-87D6-4E41035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55BA1-4E8F-49FA-980F-76ACACD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66DB-C161-45B9-96F9-7DC44FAEBBB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DA852-C59A-425D-A89E-70DEA50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2194B-A78C-4854-AE8B-1C25592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B4BB-6E38-4306-8996-87A89F8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63D0-B6F6-49EA-838B-2C7FF7AD10A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5905-1D8F-49AE-A960-7AB5B09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D39D8-6AB0-4D4C-A893-41877DF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0D4-E98A-4B59-965C-CA82CB7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F26-5D2A-4289-9641-CF620588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9CC51-2BD9-45FA-9E5B-E4928674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ABCF-21AE-4D27-B27D-0C1E341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4329-FF82-417F-B384-AD24CEE7E06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3782-ED09-4403-9937-7FAAAFF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24151-F204-48F9-B9C8-B9C70F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7906-BC9B-4FF2-AA3D-8090375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04F47-9E29-4263-B350-5BBF0F8C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FAE9-87ED-4E01-95F6-D3D521F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226FA-8A60-45D3-8CD6-98F45C7D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F61E-C7EB-4DC9-9B35-2ACDB0EB30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8561-4572-411B-B759-E6BAB9E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2637-B214-49CA-BD9D-1CA5ADE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09C-4FD7-43A2-A9C4-7AF3E45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CA19-320B-4072-A296-CCF14389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5A9B-1536-40C4-90F9-B0B9AE5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752-6BC2-4A67-9D22-EFA9C16F1A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411-BCF4-4BBC-95FB-7907C9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0DFE-C265-43F7-802A-9BC5B2F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6859C-5E3C-44C6-AE2B-3782B406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F48F4-7A35-40B3-9DBC-1A6A8BAF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008E-2F54-4622-9912-E4D2BEF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985-AA22-455D-BB38-F094D0BC005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054C-886F-474E-A35B-18AB87A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720B-6825-48B3-BF5A-46D3B3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5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7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609-C2A5-48F5-93C6-285E682E4BDE}" type="datetimeFigureOut">
              <a:rPr lang="he-IL" smtClean="0"/>
              <a:t>כ'/ניסן/תשע"ט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369B47-F7CA-2747-A53F-187F9D637249}"/>
              </a:ext>
            </a:extLst>
          </p:cNvPr>
          <p:cNvSpPr/>
          <p:nvPr userDrawn="1"/>
        </p:nvSpPr>
        <p:spPr>
          <a:xfrm>
            <a:off x="0" y="6475312"/>
            <a:ext cx="12192000" cy="382687"/>
          </a:xfrm>
          <a:prstGeom prst="rect">
            <a:avLst/>
          </a:prstGeom>
          <a:solidFill>
            <a:srgbClr val="C7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7200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342C8D-9C92-43AB-9BEA-E27D9B7F0D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31437" r="2052" b="27357"/>
          <a:stretch/>
        </p:blipFill>
        <p:spPr>
          <a:xfrm>
            <a:off x="-1" y="4413692"/>
            <a:ext cx="12192000" cy="20018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40C6-DCCF-4AEC-9E1F-A97897F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F9AD-4548-4407-A186-C0679F4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015C-00D5-42C7-BC2E-D98603A1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7CBD0FE-0322-42CA-B440-207F3033BE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4/25/2019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9A62-84E9-43F7-8571-DC8158A0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2010-B6C9-4DCD-A5B0-8870FD4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32F3C5-2AE1-1C4B-BF1C-DDE044CB1F20}"/>
              </a:ext>
            </a:extLst>
          </p:cNvPr>
          <p:cNvGrpSpPr/>
          <p:nvPr userDrawn="1"/>
        </p:nvGrpSpPr>
        <p:grpSpPr>
          <a:xfrm>
            <a:off x="1" y="382687"/>
            <a:ext cx="3581399" cy="528729"/>
            <a:chOff x="0" y="838200"/>
            <a:chExt cx="7266215" cy="1118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65B887-B7BE-E44B-ACF6-B6410BBC195F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289272-D6E7-FF4A-B70D-6C58C2F8D0E5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5C9E22-C2DF-BA4E-BD47-390F16575545}"/>
              </a:ext>
            </a:extLst>
          </p:cNvPr>
          <p:cNvGrpSpPr/>
          <p:nvPr userDrawn="1"/>
        </p:nvGrpSpPr>
        <p:grpSpPr>
          <a:xfrm rot="10800000">
            <a:off x="8610600" y="5683386"/>
            <a:ext cx="3581399" cy="528729"/>
            <a:chOff x="0" y="838200"/>
            <a:chExt cx="7266215" cy="1118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CF6C49-E49D-6B4C-802D-158C7E42597C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9B3AD8-755D-9848-AA8D-F84EDB1A92EA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מגישים: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רון פרידמן</a:t>
            </a:r>
          </a:p>
          <a:p>
            <a:r>
              <a:rPr lang="he-IL" dirty="0"/>
              <a:t>נתנאל קונפורטי</a:t>
            </a:r>
          </a:p>
        </p:txBody>
      </p:sp>
    </p:spTree>
    <p:extLst>
      <p:ext uri="{BB962C8B-B14F-4D97-AF65-F5344CB8AC3E}">
        <p14:creationId xmlns:p14="http://schemas.microsoft.com/office/powerpoint/2010/main" val="28251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531E87-BDF3-4A8F-9733-B66E229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E1B9C4-9C46-47A5-B2AF-09CCDA80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רשת שרת-לקוח</a:t>
            </a:r>
          </a:p>
          <a:p>
            <a:pPr algn="r" rtl="1"/>
            <a:r>
              <a:rPr lang="he-IL" dirty="0"/>
              <a:t>שרת מחזיק את כל </a:t>
            </a:r>
            <a:r>
              <a:rPr lang="he-IL" dirty="0" err="1"/>
              <a:t>הבלוקצ'יין</a:t>
            </a:r>
            <a:r>
              <a:rPr lang="en-US" dirty="0"/>
              <a:t>	</a:t>
            </a:r>
            <a:endParaRPr lang="he-IL" dirty="0"/>
          </a:p>
          <a:p>
            <a:pPr algn="r" rtl="1"/>
            <a:r>
              <a:rPr lang="he-IL" dirty="0"/>
              <a:t>לקוח יכול לבצע פעולות מול השרת</a:t>
            </a:r>
          </a:p>
          <a:p>
            <a:pPr lvl="1" algn="r" rtl="1"/>
            <a:r>
              <a:rPr lang="he-IL" dirty="0"/>
              <a:t>הוספת </a:t>
            </a:r>
            <a:r>
              <a:rPr lang="he-IL" dirty="0" err="1"/>
              <a:t>טרנזקציה</a:t>
            </a:r>
            <a:endParaRPr lang="he-IL" dirty="0"/>
          </a:p>
          <a:p>
            <a:pPr lvl="1" algn="r" rtl="1"/>
            <a:r>
              <a:rPr lang="he-IL" dirty="0"/>
              <a:t>לוודא </a:t>
            </a:r>
            <a:r>
              <a:rPr lang="he-IL" dirty="0" err="1"/>
              <a:t>שטרנזקציה</a:t>
            </a:r>
            <a:r>
              <a:rPr lang="he-IL" dirty="0"/>
              <a:t> נמצאת </a:t>
            </a:r>
            <a:r>
              <a:rPr lang="he-IL" dirty="0" err="1"/>
              <a:t>בבלוקצ'יין</a:t>
            </a:r>
            <a:endParaRPr lang="he-IL" dirty="0"/>
          </a:p>
          <a:p>
            <a:pPr lvl="1" algn="r" rtl="1"/>
            <a:r>
              <a:rPr lang="he-IL" dirty="0"/>
              <a:t>לקבל את ה </a:t>
            </a:r>
            <a:r>
              <a:rPr lang="en-US" dirty="0"/>
              <a:t> Balance</a:t>
            </a:r>
            <a:r>
              <a:rPr lang="he-IL" dirty="0"/>
              <a:t>שלו</a:t>
            </a:r>
          </a:p>
          <a:p>
            <a:pPr algn="r" rtl="1"/>
            <a:r>
              <a:rPr lang="he-IL" dirty="0" err="1"/>
              <a:t>בלוקצ'יין</a:t>
            </a:r>
            <a:r>
              <a:rPr lang="he-IL" dirty="0"/>
              <a:t> עם עסקאות שנטענות בהעלאת השרת</a:t>
            </a:r>
          </a:p>
          <a:p>
            <a:pPr algn="r" rtl="1"/>
            <a:r>
              <a:rPr lang="he-IL" dirty="0"/>
              <a:t>לכל בלוק יש עץ מרקל ו</a:t>
            </a:r>
            <a:r>
              <a:rPr lang="en-US" dirty="0" err="1"/>
              <a:t>BloomFilter</a:t>
            </a:r>
            <a:endParaRPr lang="he-IL" dirty="0"/>
          </a:p>
          <a:p>
            <a:pPr algn="r" rtl="1"/>
            <a:r>
              <a:rPr lang="he-IL" dirty="0"/>
              <a:t>לא מומש - </a:t>
            </a:r>
            <a:r>
              <a:rPr lang="en-US" dirty="0"/>
              <a:t>Segregate Witness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8A00C3-668C-41CB-BEB0-FD2D870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התקנה והפעלה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נכנסים לתיקייה הראשית </a:t>
            </a:r>
            <a:r>
              <a:rPr lang="he-IL" dirty="0" err="1"/>
              <a:t>וב</a:t>
            </a:r>
            <a:r>
              <a:rPr lang="en-US" dirty="0" err="1"/>
              <a:t>cmd</a:t>
            </a:r>
            <a:r>
              <a:rPr lang="he-IL" dirty="0"/>
              <a:t> כותבים: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 algn="r" rtl="1"/>
            <a:r>
              <a:rPr lang="he-IL" dirty="0"/>
              <a:t>לוחצים </a:t>
            </a:r>
            <a:r>
              <a:rPr lang="he-IL" dirty="0" err="1"/>
              <a:t>אנטר</a:t>
            </a:r>
            <a:r>
              <a:rPr lang="he-IL" dirty="0"/>
              <a:t> ומתקינים את החבילות</a:t>
            </a:r>
          </a:p>
          <a:p>
            <a:pPr algn="r" rtl="1"/>
            <a:r>
              <a:rPr lang="he-IL" dirty="0"/>
              <a:t>נכנסים לתיקייה </a:t>
            </a:r>
            <a:r>
              <a:rPr lang="en-US" dirty="0"/>
              <a:t>Assignment/</a:t>
            </a:r>
            <a:r>
              <a:rPr lang="en-US" dirty="0" err="1"/>
              <a:t>src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מפעילים את הקליינט והסרבר דרך ה</a:t>
            </a:r>
            <a:r>
              <a:rPr lang="en-US" dirty="0"/>
              <a:t>CMD</a:t>
            </a:r>
            <a:r>
              <a:rPr lang="he-IL" dirty="0"/>
              <a:t> (כמובן בשני </a:t>
            </a:r>
            <a:r>
              <a:rPr lang="en-US" dirty="0"/>
              <a:t>CMD</a:t>
            </a:r>
            <a:r>
              <a:rPr lang="he-IL" dirty="0"/>
              <a:t> שונים):</a:t>
            </a:r>
          </a:p>
          <a:p>
            <a:pPr lvl="1" algn="r" rtl="1"/>
            <a:r>
              <a:rPr lang="en-US" dirty="0"/>
              <a:t>node client 30001 30000</a:t>
            </a:r>
            <a:endParaRPr lang="he-IL" dirty="0"/>
          </a:p>
          <a:p>
            <a:pPr lvl="1" algn="r" rtl="1"/>
            <a:r>
              <a:rPr lang="en-US" dirty="0"/>
              <a:t>node server ../resource/</a:t>
            </a:r>
            <a:r>
              <a:rPr lang="en-US" dirty="0" err="1"/>
              <a:t>initial.json</a:t>
            </a:r>
            <a:r>
              <a:rPr lang="en-US" dirty="0"/>
              <a:t> 30000 30001</a:t>
            </a:r>
            <a:endParaRPr lang="he-IL" dirty="0"/>
          </a:p>
          <a:p>
            <a:pPr algn="r" rtl="1"/>
            <a:r>
              <a:rPr lang="he-IL" dirty="0"/>
              <a:t>עכשיו ניתן לבצע פעולות עם ה</a:t>
            </a:r>
            <a:r>
              <a:rPr lang="en-US"/>
              <a:t>Client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57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</Words>
  <Application>Microsoft Office PowerPoint</Application>
  <PresentationFormat>מסך רחב</PresentationFormat>
  <Paragraphs>24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Gisha</vt:lpstr>
      <vt:lpstr>Times New Roman</vt:lpstr>
      <vt:lpstr>ערכת נושא Office</vt:lpstr>
      <vt:lpstr>Office Theme</vt:lpstr>
      <vt:lpstr>מצגת של PowerPoint‏</vt:lpstr>
      <vt:lpstr>מגישים:</vt:lpstr>
      <vt:lpstr>מטלות</vt:lpstr>
      <vt:lpstr>הוראות התקנה והפעלה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רון פרידמן</dc:creator>
  <cp:lastModifiedBy>John Smith</cp:lastModifiedBy>
  <cp:revision>12</cp:revision>
  <dcterms:created xsi:type="dcterms:W3CDTF">2019-04-01T16:34:37Z</dcterms:created>
  <dcterms:modified xsi:type="dcterms:W3CDTF">2019-04-25T15:49:44Z</dcterms:modified>
</cp:coreProperties>
</file>