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 id="2147483660" r:id="rId2"/>
  </p:sldMasterIdLst>
  <p:notesMasterIdLst>
    <p:notesMasterId r:id="rId26"/>
  </p:notesMasterIdLst>
  <p:sldIdLst>
    <p:sldId id="284" r:id="rId3"/>
    <p:sldId id="258" r:id="rId4"/>
    <p:sldId id="285" r:id="rId5"/>
    <p:sldId id="286" r:id="rId6"/>
    <p:sldId id="287" r:id="rId7"/>
    <p:sldId id="288" r:id="rId8"/>
    <p:sldId id="294" r:id="rId9"/>
    <p:sldId id="306" r:id="rId10"/>
    <p:sldId id="305" r:id="rId11"/>
    <p:sldId id="304" r:id="rId12"/>
    <p:sldId id="293" r:id="rId13"/>
    <p:sldId id="295" r:id="rId14"/>
    <p:sldId id="296" r:id="rId15"/>
    <p:sldId id="298" r:id="rId16"/>
    <p:sldId id="299" r:id="rId17"/>
    <p:sldId id="300" r:id="rId18"/>
    <p:sldId id="301" r:id="rId19"/>
    <p:sldId id="302" r:id="rId20"/>
    <p:sldId id="257" r:id="rId21"/>
    <p:sldId id="308" r:id="rId22"/>
    <p:sldId id="290" r:id="rId23"/>
    <p:sldId id="279" r:id="rId24"/>
    <p:sldId id="283" r:id="rId25"/>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raham" initials="A" lastIdx="1" clrIdx="0">
    <p:extLst>
      <p:ext uri="{19B8F6BF-5375-455C-9EA6-DF929625EA0E}">
        <p15:presenceInfo xmlns:p15="http://schemas.microsoft.com/office/powerpoint/2012/main" userId="Avraha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4" autoAdjust="0"/>
    <p:restoredTop sz="94660"/>
  </p:normalViewPr>
  <p:slideViewPr>
    <p:cSldViewPr snapToGrid="0">
      <p:cViewPr varScale="1">
        <p:scale>
          <a:sx n="64" d="100"/>
          <a:sy n="64" d="100"/>
        </p:scale>
        <p:origin x="765"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27EEFBA6-3CDE-4EB5-A929-21B72A53EBA7}"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F8E82FC2-ECE6-45B1-BB40-B45C8012AF21}">
      <dgm:prSet/>
      <dgm:spPr/>
      <dgm:t>
        <a:bodyPr/>
        <a:lstStyle/>
        <a:p>
          <a:r>
            <a:rPr lang="en-US" dirty="0"/>
            <a:t>Quartet Game is a popular game in Israel. </a:t>
          </a:r>
        </a:p>
      </dgm:t>
    </dgm:pt>
    <dgm:pt modelId="{E2FA07E9-7E45-416D-8A89-B86E728D40B5}" type="parTrans" cxnId="{1F8DF9CF-C18B-4F3F-A930-04724CA17827}">
      <dgm:prSet/>
      <dgm:spPr/>
      <dgm:t>
        <a:bodyPr/>
        <a:lstStyle/>
        <a:p>
          <a:endParaRPr lang="en-US"/>
        </a:p>
      </dgm:t>
    </dgm:pt>
    <dgm:pt modelId="{C1E84BC1-A348-4CDA-984D-E6C42A0A6ED1}" type="sibTrans" cxnId="{1F8DF9CF-C18B-4F3F-A930-04724CA17827}">
      <dgm:prSet/>
      <dgm:spPr/>
      <dgm:t>
        <a:bodyPr/>
        <a:lstStyle/>
        <a:p>
          <a:endParaRPr lang="en-US"/>
        </a:p>
      </dgm:t>
    </dgm:pt>
    <dgm:pt modelId="{067DAD8D-EB33-4B95-B036-DBC1AC1DC1F0}">
      <dgm:prSet/>
      <dgm:spPr/>
      <dgm:t>
        <a:bodyPr/>
        <a:lstStyle/>
        <a:p>
          <a:r>
            <a:rPr lang="en-US" dirty="0"/>
            <a:t>Sometimes people cheat while playing this game. </a:t>
          </a:r>
        </a:p>
      </dgm:t>
    </dgm:pt>
    <dgm:pt modelId="{A4631B97-B19B-4129-BDA4-F2182B1E9817}" type="parTrans" cxnId="{6E3B6833-1ABF-4CA8-944B-3FD2D444C57E}">
      <dgm:prSet/>
      <dgm:spPr/>
      <dgm:t>
        <a:bodyPr/>
        <a:lstStyle/>
        <a:p>
          <a:endParaRPr lang="en-US"/>
        </a:p>
      </dgm:t>
    </dgm:pt>
    <dgm:pt modelId="{3A1D991C-E02E-4FA4-B919-5CCE9E11CBBA}" type="sibTrans" cxnId="{6E3B6833-1ABF-4CA8-944B-3FD2D444C57E}">
      <dgm:prSet/>
      <dgm:spPr/>
      <dgm:t>
        <a:bodyPr/>
        <a:lstStyle/>
        <a:p>
          <a:endParaRPr lang="en-US"/>
        </a:p>
      </dgm:t>
    </dgm:pt>
    <dgm:pt modelId="{0E2356AB-49A2-4819-8ACF-C07FEC28373E}">
      <dgm:prSet/>
      <dgm:spPr/>
      <dgm:t>
        <a:bodyPr/>
        <a:lstStyle/>
        <a:p>
          <a:r>
            <a:rPr lang="en-US" dirty="0"/>
            <a:t>Therefore we came up with the idea to build a playing system based on </a:t>
          </a:r>
          <a:r>
            <a:rPr lang="en-US" dirty="0" err="1"/>
            <a:t>blockchain</a:t>
          </a:r>
          <a:r>
            <a:rPr lang="en-US" dirty="0"/>
            <a:t> and verification with </a:t>
          </a:r>
          <a:r>
            <a:rPr lang="en-US" dirty="0" err="1"/>
            <a:t>merkle</a:t>
          </a:r>
          <a:r>
            <a:rPr lang="en-US" dirty="0"/>
            <a:t> tree</a:t>
          </a:r>
        </a:p>
      </dgm:t>
    </dgm:pt>
    <dgm:pt modelId="{28DD3876-F822-4CCA-9C8F-F85855FB4776}" type="parTrans" cxnId="{5BB6743F-3DB1-44C5-A13D-33508438DCCA}">
      <dgm:prSet/>
      <dgm:spPr/>
      <dgm:t>
        <a:bodyPr/>
        <a:lstStyle/>
        <a:p>
          <a:endParaRPr lang="en-US"/>
        </a:p>
      </dgm:t>
    </dgm:pt>
    <dgm:pt modelId="{C4DCFE21-FBC3-4E29-A143-5D307DE3FD44}" type="sibTrans" cxnId="{5BB6743F-3DB1-44C5-A13D-33508438DCCA}">
      <dgm:prSet/>
      <dgm:spPr/>
      <dgm:t>
        <a:bodyPr/>
        <a:lstStyle/>
        <a:p>
          <a:endParaRPr lang="en-US"/>
        </a:p>
      </dgm:t>
    </dgm:pt>
    <dgm:pt modelId="{5A8E83C2-0E41-44F8-9DAD-301B4837A3CC}" type="pres">
      <dgm:prSet presAssocID="{27EEFBA6-3CDE-4EB5-A929-21B72A53EBA7}" presName="root" presStyleCnt="0">
        <dgm:presLayoutVars>
          <dgm:dir/>
          <dgm:resizeHandles val="exact"/>
        </dgm:presLayoutVars>
      </dgm:prSet>
      <dgm:spPr/>
      <dgm:t>
        <a:bodyPr/>
        <a:lstStyle/>
        <a:p>
          <a:pPr rtl="1"/>
          <a:endParaRPr lang="he-IL"/>
        </a:p>
      </dgm:t>
    </dgm:pt>
    <dgm:pt modelId="{30AE6DF6-6A93-4F4B-B092-5FE7575FB289}" type="pres">
      <dgm:prSet presAssocID="{F8E82FC2-ECE6-45B1-BB40-B45C8012AF21}" presName="compNode" presStyleCnt="0"/>
      <dgm:spPr/>
    </dgm:pt>
    <dgm:pt modelId="{D782BD57-30EA-48B4-87FC-12A78141F70D}" type="pres">
      <dgm:prSet presAssocID="{F8E82FC2-ECE6-45B1-BB40-B45C8012AF21}" presName="bgRect" presStyleLbl="bgShp" presStyleIdx="0" presStyleCnt="3"/>
      <dgm:spPr/>
    </dgm:pt>
    <dgm:pt modelId="{811A4EB8-7831-41D5-A7AA-BBDDAD5C7E09}" type="pres">
      <dgm:prSet presAssocID="{F8E82FC2-ECE6-45B1-BB40-B45C8012AF21}" presName="iconRect" presStyleLbl="node1" presStyleIdx="0" presStyleCnt="3"/>
      <dgm:spPr>
        <a:blipFill>
          <a:blip xmlns:r="http://schemas.openxmlformats.org/officeDocument/2006/relationships" r:embed="rId1" cstate="print">
            <a:lum bright="70000" contrast="-70000"/>
            <a:extLst>
              <a:ext uri="{28A0092B-C50C-407E-A947-70E740481C1C}">
                <a14:useLocalDpi xmlns:a14="http://schemas.microsoft.com/office/drawing/2010/main" val="0"/>
              </a:ext>
            </a:extLst>
          </a:blip>
          <a:srcRect/>
          <a:stretch>
            <a:fillRect/>
          </a:stretch>
        </a:blipFill>
        <a:ln>
          <a:noFill/>
        </a:ln>
      </dgm:spPr>
      <dgm:t>
        <a:bodyPr/>
        <a:lstStyle/>
        <a:p>
          <a:pPr rtl="1"/>
          <a:endParaRPr lang="he-IL"/>
        </a:p>
      </dgm:t>
    </dgm:pt>
    <dgm:pt modelId="{D9BA2201-0985-47AD-B292-FFA6AA6C776F}" type="pres">
      <dgm:prSet presAssocID="{F8E82FC2-ECE6-45B1-BB40-B45C8012AF21}" presName="spaceRect" presStyleCnt="0"/>
      <dgm:spPr/>
    </dgm:pt>
    <dgm:pt modelId="{91D13A7F-11DA-4ABD-9FFD-116F47B5A61B}" type="pres">
      <dgm:prSet presAssocID="{F8E82FC2-ECE6-45B1-BB40-B45C8012AF21}" presName="parTx" presStyleLbl="revTx" presStyleIdx="0" presStyleCnt="3">
        <dgm:presLayoutVars>
          <dgm:chMax val="0"/>
          <dgm:chPref val="0"/>
        </dgm:presLayoutVars>
      </dgm:prSet>
      <dgm:spPr/>
      <dgm:t>
        <a:bodyPr/>
        <a:lstStyle/>
        <a:p>
          <a:pPr rtl="1"/>
          <a:endParaRPr lang="he-IL"/>
        </a:p>
      </dgm:t>
    </dgm:pt>
    <dgm:pt modelId="{67E9EAC3-1B19-4A3B-8B10-E81DA0F34BD2}" type="pres">
      <dgm:prSet presAssocID="{C1E84BC1-A348-4CDA-984D-E6C42A0A6ED1}" presName="sibTrans" presStyleCnt="0"/>
      <dgm:spPr/>
    </dgm:pt>
    <dgm:pt modelId="{FC208648-331B-4A7F-ABA7-F23D4A0FC10B}" type="pres">
      <dgm:prSet presAssocID="{067DAD8D-EB33-4B95-B036-DBC1AC1DC1F0}" presName="compNode" presStyleCnt="0"/>
      <dgm:spPr/>
    </dgm:pt>
    <dgm:pt modelId="{0349E507-1830-40B1-8679-CACF21DDA528}" type="pres">
      <dgm:prSet presAssocID="{067DAD8D-EB33-4B95-B036-DBC1AC1DC1F0}" presName="bgRect" presStyleLbl="bgShp" presStyleIdx="1" presStyleCnt="3"/>
      <dgm:spPr/>
    </dgm:pt>
    <dgm:pt modelId="{23E74EE0-F03A-4DE5-AC44-DF0E20FB729D}" type="pres">
      <dgm:prSet presAssocID="{067DAD8D-EB33-4B95-B036-DBC1AC1DC1F0}" presName="iconRect" presStyleLbl="node1" presStyleIdx="1" presStyleCnt="3"/>
      <dgm:spPr>
        <a:blipFill rotWithShape="1">
          <a:blip xmlns:r="http://schemas.openxmlformats.org/officeDocument/2006/relationships" r:embed="rId2"/>
          <a:stretch>
            <a:fillRect/>
          </a:stretch>
        </a:blipFill>
        <a:ln>
          <a:noFill/>
        </a:ln>
      </dgm:spPr>
      <dgm:t>
        <a:bodyPr/>
        <a:lstStyle/>
        <a:p>
          <a:pPr rtl="1"/>
          <a:endParaRPr lang="he-IL"/>
        </a:p>
      </dgm:t>
      <dgm:extLst/>
    </dgm:pt>
    <dgm:pt modelId="{B06D3FBA-4BA0-40F1-A7D5-4BB7B5534250}" type="pres">
      <dgm:prSet presAssocID="{067DAD8D-EB33-4B95-B036-DBC1AC1DC1F0}" presName="spaceRect" presStyleCnt="0"/>
      <dgm:spPr/>
    </dgm:pt>
    <dgm:pt modelId="{4DE8560D-5100-425F-94C8-324171DB9FEE}" type="pres">
      <dgm:prSet presAssocID="{067DAD8D-EB33-4B95-B036-DBC1AC1DC1F0}" presName="parTx" presStyleLbl="revTx" presStyleIdx="1" presStyleCnt="3">
        <dgm:presLayoutVars>
          <dgm:chMax val="0"/>
          <dgm:chPref val="0"/>
        </dgm:presLayoutVars>
      </dgm:prSet>
      <dgm:spPr/>
      <dgm:t>
        <a:bodyPr/>
        <a:lstStyle/>
        <a:p>
          <a:pPr rtl="1"/>
          <a:endParaRPr lang="he-IL"/>
        </a:p>
      </dgm:t>
    </dgm:pt>
    <dgm:pt modelId="{0E66DB2C-1D03-4563-9FF9-DB832F711F43}" type="pres">
      <dgm:prSet presAssocID="{3A1D991C-E02E-4FA4-B919-5CCE9E11CBBA}" presName="sibTrans" presStyleCnt="0"/>
      <dgm:spPr/>
    </dgm:pt>
    <dgm:pt modelId="{D3F49884-4A4A-4954-B5B0-387120AB5D22}" type="pres">
      <dgm:prSet presAssocID="{0E2356AB-49A2-4819-8ACF-C07FEC28373E}" presName="compNode" presStyleCnt="0"/>
      <dgm:spPr/>
    </dgm:pt>
    <dgm:pt modelId="{F1617EB9-6964-4124-BF57-7255796F6B65}" type="pres">
      <dgm:prSet presAssocID="{0E2356AB-49A2-4819-8ACF-C07FEC28373E}" presName="bgRect" presStyleLbl="bgShp" presStyleIdx="2" presStyleCnt="3"/>
      <dgm:spPr/>
    </dgm:pt>
    <dgm:pt modelId="{EBFDDECD-BC80-4C4D-80EA-AAC5AC6D11F9}" type="pres">
      <dgm:prSet presAssocID="{0E2356AB-49A2-4819-8ACF-C07FEC28373E}" presName="iconRect" presStyleLbl="node1" presStyleIdx="2" presStyleCnt="3"/>
      <dgm:spPr>
        <a:blipFill rotWithShape="1">
          <a:blip xmlns:r="http://schemas.openxmlformats.org/officeDocument/2006/relationships" r:embed="rId2"/>
          <a:stretch>
            <a:fillRect/>
          </a:stretch>
        </a:blipFill>
        <a:ln>
          <a:noFill/>
        </a:ln>
      </dgm:spPr>
      <dgm:t>
        <a:bodyPr/>
        <a:lstStyle/>
        <a:p>
          <a:pPr rtl="1"/>
          <a:endParaRPr lang="he-IL"/>
        </a:p>
      </dgm:t>
      <dgm:extLst/>
    </dgm:pt>
    <dgm:pt modelId="{D2E44B1C-7040-4810-B2D7-02B550759A8A}" type="pres">
      <dgm:prSet presAssocID="{0E2356AB-49A2-4819-8ACF-C07FEC28373E}" presName="spaceRect" presStyleCnt="0"/>
      <dgm:spPr/>
    </dgm:pt>
    <dgm:pt modelId="{E6A53FA5-D61D-4BA1-9D02-D37A1A449E2C}" type="pres">
      <dgm:prSet presAssocID="{0E2356AB-49A2-4819-8ACF-C07FEC28373E}" presName="parTx" presStyleLbl="revTx" presStyleIdx="2" presStyleCnt="3">
        <dgm:presLayoutVars>
          <dgm:chMax val="0"/>
          <dgm:chPref val="0"/>
        </dgm:presLayoutVars>
      </dgm:prSet>
      <dgm:spPr/>
      <dgm:t>
        <a:bodyPr/>
        <a:lstStyle/>
        <a:p>
          <a:pPr rtl="1"/>
          <a:endParaRPr lang="he-IL"/>
        </a:p>
      </dgm:t>
    </dgm:pt>
  </dgm:ptLst>
  <dgm:cxnLst>
    <dgm:cxn modelId="{5BB6743F-3DB1-44C5-A13D-33508438DCCA}" srcId="{27EEFBA6-3CDE-4EB5-A929-21B72A53EBA7}" destId="{0E2356AB-49A2-4819-8ACF-C07FEC28373E}" srcOrd="2" destOrd="0" parTransId="{28DD3876-F822-4CCA-9C8F-F85855FB4776}" sibTransId="{C4DCFE21-FBC3-4E29-A143-5D307DE3FD44}"/>
    <dgm:cxn modelId="{FE907846-EA46-4018-84CD-1283AFF03CEA}" type="presOf" srcId="{F8E82FC2-ECE6-45B1-BB40-B45C8012AF21}" destId="{91D13A7F-11DA-4ABD-9FFD-116F47B5A61B}" srcOrd="0" destOrd="0" presId="urn:microsoft.com/office/officeart/2018/2/layout/IconVerticalSolidList"/>
    <dgm:cxn modelId="{6E3B6833-1ABF-4CA8-944B-3FD2D444C57E}" srcId="{27EEFBA6-3CDE-4EB5-A929-21B72A53EBA7}" destId="{067DAD8D-EB33-4B95-B036-DBC1AC1DC1F0}" srcOrd="1" destOrd="0" parTransId="{A4631B97-B19B-4129-BDA4-F2182B1E9817}" sibTransId="{3A1D991C-E02E-4FA4-B919-5CCE9E11CBBA}"/>
    <dgm:cxn modelId="{C78EA5A8-B052-4EFC-B53E-37C7CD2D9FDC}" type="presOf" srcId="{067DAD8D-EB33-4B95-B036-DBC1AC1DC1F0}" destId="{4DE8560D-5100-425F-94C8-324171DB9FEE}" srcOrd="0" destOrd="0" presId="urn:microsoft.com/office/officeart/2018/2/layout/IconVerticalSolidList"/>
    <dgm:cxn modelId="{1F8DF9CF-C18B-4F3F-A930-04724CA17827}" srcId="{27EEFBA6-3CDE-4EB5-A929-21B72A53EBA7}" destId="{F8E82FC2-ECE6-45B1-BB40-B45C8012AF21}" srcOrd="0" destOrd="0" parTransId="{E2FA07E9-7E45-416D-8A89-B86E728D40B5}" sibTransId="{C1E84BC1-A348-4CDA-984D-E6C42A0A6ED1}"/>
    <dgm:cxn modelId="{930EA4E6-E657-4691-88EA-3B718637C4E3}" type="presOf" srcId="{27EEFBA6-3CDE-4EB5-A929-21B72A53EBA7}" destId="{5A8E83C2-0E41-44F8-9DAD-301B4837A3CC}" srcOrd="0" destOrd="0" presId="urn:microsoft.com/office/officeart/2018/2/layout/IconVerticalSolidList"/>
    <dgm:cxn modelId="{41CA10CF-346D-425C-B8DB-51FFA100A389}" type="presOf" srcId="{0E2356AB-49A2-4819-8ACF-C07FEC28373E}" destId="{E6A53FA5-D61D-4BA1-9D02-D37A1A449E2C}" srcOrd="0" destOrd="0" presId="urn:microsoft.com/office/officeart/2018/2/layout/IconVerticalSolidList"/>
    <dgm:cxn modelId="{C4E1AA7B-7E50-4354-A86A-B9DF91767753}" type="presParOf" srcId="{5A8E83C2-0E41-44F8-9DAD-301B4837A3CC}" destId="{30AE6DF6-6A93-4F4B-B092-5FE7575FB289}" srcOrd="0" destOrd="0" presId="urn:microsoft.com/office/officeart/2018/2/layout/IconVerticalSolidList"/>
    <dgm:cxn modelId="{330C7239-BA69-46FB-B108-21EA4F8AC1DA}" type="presParOf" srcId="{30AE6DF6-6A93-4F4B-B092-5FE7575FB289}" destId="{D782BD57-30EA-48B4-87FC-12A78141F70D}" srcOrd="0" destOrd="0" presId="urn:microsoft.com/office/officeart/2018/2/layout/IconVerticalSolidList"/>
    <dgm:cxn modelId="{A3AF9405-0CB2-481A-9B28-8E08436301B6}" type="presParOf" srcId="{30AE6DF6-6A93-4F4B-B092-5FE7575FB289}" destId="{811A4EB8-7831-41D5-A7AA-BBDDAD5C7E09}" srcOrd="1" destOrd="0" presId="urn:microsoft.com/office/officeart/2018/2/layout/IconVerticalSolidList"/>
    <dgm:cxn modelId="{D079540E-3DA8-496A-9794-72EF1945833B}" type="presParOf" srcId="{30AE6DF6-6A93-4F4B-B092-5FE7575FB289}" destId="{D9BA2201-0985-47AD-B292-FFA6AA6C776F}" srcOrd="2" destOrd="0" presId="urn:microsoft.com/office/officeart/2018/2/layout/IconVerticalSolidList"/>
    <dgm:cxn modelId="{E2C3FB5C-439F-4C5E-AAB5-F478AAF752F3}" type="presParOf" srcId="{30AE6DF6-6A93-4F4B-B092-5FE7575FB289}" destId="{91D13A7F-11DA-4ABD-9FFD-116F47B5A61B}" srcOrd="3" destOrd="0" presId="urn:microsoft.com/office/officeart/2018/2/layout/IconVerticalSolidList"/>
    <dgm:cxn modelId="{B7D52907-DC5D-4132-B2EF-E580EB0B7F54}" type="presParOf" srcId="{5A8E83C2-0E41-44F8-9DAD-301B4837A3CC}" destId="{67E9EAC3-1B19-4A3B-8B10-E81DA0F34BD2}" srcOrd="1" destOrd="0" presId="urn:microsoft.com/office/officeart/2018/2/layout/IconVerticalSolidList"/>
    <dgm:cxn modelId="{3F3F729B-31A2-4B34-B511-975D8FAB78F8}" type="presParOf" srcId="{5A8E83C2-0E41-44F8-9DAD-301B4837A3CC}" destId="{FC208648-331B-4A7F-ABA7-F23D4A0FC10B}" srcOrd="2" destOrd="0" presId="urn:microsoft.com/office/officeart/2018/2/layout/IconVerticalSolidList"/>
    <dgm:cxn modelId="{558861B0-8EC7-481F-92A5-C487F67500E4}" type="presParOf" srcId="{FC208648-331B-4A7F-ABA7-F23D4A0FC10B}" destId="{0349E507-1830-40B1-8679-CACF21DDA528}" srcOrd="0" destOrd="0" presId="urn:microsoft.com/office/officeart/2018/2/layout/IconVerticalSolidList"/>
    <dgm:cxn modelId="{7705DF94-A62B-4463-91A7-7CB506A76A1C}" type="presParOf" srcId="{FC208648-331B-4A7F-ABA7-F23D4A0FC10B}" destId="{23E74EE0-F03A-4DE5-AC44-DF0E20FB729D}" srcOrd="1" destOrd="0" presId="urn:microsoft.com/office/officeart/2018/2/layout/IconVerticalSolidList"/>
    <dgm:cxn modelId="{9F1BE037-D906-4430-949B-82A268EDDE9A}" type="presParOf" srcId="{FC208648-331B-4A7F-ABA7-F23D4A0FC10B}" destId="{B06D3FBA-4BA0-40F1-A7D5-4BB7B5534250}" srcOrd="2" destOrd="0" presId="urn:microsoft.com/office/officeart/2018/2/layout/IconVerticalSolidList"/>
    <dgm:cxn modelId="{72DBDFF6-A177-42B8-8E00-C27F9AB74428}" type="presParOf" srcId="{FC208648-331B-4A7F-ABA7-F23D4A0FC10B}" destId="{4DE8560D-5100-425F-94C8-324171DB9FEE}" srcOrd="3" destOrd="0" presId="urn:microsoft.com/office/officeart/2018/2/layout/IconVerticalSolidList"/>
    <dgm:cxn modelId="{83267888-6F41-471F-A0AC-F240F4EDBC74}" type="presParOf" srcId="{5A8E83C2-0E41-44F8-9DAD-301B4837A3CC}" destId="{0E66DB2C-1D03-4563-9FF9-DB832F711F43}" srcOrd="3" destOrd="0" presId="urn:microsoft.com/office/officeart/2018/2/layout/IconVerticalSolidList"/>
    <dgm:cxn modelId="{B2F3555E-CD2E-4D05-80D5-C02076D4E97D}" type="presParOf" srcId="{5A8E83C2-0E41-44F8-9DAD-301B4837A3CC}" destId="{D3F49884-4A4A-4954-B5B0-387120AB5D22}" srcOrd="4" destOrd="0" presId="urn:microsoft.com/office/officeart/2018/2/layout/IconVerticalSolidList"/>
    <dgm:cxn modelId="{B28CC849-D3D4-4703-9D57-54EC5FE59501}" type="presParOf" srcId="{D3F49884-4A4A-4954-B5B0-387120AB5D22}" destId="{F1617EB9-6964-4124-BF57-7255796F6B65}" srcOrd="0" destOrd="0" presId="urn:microsoft.com/office/officeart/2018/2/layout/IconVerticalSolidList"/>
    <dgm:cxn modelId="{4659BF98-F15A-4A18-813E-1507593EBD5B}" type="presParOf" srcId="{D3F49884-4A4A-4954-B5B0-387120AB5D22}" destId="{EBFDDECD-BC80-4C4D-80EA-AAC5AC6D11F9}" srcOrd="1" destOrd="0" presId="urn:microsoft.com/office/officeart/2018/2/layout/IconVerticalSolidList"/>
    <dgm:cxn modelId="{1DACF629-0C23-4F8B-A71E-4D640D9BD14F}" type="presParOf" srcId="{D3F49884-4A4A-4954-B5B0-387120AB5D22}" destId="{D2E44B1C-7040-4810-B2D7-02B550759A8A}" srcOrd="2" destOrd="0" presId="urn:microsoft.com/office/officeart/2018/2/layout/IconVerticalSolidList"/>
    <dgm:cxn modelId="{CBB76AFF-45AE-47D8-86F2-9D4345FED5E1}" type="presParOf" srcId="{D3F49884-4A4A-4954-B5B0-387120AB5D22}" destId="{E6A53FA5-D61D-4BA1-9D02-D37A1A449E2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654EE165-1D20-432B-8391-AC81E3C78BFB}" type="datetimeFigureOut">
              <a:rPr lang="he-IL" smtClean="0"/>
              <a:t>כ"ג/תמוז/תשע"ט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FFBBA66C-6594-4F43-A408-AB47ABC211B4}" type="slidenum">
              <a:rPr lang="he-IL" smtClean="0"/>
              <a:t>‹#›</a:t>
            </a:fld>
            <a:endParaRPr lang="he-IL"/>
          </a:p>
        </p:txBody>
      </p:sp>
    </p:spTree>
    <p:extLst>
      <p:ext uri="{BB962C8B-B14F-4D97-AF65-F5344CB8AC3E}">
        <p14:creationId xmlns:p14="http://schemas.microsoft.com/office/powerpoint/2010/main" val="143025895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33530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0877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7198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993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3994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689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91507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7930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5695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6780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2684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6728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0268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7715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0145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1319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470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2878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2538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6F13CEA5-4F51-4ED4-A676-F9C80F4D6128}" type="datetimeFigureOut">
              <a:rPr lang="he-IL" smtClean="0"/>
              <a:t>כ"ג/תמוז/תשע"ט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A54F1FAB-3939-4870-A1B1-BC0201C6817B}" type="slidenum">
              <a:rPr lang="he-IL" smtClean="0"/>
              <a:t>‹#›</a:t>
            </a:fld>
            <a:endParaRPr lang="he-IL"/>
          </a:p>
        </p:txBody>
      </p:sp>
    </p:spTree>
    <p:extLst>
      <p:ext uri="{BB962C8B-B14F-4D97-AF65-F5344CB8AC3E}">
        <p14:creationId xmlns:p14="http://schemas.microsoft.com/office/powerpoint/2010/main" val="3098592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6F13CEA5-4F51-4ED4-A676-F9C80F4D6128}" type="datetimeFigureOut">
              <a:rPr lang="he-IL" smtClean="0"/>
              <a:t>כ"ג/תמוז/תשע"ט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A54F1FAB-3939-4870-A1B1-BC0201C6817B}" type="slidenum">
              <a:rPr lang="he-IL" smtClean="0"/>
              <a:t>‹#›</a:t>
            </a:fld>
            <a:endParaRPr lang="he-IL"/>
          </a:p>
        </p:txBody>
      </p:sp>
    </p:spTree>
    <p:extLst>
      <p:ext uri="{BB962C8B-B14F-4D97-AF65-F5344CB8AC3E}">
        <p14:creationId xmlns:p14="http://schemas.microsoft.com/office/powerpoint/2010/main" val="551083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6F13CEA5-4F51-4ED4-A676-F9C80F4D6128}" type="datetimeFigureOut">
              <a:rPr lang="he-IL" smtClean="0"/>
              <a:t>כ"ג/תמוז/תשע"ט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A54F1FAB-3939-4870-A1B1-BC0201C6817B}" type="slidenum">
              <a:rPr lang="he-IL" smtClean="0"/>
              <a:t>‹#›</a:t>
            </a:fld>
            <a:endParaRPr lang="he-IL"/>
          </a:p>
        </p:txBody>
      </p:sp>
    </p:spTree>
    <p:extLst>
      <p:ext uri="{BB962C8B-B14F-4D97-AF65-F5344CB8AC3E}">
        <p14:creationId xmlns:p14="http://schemas.microsoft.com/office/powerpoint/2010/main" val="2342341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bg>
      <p:bgPr>
        <a:gradFill>
          <a:gsLst>
            <a:gs pos="0">
              <a:srgbClr val="46E180"/>
            </a:gs>
            <a:gs pos="100000">
              <a:srgbClr val="B8DF32"/>
            </a:gs>
          </a:gsLst>
          <a:lin ang="5400700" scaled="0"/>
        </a:gradFill>
        <a:effectLst/>
      </p:bgPr>
    </p:bg>
    <p:spTree>
      <p:nvGrpSpPr>
        <p:cNvPr id="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a:off x="0" y="0"/>
            <a:ext cx="12192000" cy="6858000"/>
          </a:xfrm>
          <a:prstGeom prst="rect">
            <a:avLst/>
          </a:prstGeom>
          <a:noFill/>
          <a:ln>
            <a:noFill/>
          </a:ln>
        </p:spPr>
      </p:pic>
      <p:sp>
        <p:nvSpPr>
          <p:cNvPr id="33" name="Google Shape;33;p7"/>
          <p:cNvSpPr txBox="1">
            <a:spLocks noGrp="1"/>
          </p:cNvSpPr>
          <p:nvPr>
            <p:ph type="title"/>
          </p:nvPr>
        </p:nvSpPr>
        <p:spPr>
          <a:xfrm>
            <a:off x="932000" y="1215600"/>
            <a:ext cx="2694400" cy="4436800"/>
          </a:xfrm>
          <a:prstGeom prst="rect">
            <a:avLst/>
          </a:prstGeom>
        </p:spPr>
        <p:txBody>
          <a:bodyPr spcFirstLastPara="1" wrap="square" lIns="0" tIns="0" rIns="0" bIns="0" anchor="ctr" anchorCtr="0"/>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4" name="Google Shape;34;p7"/>
          <p:cNvSpPr txBox="1">
            <a:spLocks noGrp="1"/>
          </p:cNvSpPr>
          <p:nvPr>
            <p:ph type="body" idx="1"/>
          </p:nvPr>
        </p:nvSpPr>
        <p:spPr>
          <a:xfrm>
            <a:off x="5125767" y="1073767"/>
            <a:ext cx="3000400" cy="4720800"/>
          </a:xfrm>
          <a:prstGeom prst="rect">
            <a:avLst/>
          </a:prstGeom>
        </p:spPr>
        <p:txBody>
          <a:bodyPr spcFirstLastPara="1" wrap="square" lIns="0" tIns="0" rIns="0" bIns="0" anchor="ctr" anchorCtr="0"/>
          <a:lstStyle>
            <a:lvl1pPr marL="609585" lvl="0" indent="-457189">
              <a:spcBef>
                <a:spcPts val="800"/>
              </a:spcBef>
              <a:spcAft>
                <a:spcPts val="0"/>
              </a:spcAft>
              <a:buSzPts val="1800"/>
              <a:buChar char="◦"/>
              <a:defRPr sz="2400"/>
            </a:lvl1pPr>
            <a:lvl2pPr marL="1219170" lvl="1" indent="-457189">
              <a:spcBef>
                <a:spcPts val="1333"/>
              </a:spcBef>
              <a:spcAft>
                <a:spcPts val="0"/>
              </a:spcAft>
              <a:buSzPts val="1800"/>
              <a:buChar char="◦"/>
              <a:defRPr sz="2400"/>
            </a:lvl2pPr>
            <a:lvl3pPr marL="1828754" lvl="2" indent="-457189">
              <a:spcBef>
                <a:spcPts val="1333"/>
              </a:spcBef>
              <a:spcAft>
                <a:spcPts val="0"/>
              </a:spcAft>
              <a:buSzPts val="1800"/>
              <a:buChar char="◦"/>
              <a:defRPr sz="2400"/>
            </a:lvl3pPr>
            <a:lvl4pPr marL="2438339" lvl="3" indent="-457189">
              <a:spcBef>
                <a:spcPts val="1333"/>
              </a:spcBef>
              <a:spcAft>
                <a:spcPts val="0"/>
              </a:spcAft>
              <a:buSzPts val="1800"/>
              <a:buChar char="◦"/>
              <a:defRPr sz="2400"/>
            </a:lvl4pPr>
            <a:lvl5pPr marL="3047924" lvl="4" indent="-457189">
              <a:spcBef>
                <a:spcPts val="1333"/>
              </a:spcBef>
              <a:spcAft>
                <a:spcPts val="0"/>
              </a:spcAft>
              <a:buSzPts val="1800"/>
              <a:buChar char="◦"/>
              <a:defRPr sz="2400"/>
            </a:lvl5pPr>
            <a:lvl6pPr marL="3657509" lvl="5" indent="-457189">
              <a:spcBef>
                <a:spcPts val="1333"/>
              </a:spcBef>
              <a:spcAft>
                <a:spcPts val="0"/>
              </a:spcAft>
              <a:buSzPts val="1800"/>
              <a:buChar char="◦"/>
              <a:defRPr sz="2400"/>
            </a:lvl6pPr>
            <a:lvl7pPr marL="4267093" lvl="6" indent="-457189">
              <a:spcBef>
                <a:spcPts val="1333"/>
              </a:spcBef>
              <a:spcAft>
                <a:spcPts val="0"/>
              </a:spcAft>
              <a:buSzPts val="1800"/>
              <a:buChar char="◦"/>
              <a:defRPr sz="2400"/>
            </a:lvl7pPr>
            <a:lvl8pPr marL="4876678" lvl="7" indent="-457189">
              <a:spcBef>
                <a:spcPts val="1333"/>
              </a:spcBef>
              <a:spcAft>
                <a:spcPts val="0"/>
              </a:spcAft>
              <a:buSzPts val="1800"/>
              <a:buChar char="◦"/>
              <a:defRPr sz="2400"/>
            </a:lvl8pPr>
            <a:lvl9pPr marL="5486263" lvl="8" indent="-457189">
              <a:spcBef>
                <a:spcPts val="1333"/>
              </a:spcBef>
              <a:spcAft>
                <a:spcPts val="1333"/>
              </a:spcAft>
              <a:buSzPts val="1800"/>
              <a:buChar char="◦"/>
              <a:defRPr sz="2400"/>
            </a:lvl9pPr>
          </a:lstStyle>
          <a:p>
            <a:endParaRPr/>
          </a:p>
        </p:txBody>
      </p:sp>
      <p:sp>
        <p:nvSpPr>
          <p:cNvPr id="35" name="Google Shape;35;p7"/>
          <p:cNvSpPr txBox="1">
            <a:spLocks noGrp="1"/>
          </p:cNvSpPr>
          <p:nvPr>
            <p:ph type="body" idx="2"/>
          </p:nvPr>
        </p:nvSpPr>
        <p:spPr>
          <a:xfrm>
            <a:off x="8582165" y="1073767"/>
            <a:ext cx="3000400" cy="4720800"/>
          </a:xfrm>
          <a:prstGeom prst="rect">
            <a:avLst/>
          </a:prstGeom>
        </p:spPr>
        <p:txBody>
          <a:bodyPr spcFirstLastPara="1" wrap="square" lIns="0" tIns="0" rIns="0" bIns="0" anchor="ctr" anchorCtr="0"/>
          <a:lstStyle>
            <a:lvl1pPr marL="609585" lvl="0" indent="-457189">
              <a:spcBef>
                <a:spcPts val="800"/>
              </a:spcBef>
              <a:spcAft>
                <a:spcPts val="0"/>
              </a:spcAft>
              <a:buSzPts val="1800"/>
              <a:buChar char="◦"/>
              <a:defRPr sz="2400"/>
            </a:lvl1pPr>
            <a:lvl2pPr marL="1219170" lvl="1" indent="-457189">
              <a:spcBef>
                <a:spcPts val="1333"/>
              </a:spcBef>
              <a:spcAft>
                <a:spcPts val="0"/>
              </a:spcAft>
              <a:buSzPts val="1800"/>
              <a:buChar char="◦"/>
              <a:defRPr sz="2400"/>
            </a:lvl2pPr>
            <a:lvl3pPr marL="1828754" lvl="2" indent="-457189">
              <a:spcBef>
                <a:spcPts val="1333"/>
              </a:spcBef>
              <a:spcAft>
                <a:spcPts val="0"/>
              </a:spcAft>
              <a:buSzPts val="1800"/>
              <a:buChar char="◦"/>
              <a:defRPr sz="2400"/>
            </a:lvl3pPr>
            <a:lvl4pPr marL="2438339" lvl="3" indent="-457189">
              <a:spcBef>
                <a:spcPts val="1333"/>
              </a:spcBef>
              <a:spcAft>
                <a:spcPts val="0"/>
              </a:spcAft>
              <a:buSzPts val="1800"/>
              <a:buChar char="◦"/>
              <a:defRPr sz="2400"/>
            </a:lvl4pPr>
            <a:lvl5pPr marL="3047924" lvl="4" indent="-457189">
              <a:spcBef>
                <a:spcPts val="1333"/>
              </a:spcBef>
              <a:spcAft>
                <a:spcPts val="0"/>
              </a:spcAft>
              <a:buSzPts val="1800"/>
              <a:buChar char="◦"/>
              <a:defRPr sz="2400"/>
            </a:lvl5pPr>
            <a:lvl6pPr marL="3657509" lvl="5" indent="-457189">
              <a:spcBef>
                <a:spcPts val="1333"/>
              </a:spcBef>
              <a:spcAft>
                <a:spcPts val="0"/>
              </a:spcAft>
              <a:buSzPts val="1800"/>
              <a:buChar char="◦"/>
              <a:defRPr sz="2400"/>
            </a:lvl6pPr>
            <a:lvl7pPr marL="4267093" lvl="6" indent="-457189">
              <a:spcBef>
                <a:spcPts val="1333"/>
              </a:spcBef>
              <a:spcAft>
                <a:spcPts val="0"/>
              </a:spcAft>
              <a:buSzPts val="1800"/>
              <a:buChar char="◦"/>
              <a:defRPr sz="2400"/>
            </a:lvl7pPr>
            <a:lvl8pPr marL="4876678" lvl="7" indent="-457189">
              <a:spcBef>
                <a:spcPts val="1333"/>
              </a:spcBef>
              <a:spcAft>
                <a:spcPts val="0"/>
              </a:spcAft>
              <a:buSzPts val="1800"/>
              <a:buChar char="◦"/>
              <a:defRPr sz="2400"/>
            </a:lvl8pPr>
            <a:lvl9pPr marL="5486263" lvl="8" indent="-457189">
              <a:spcBef>
                <a:spcPts val="1333"/>
              </a:spcBef>
              <a:spcAft>
                <a:spcPts val="1333"/>
              </a:spcAft>
              <a:buSzPts val="1800"/>
              <a:buChar char="◦"/>
              <a:defRPr sz="2400"/>
            </a:lvl9pPr>
          </a:lstStyle>
          <a:p>
            <a:endParaRPr/>
          </a:p>
        </p:txBody>
      </p:sp>
      <p:sp>
        <p:nvSpPr>
          <p:cNvPr id="36" name="Google Shape;36;p7"/>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30809193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34"/>
            <a:ext cx="12192000" cy="6858031"/>
          </a:xfrm>
          <a:prstGeom prst="rect">
            <a:avLst/>
          </a:prstGeom>
          <a:noFill/>
          <a:ln>
            <a:noFill/>
          </a:ln>
        </p:spPr>
      </p:pic>
      <p:sp>
        <p:nvSpPr>
          <p:cNvPr id="11" name="Google Shape;11;p2"/>
          <p:cNvSpPr txBox="1">
            <a:spLocks noGrp="1"/>
          </p:cNvSpPr>
          <p:nvPr>
            <p:ph type="ctrTitle"/>
          </p:nvPr>
        </p:nvSpPr>
        <p:spPr>
          <a:xfrm>
            <a:off x="3069400" y="1630933"/>
            <a:ext cx="6053200" cy="3596000"/>
          </a:xfrm>
          <a:prstGeom prst="rect">
            <a:avLst/>
          </a:prstGeom>
        </p:spPr>
        <p:txBody>
          <a:bodyPr spcFirstLastPara="1" wrap="square" lIns="0" tIns="0" rIns="0" bIns="0" anchor="ctr" anchorCtr="0"/>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Tree>
    <p:extLst>
      <p:ext uri="{BB962C8B-B14F-4D97-AF65-F5344CB8AC3E}">
        <p14:creationId xmlns:p14="http://schemas.microsoft.com/office/powerpoint/2010/main" val="802033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bg>
      <p:bgPr>
        <a:gradFill>
          <a:gsLst>
            <a:gs pos="0">
              <a:srgbClr val="E61E7F"/>
            </a:gs>
            <a:gs pos="100000">
              <a:srgbClr val="FF9900"/>
            </a:gs>
          </a:gsLst>
          <a:lin ang="5400700" scaled="0"/>
        </a:gradFill>
        <a:effectLst/>
      </p:bgPr>
    </p:bg>
    <p:spTree>
      <p:nvGrpSpPr>
        <p:cNvPr id="1" name="Shape 52"/>
        <p:cNvGrpSpPr/>
        <p:nvPr/>
      </p:nvGrpSpPr>
      <p:grpSpPr>
        <a:xfrm>
          <a:off x="0" y="0"/>
          <a:ext cx="0" cy="0"/>
          <a:chOff x="0" y="0"/>
          <a:chExt cx="0" cy="0"/>
        </a:xfrm>
      </p:grpSpPr>
      <p:sp>
        <p:nvSpPr>
          <p:cNvPr id="53" name="Google Shape;53;p11"/>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pic>
        <p:nvPicPr>
          <p:cNvPr id="54" name="Google Shape;54;p11"/>
          <p:cNvPicPr preferRelativeResize="0"/>
          <p:nvPr/>
        </p:nvPicPr>
        <p:blipFill>
          <a:blip r:embed="rId2">
            <a:alphaModFix/>
          </a:blip>
          <a:stretch>
            <a:fill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1373445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mage background">
  <p:cSld name="Image background">
    <p:bg>
      <p:bgPr>
        <a:solidFill>
          <a:srgbClr val="000000"/>
        </a:solidFill>
        <a:effectLst/>
      </p:bgPr>
    </p:bg>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a:pPr/>
              <a:t>‹#›</a:t>
            </a:fld>
            <a:endParaRPr/>
          </a:p>
        </p:txBody>
      </p:sp>
      <p:pic>
        <p:nvPicPr>
          <p:cNvPr id="57" name="Google Shape;57;p12"/>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2613144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a:xfrm>
            <a:off x="8610600" y="6356350"/>
            <a:ext cx="2743200" cy="365125"/>
          </a:xfrm>
          <a:prstGeom prst="rect">
            <a:avLst/>
          </a:prstGeom>
        </p:spPr>
        <p:txBody>
          <a:bodyPr/>
          <a:lstStyle/>
          <a:p>
            <a:fld id="{6F13CEA5-4F51-4ED4-A676-F9C80F4D6128}" type="datetimeFigureOut">
              <a:rPr lang="he-IL" smtClean="0"/>
              <a:t>כ"ג/תמוז/תשע"ט</a:t>
            </a:fld>
            <a:endParaRPr lang="he-IL"/>
          </a:p>
        </p:txBody>
      </p:sp>
      <p:sp>
        <p:nvSpPr>
          <p:cNvPr id="5" name="מציין מיקום של כותרת תחתונה 4"/>
          <p:cNvSpPr>
            <a:spLocks noGrp="1"/>
          </p:cNvSpPr>
          <p:nvPr>
            <p:ph type="ftr" sz="quarter" idx="11"/>
          </p:nvPr>
        </p:nvSpPr>
        <p:spPr>
          <a:xfrm>
            <a:off x="4038600" y="6356350"/>
            <a:ext cx="4114800" cy="365125"/>
          </a:xfrm>
          <a:prstGeom prst="rect">
            <a:avLst/>
          </a:prstGeom>
        </p:spPr>
        <p:txBody>
          <a:bodyPr/>
          <a:lstStyle/>
          <a:p>
            <a:endParaRPr lang="he-IL"/>
          </a:p>
        </p:txBody>
      </p:sp>
      <p:sp>
        <p:nvSpPr>
          <p:cNvPr id="6" name="מציין מיקום של מספר שקופית 5"/>
          <p:cNvSpPr>
            <a:spLocks noGrp="1"/>
          </p:cNvSpPr>
          <p:nvPr>
            <p:ph type="sldNum" sz="quarter" idx="12"/>
          </p:nvPr>
        </p:nvSpPr>
        <p:spPr/>
        <p:txBody>
          <a:bodyPr/>
          <a:lstStyle/>
          <a:p>
            <a:fld id="{A54F1FAB-3939-4870-A1B1-BC0201C6817B}" type="slidenum">
              <a:rPr lang="he-IL" smtClean="0"/>
              <a:t>‹#›</a:t>
            </a:fld>
            <a:endParaRPr lang="he-IL"/>
          </a:p>
        </p:txBody>
      </p:sp>
    </p:spTree>
    <p:extLst>
      <p:ext uri="{BB962C8B-B14F-4D97-AF65-F5344CB8AC3E}">
        <p14:creationId xmlns:p14="http://schemas.microsoft.com/office/powerpoint/2010/main" val="1431384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bg>
      <p:bgPr>
        <a:gradFill>
          <a:gsLst>
            <a:gs pos="0">
              <a:srgbClr val="46E180"/>
            </a:gs>
            <a:gs pos="100000">
              <a:srgbClr val="B8DF32"/>
            </a:gs>
          </a:gsLst>
          <a:lin ang="5400700" scaled="0"/>
        </a:gradFill>
        <a:effectLst/>
      </p:bgPr>
    </p:bg>
    <p:spTree>
      <p:nvGrpSpPr>
        <p:cNvPr id="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a:off x="0" y="0"/>
            <a:ext cx="12192000" cy="6858000"/>
          </a:xfrm>
          <a:prstGeom prst="rect">
            <a:avLst/>
          </a:prstGeom>
          <a:noFill/>
          <a:ln>
            <a:noFill/>
          </a:ln>
        </p:spPr>
      </p:pic>
      <p:sp>
        <p:nvSpPr>
          <p:cNvPr id="33" name="Google Shape;33;p7"/>
          <p:cNvSpPr txBox="1">
            <a:spLocks noGrp="1"/>
          </p:cNvSpPr>
          <p:nvPr>
            <p:ph type="title"/>
          </p:nvPr>
        </p:nvSpPr>
        <p:spPr>
          <a:xfrm>
            <a:off x="932000" y="1215600"/>
            <a:ext cx="2694400" cy="4436800"/>
          </a:xfrm>
          <a:prstGeom prst="rect">
            <a:avLst/>
          </a:prstGeom>
        </p:spPr>
        <p:txBody>
          <a:bodyPr spcFirstLastPara="1" wrap="square" lIns="0" tIns="0" rIns="0" bIns="0" anchor="ctr" anchorCtr="0"/>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4" name="Google Shape;34;p7"/>
          <p:cNvSpPr txBox="1">
            <a:spLocks noGrp="1"/>
          </p:cNvSpPr>
          <p:nvPr>
            <p:ph type="body" idx="1"/>
          </p:nvPr>
        </p:nvSpPr>
        <p:spPr>
          <a:xfrm>
            <a:off x="5125767" y="1073767"/>
            <a:ext cx="3000400" cy="4720800"/>
          </a:xfrm>
          <a:prstGeom prst="rect">
            <a:avLst/>
          </a:prstGeom>
        </p:spPr>
        <p:txBody>
          <a:bodyPr spcFirstLastPara="1" wrap="square" lIns="0" tIns="0" rIns="0" bIns="0" anchor="ctr" anchorCtr="0"/>
          <a:lstStyle>
            <a:lvl1pPr marL="609585" lvl="0" indent="-457189">
              <a:spcBef>
                <a:spcPts val="800"/>
              </a:spcBef>
              <a:spcAft>
                <a:spcPts val="0"/>
              </a:spcAft>
              <a:buSzPts val="1800"/>
              <a:buChar char="◦"/>
              <a:defRPr sz="2400"/>
            </a:lvl1pPr>
            <a:lvl2pPr marL="1219170" lvl="1" indent="-457189">
              <a:spcBef>
                <a:spcPts val="1333"/>
              </a:spcBef>
              <a:spcAft>
                <a:spcPts val="0"/>
              </a:spcAft>
              <a:buSzPts val="1800"/>
              <a:buChar char="◦"/>
              <a:defRPr sz="2400"/>
            </a:lvl2pPr>
            <a:lvl3pPr marL="1828754" lvl="2" indent="-457189">
              <a:spcBef>
                <a:spcPts val="1333"/>
              </a:spcBef>
              <a:spcAft>
                <a:spcPts val="0"/>
              </a:spcAft>
              <a:buSzPts val="1800"/>
              <a:buChar char="◦"/>
              <a:defRPr sz="2400"/>
            </a:lvl3pPr>
            <a:lvl4pPr marL="2438339" lvl="3" indent="-457189">
              <a:spcBef>
                <a:spcPts val="1333"/>
              </a:spcBef>
              <a:spcAft>
                <a:spcPts val="0"/>
              </a:spcAft>
              <a:buSzPts val="1800"/>
              <a:buChar char="◦"/>
              <a:defRPr sz="2400"/>
            </a:lvl4pPr>
            <a:lvl5pPr marL="3047924" lvl="4" indent="-457189">
              <a:spcBef>
                <a:spcPts val="1333"/>
              </a:spcBef>
              <a:spcAft>
                <a:spcPts val="0"/>
              </a:spcAft>
              <a:buSzPts val="1800"/>
              <a:buChar char="◦"/>
              <a:defRPr sz="2400"/>
            </a:lvl5pPr>
            <a:lvl6pPr marL="3657509" lvl="5" indent="-457189">
              <a:spcBef>
                <a:spcPts val="1333"/>
              </a:spcBef>
              <a:spcAft>
                <a:spcPts val="0"/>
              </a:spcAft>
              <a:buSzPts val="1800"/>
              <a:buChar char="◦"/>
              <a:defRPr sz="2400"/>
            </a:lvl6pPr>
            <a:lvl7pPr marL="4267093" lvl="6" indent="-457189">
              <a:spcBef>
                <a:spcPts val="1333"/>
              </a:spcBef>
              <a:spcAft>
                <a:spcPts val="0"/>
              </a:spcAft>
              <a:buSzPts val="1800"/>
              <a:buChar char="◦"/>
              <a:defRPr sz="2400"/>
            </a:lvl7pPr>
            <a:lvl8pPr marL="4876678" lvl="7" indent="-457189">
              <a:spcBef>
                <a:spcPts val="1333"/>
              </a:spcBef>
              <a:spcAft>
                <a:spcPts val="0"/>
              </a:spcAft>
              <a:buSzPts val="1800"/>
              <a:buChar char="◦"/>
              <a:defRPr sz="2400"/>
            </a:lvl8pPr>
            <a:lvl9pPr marL="5486263" lvl="8" indent="-457189">
              <a:spcBef>
                <a:spcPts val="1333"/>
              </a:spcBef>
              <a:spcAft>
                <a:spcPts val="1333"/>
              </a:spcAft>
              <a:buSzPts val="1800"/>
              <a:buChar char="◦"/>
              <a:defRPr sz="2400"/>
            </a:lvl9pPr>
          </a:lstStyle>
          <a:p>
            <a:endParaRPr/>
          </a:p>
        </p:txBody>
      </p:sp>
      <p:sp>
        <p:nvSpPr>
          <p:cNvPr id="35" name="Google Shape;35;p7"/>
          <p:cNvSpPr txBox="1">
            <a:spLocks noGrp="1"/>
          </p:cNvSpPr>
          <p:nvPr>
            <p:ph type="body" idx="2"/>
          </p:nvPr>
        </p:nvSpPr>
        <p:spPr>
          <a:xfrm>
            <a:off x="8582165" y="1073767"/>
            <a:ext cx="3000400" cy="4720800"/>
          </a:xfrm>
          <a:prstGeom prst="rect">
            <a:avLst/>
          </a:prstGeom>
        </p:spPr>
        <p:txBody>
          <a:bodyPr spcFirstLastPara="1" wrap="square" lIns="0" tIns="0" rIns="0" bIns="0" anchor="ctr" anchorCtr="0"/>
          <a:lstStyle>
            <a:lvl1pPr marL="609585" lvl="0" indent="-457189">
              <a:spcBef>
                <a:spcPts val="800"/>
              </a:spcBef>
              <a:spcAft>
                <a:spcPts val="0"/>
              </a:spcAft>
              <a:buSzPts val="1800"/>
              <a:buChar char="◦"/>
              <a:defRPr sz="2400"/>
            </a:lvl1pPr>
            <a:lvl2pPr marL="1219170" lvl="1" indent="-457189">
              <a:spcBef>
                <a:spcPts val="1333"/>
              </a:spcBef>
              <a:spcAft>
                <a:spcPts val="0"/>
              </a:spcAft>
              <a:buSzPts val="1800"/>
              <a:buChar char="◦"/>
              <a:defRPr sz="2400"/>
            </a:lvl2pPr>
            <a:lvl3pPr marL="1828754" lvl="2" indent="-457189">
              <a:spcBef>
                <a:spcPts val="1333"/>
              </a:spcBef>
              <a:spcAft>
                <a:spcPts val="0"/>
              </a:spcAft>
              <a:buSzPts val="1800"/>
              <a:buChar char="◦"/>
              <a:defRPr sz="2400"/>
            </a:lvl3pPr>
            <a:lvl4pPr marL="2438339" lvl="3" indent="-457189">
              <a:spcBef>
                <a:spcPts val="1333"/>
              </a:spcBef>
              <a:spcAft>
                <a:spcPts val="0"/>
              </a:spcAft>
              <a:buSzPts val="1800"/>
              <a:buChar char="◦"/>
              <a:defRPr sz="2400"/>
            </a:lvl4pPr>
            <a:lvl5pPr marL="3047924" lvl="4" indent="-457189">
              <a:spcBef>
                <a:spcPts val="1333"/>
              </a:spcBef>
              <a:spcAft>
                <a:spcPts val="0"/>
              </a:spcAft>
              <a:buSzPts val="1800"/>
              <a:buChar char="◦"/>
              <a:defRPr sz="2400"/>
            </a:lvl5pPr>
            <a:lvl6pPr marL="3657509" lvl="5" indent="-457189">
              <a:spcBef>
                <a:spcPts val="1333"/>
              </a:spcBef>
              <a:spcAft>
                <a:spcPts val="0"/>
              </a:spcAft>
              <a:buSzPts val="1800"/>
              <a:buChar char="◦"/>
              <a:defRPr sz="2400"/>
            </a:lvl6pPr>
            <a:lvl7pPr marL="4267093" lvl="6" indent="-457189">
              <a:spcBef>
                <a:spcPts val="1333"/>
              </a:spcBef>
              <a:spcAft>
                <a:spcPts val="0"/>
              </a:spcAft>
              <a:buSzPts val="1800"/>
              <a:buChar char="◦"/>
              <a:defRPr sz="2400"/>
            </a:lvl7pPr>
            <a:lvl8pPr marL="4876678" lvl="7" indent="-457189">
              <a:spcBef>
                <a:spcPts val="1333"/>
              </a:spcBef>
              <a:spcAft>
                <a:spcPts val="0"/>
              </a:spcAft>
              <a:buSzPts val="1800"/>
              <a:buChar char="◦"/>
              <a:defRPr sz="2400"/>
            </a:lvl8pPr>
            <a:lvl9pPr marL="5486263" lvl="8" indent="-457189">
              <a:spcBef>
                <a:spcPts val="1333"/>
              </a:spcBef>
              <a:spcAft>
                <a:spcPts val="1333"/>
              </a:spcAft>
              <a:buSzPts val="1800"/>
              <a:buChar char="◦"/>
              <a:defRPr sz="2400"/>
            </a:lvl9pPr>
          </a:lstStyle>
          <a:p>
            <a:endParaRPr/>
          </a:p>
        </p:txBody>
      </p:sp>
      <p:sp>
        <p:nvSpPr>
          <p:cNvPr id="36" name="Google Shape;36;p7"/>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2851282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6F13CEA5-4F51-4ED4-A676-F9C80F4D6128}" type="datetimeFigureOut">
              <a:rPr lang="he-IL" smtClean="0"/>
              <a:t>כ"ג/תמוז/תשע"ט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A54F1FAB-3939-4870-A1B1-BC0201C6817B}" type="slidenum">
              <a:rPr lang="he-IL" smtClean="0"/>
              <a:t>‹#›</a:t>
            </a:fld>
            <a:endParaRPr lang="he-IL"/>
          </a:p>
        </p:txBody>
      </p:sp>
    </p:spTree>
    <p:extLst>
      <p:ext uri="{BB962C8B-B14F-4D97-AF65-F5344CB8AC3E}">
        <p14:creationId xmlns:p14="http://schemas.microsoft.com/office/powerpoint/2010/main" val="3630965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6F13CEA5-4F51-4ED4-A676-F9C80F4D6128}" type="datetimeFigureOut">
              <a:rPr lang="he-IL" smtClean="0"/>
              <a:t>כ"ג/תמוז/תשע"ט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A54F1FAB-3939-4870-A1B1-BC0201C6817B}" type="slidenum">
              <a:rPr lang="he-IL" smtClean="0"/>
              <a:t>‹#›</a:t>
            </a:fld>
            <a:endParaRPr lang="he-IL"/>
          </a:p>
        </p:txBody>
      </p:sp>
    </p:spTree>
    <p:extLst>
      <p:ext uri="{BB962C8B-B14F-4D97-AF65-F5344CB8AC3E}">
        <p14:creationId xmlns:p14="http://schemas.microsoft.com/office/powerpoint/2010/main" val="3432803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6F13CEA5-4F51-4ED4-A676-F9C80F4D6128}" type="datetimeFigureOut">
              <a:rPr lang="he-IL" smtClean="0"/>
              <a:t>כ"ג/תמוז/תשע"ט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A54F1FAB-3939-4870-A1B1-BC0201C6817B}" type="slidenum">
              <a:rPr lang="he-IL" smtClean="0"/>
              <a:t>‹#›</a:t>
            </a:fld>
            <a:endParaRPr lang="he-IL"/>
          </a:p>
        </p:txBody>
      </p:sp>
    </p:spTree>
    <p:extLst>
      <p:ext uri="{BB962C8B-B14F-4D97-AF65-F5344CB8AC3E}">
        <p14:creationId xmlns:p14="http://schemas.microsoft.com/office/powerpoint/2010/main" val="3592267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6F13CEA5-4F51-4ED4-A676-F9C80F4D6128}" type="datetimeFigureOut">
              <a:rPr lang="he-IL" smtClean="0"/>
              <a:t>כ"ג/תמוז/תשע"ט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A54F1FAB-3939-4870-A1B1-BC0201C6817B}" type="slidenum">
              <a:rPr lang="he-IL" smtClean="0"/>
              <a:t>‹#›</a:t>
            </a:fld>
            <a:endParaRPr lang="he-IL"/>
          </a:p>
        </p:txBody>
      </p:sp>
    </p:spTree>
    <p:extLst>
      <p:ext uri="{BB962C8B-B14F-4D97-AF65-F5344CB8AC3E}">
        <p14:creationId xmlns:p14="http://schemas.microsoft.com/office/powerpoint/2010/main" val="3080122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6F13CEA5-4F51-4ED4-A676-F9C80F4D6128}" type="datetimeFigureOut">
              <a:rPr lang="he-IL" smtClean="0"/>
              <a:t>כ"ג/תמוז/תשע"ט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A54F1FAB-3939-4870-A1B1-BC0201C6817B}" type="slidenum">
              <a:rPr lang="he-IL" smtClean="0"/>
              <a:t>‹#›</a:t>
            </a:fld>
            <a:endParaRPr lang="he-IL"/>
          </a:p>
        </p:txBody>
      </p:sp>
    </p:spTree>
    <p:extLst>
      <p:ext uri="{BB962C8B-B14F-4D97-AF65-F5344CB8AC3E}">
        <p14:creationId xmlns:p14="http://schemas.microsoft.com/office/powerpoint/2010/main" val="2348563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6F13CEA5-4F51-4ED4-A676-F9C80F4D6128}" type="datetimeFigureOut">
              <a:rPr lang="he-IL" smtClean="0"/>
              <a:t>כ"ג/תמוז/תשע"ט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A54F1FAB-3939-4870-A1B1-BC0201C6817B}" type="slidenum">
              <a:rPr lang="he-IL" smtClean="0"/>
              <a:t>‹#›</a:t>
            </a:fld>
            <a:endParaRPr lang="he-IL"/>
          </a:p>
        </p:txBody>
      </p:sp>
    </p:spTree>
    <p:extLst>
      <p:ext uri="{BB962C8B-B14F-4D97-AF65-F5344CB8AC3E}">
        <p14:creationId xmlns:p14="http://schemas.microsoft.com/office/powerpoint/2010/main" val="1295363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6F13CEA5-4F51-4ED4-A676-F9C80F4D6128}" type="datetimeFigureOut">
              <a:rPr lang="he-IL" smtClean="0"/>
              <a:t>כ"ג/תמוז/תשע"ט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A54F1FAB-3939-4870-A1B1-BC0201C6817B}" type="slidenum">
              <a:rPr lang="he-IL" smtClean="0"/>
              <a:t>‹#›</a:t>
            </a:fld>
            <a:endParaRPr lang="he-IL"/>
          </a:p>
        </p:txBody>
      </p:sp>
    </p:spTree>
    <p:extLst>
      <p:ext uri="{BB962C8B-B14F-4D97-AF65-F5344CB8AC3E}">
        <p14:creationId xmlns:p14="http://schemas.microsoft.com/office/powerpoint/2010/main" val="970989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6F13CEA5-4F51-4ED4-A676-F9C80F4D6128}" type="datetimeFigureOut">
              <a:rPr lang="he-IL" smtClean="0"/>
              <a:t>כ"ג/תמוז/תשע"ט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A54F1FAB-3939-4870-A1B1-BC0201C6817B}" type="slidenum">
              <a:rPr lang="he-IL" smtClean="0"/>
              <a:t>‹#›</a:t>
            </a:fld>
            <a:endParaRPr lang="he-IL"/>
          </a:p>
        </p:txBody>
      </p:sp>
    </p:spTree>
    <p:extLst>
      <p:ext uri="{BB962C8B-B14F-4D97-AF65-F5344CB8AC3E}">
        <p14:creationId xmlns:p14="http://schemas.microsoft.com/office/powerpoint/2010/main" val="2420920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6F13CEA5-4F51-4ED4-A676-F9C80F4D6128}" type="datetimeFigureOut">
              <a:rPr lang="he-IL" smtClean="0"/>
              <a:t>כ"ג/תמוז/תשע"ט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A54F1FAB-3939-4870-A1B1-BC0201C6817B}" type="slidenum">
              <a:rPr lang="he-IL" smtClean="0"/>
              <a:t>‹#›</a:t>
            </a:fld>
            <a:endParaRPr lang="he-IL"/>
          </a:p>
        </p:txBody>
      </p:sp>
    </p:spTree>
    <p:extLst>
      <p:ext uri="{BB962C8B-B14F-4D97-AF65-F5344CB8AC3E}">
        <p14:creationId xmlns:p14="http://schemas.microsoft.com/office/powerpoint/2010/main" val="4151746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5" r:id="rId12"/>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3C78D8"/>
            </a:gs>
            <a:gs pos="100000">
              <a:srgbClr val="00FFFF"/>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32000" y="1215600"/>
            <a:ext cx="2694400" cy="4436800"/>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lstStyle>
            <a:lvl1pPr lvl="0">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1pPr>
            <a:lvl2pPr lvl="1">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2pPr>
            <a:lvl3pPr lvl="2">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3pPr>
            <a:lvl4pPr lvl="3">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4pPr>
            <a:lvl5pPr lvl="4">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5pPr>
            <a:lvl6pPr lvl="5">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6pPr>
            <a:lvl7pPr lvl="6">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7pPr>
            <a:lvl8pPr lvl="7">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8pPr>
            <a:lvl9pPr lvl="8">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5125767" y="1073767"/>
            <a:ext cx="6456800" cy="4730800"/>
          </a:xfrm>
          <a:prstGeom prst="rect">
            <a:avLst/>
          </a:prstGeom>
          <a:noFill/>
          <a:ln>
            <a:noFill/>
          </a:ln>
        </p:spPr>
        <p:txBody>
          <a:bodyPr spcFirstLastPara="1" wrap="square" lIns="0" tIns="0" rIns="0" bIns="0" anchor="ctr" anchorCtr="0"/>
          <a:lstStyle>
            <a:lvl1pPr marL="457200" lvl="0" indent="-368300">
              <a:lnSpc>
                <a:spcPct val="115000"/>
              </a:lnSpc>
              <a:spcBef>
                <a:spcPts val="6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1pPr>
            <a:lvl2pPr marL="914400" lvl="1"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2pPr>
            <a:lvl3pPr marL="1371600" lvl="2"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3pPr>
            <a:lvl4pPr marL="1828800" lvl="3"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4pPr>
            <a:lvl5pPr marL="2286000" lvl="4"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5pPr>
            <a:lvl6pPr marL="2743200" lvl="5"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6pPr>
            <a:lvl7pPr marL="3200400" lvl="6"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7pPr>
            <a:lvl8pPr marL="3657600" lvl="7"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8pPr>
            <a:lvl9pPr marL="4114800" lvl="8" indent="-368300">
              <a:lnSpc>
                <a:spcPct val="115000"/>
              </a:lnSpc>
              <a:spcBef>
                <a:spcPts val="1000"/>
              </a:spcBef>
              <a:spcAft>
                <a:spcPts val="100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11307445" y="6333135"/>
            <a:ext cx="731600" cy="524800"/>
          </a:xfrm>
          <a:prstGeom prst="rect">
            <a:avLst/>
          </a:prstGeom>
          <a:noFill/>
          <a:ln>
            <a:noFill/>
          </a:ln>
        </p:spPr>
        <p:txBody>
          <a:bodyPr spcFirstLastPara="1" wrap="square" lIns="0" tIns="0" rIns="0" bIns="0" anchor="ctr" anchorCtr="0">
            <a:noAutofit/>
          </a:bodyPr>
          <a:lstStyle>
            <a:lvl1pPr lvl="0" algn="r">
              <a:buNone/>
              <a:defRPr sz="1600">
                <a:solidFill>
                  <a:srgbClr val="B7B7B7"/>
                </a:solidFill>
                <a:latin typeface="Montserrat Light"/>
                <a:ea typeface="Montserrat Light"/>
                <a:cs typeface="Montserrat Light"/>
                <a:sym typeface="Montserrat Light"/>
              </a:defRPr>
            </a:lvl1pPr>
            <a:lvl2pPr lvl="1" algn="r">
              <a:buNone/>
              <a:defRPr sz="1600">
                <a:solidFill>
                  <a:srgbClr val="B7B7B7"/>
                </a:solidFill>
                <a:latin typeface="Montserrat Light"/>
                <a:ea typeface="Montserrat Light"/>
                <a:cs typeface="Montserrat Light"/>
                <a:sym typeface="Montserrat Light"/>
              </a:defRPr>
            </a:lvl2pPr>
            <a:lvl3pPr lvl="2" algn="r">
              <a:buNone/>
              <a:defRPr sz="1600">
                <a:solidFill>
                  <a:srgbClr val="B7B7B7"/>
                </a:solidFill>
                <a:latin typeface="Montserrat Light"/>
                <a:ea typeface="Montserrat Light"/>
                <a:cs typeface="Montserrat Light"/>
                <a:sym typeface="Montserrat Light"/>
              </a:defRPr>
            </a:lvl3pPr>
            <a:lvl4pPr lvl="3" algn="r">
              <a:buNone/>
              <a:defRPr sz="1600">
                <a:solidFill>
                  <a:srgbClr val="B7B7B7"/>
                </a:solidFill>
                <a:latin typeface="Montserrat Light"/>
                <a:ea typeface="Montserrat Light"/>
                <a:cs typeface="Montserrat Light"/>
                <a:sym typeface="Montserrat Light"/>
              </a:defRPr>
            </a:lvl4pPr>
            <a:lvl5pPr lvl="4" algn="r">
              <a:buNone/>
              <a:defRPr sz="1600">
                <a:solidFill>
                  <a:srgbClr val="B7B7B7"/>
                </a:solidFill>
                <a:latin typeface="Montserrat Light"/>
                <a:ea typeface="Montserrat Light"/>
                <a:cs typeface="Montserrat Light"/>
                <a:sym typeface="Montserrat Light"/>
              </a:defRPr>
            </a:lvl5pPr>
            <a:lvl6pPr lvl="5" algn="r">
              <a:buNone/>
              <a:defRPr sz="1600">
                <a:solidFill>
                  <a:srgbClr val="B7B7B7"/>
                </a:solidFill>
                <a:latin typeface="Montserrat Light"/>
                <a:ea typeface="Montserrat Light"/>
                <a:cs typeface="Montserrat Light"/>
                <a:sym typeface="Montserrat Light"/>
              </a:defRPr>
            </a:lvl6pPr>
            <a:lvl7pPr lvl="6" algn="r">
              <a:buNone/>
              <a:defRPr sz="1600">
                <a:solidFill>
                  <a:srgbClr val="B7B7B7"/>
                </a:solidFill>
                <a:latin typeface="Montserrat Light"/>
                <a:ea typeface="Montserrat Light"/>
                <a:cs typeface="Montserrat Light"/>
                <a:sym typeface="Montserrat Light"/>
              </a:defRPr>
            </a:lvl7pPr>
            <a:lvl8pPr lvl="7" algn="r">
              <a:buNone/>
              <a:defRPr sz="1600">
                <a:solidFill>
                  <a:srgbClr val="B7B7B7"/>
                </a:solidFill>
                <a:latin typeface="Montserrat Light"/>
                <a:ea typeface="Montserrat Light"/>
                <a:cs typeface="Montserrat Light"/>
                <a:sym typeface="Montserrat Light"/>
              </a:defRPr>
            </a:lvl8pPr>
            <a:lvl9pPr lvl="8" algn="r">
              <a:buNone/>
              <a:defRPr sz="1600">
                <a:solidFill>
                  <a:srgbClr val="B7B7B7"/>
                </a:solidFill>
                <a:latin typeface="Montserrat Light"/>
                <a:ea typeface="Montserrat Light"/>
                <a:cs typeface="Montserrat Light"/>
                <a:sym typeface="Montserrat Light"/>
              </a:defRPr>
            </a:lvl9pPr>
          </a:lstStyle>
          <a:p>
            <a:pPr rtl="0">
              <a:buClr>
                <a:srgbClr val="000000"/>
              </a:buClr>
              <a:buFont typeface="Arial"/>
              <a:buNone/>
            </a:pPr>
            <a:fld id="{00000000-1234-1234-1234-123412341234}" type="slidenum">
              <a:rPr lang="en" kern="0"/>
              <a:pPr rtl="0">
                <a:buClr>
                  <a:srgbClr val="000000"/>
                </a:buClr>
                <a:buFont typeface="Arial"/>
                <a:buNone/>
              </a:pPr>
              <a:t>‹#›</a:t>
            </a:fld>
            <a:endParaRPr kern="0"/>
          </a:p>
        </p:txBody>
      </p:sp>
    </p:spTree>
    <p:extLst>
      <p:ext uri="{BB962C8B-B14F-4D97-AF65-F5344CB8AC3E}">
        <p14:creationId xmlns:p14="http://schemas.microsoft.com/office/powerpoint/2010/main" val="286983385"/>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6" r:id="rId4"/>
    <p:sldLayoutId id="214748366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31925" y="1244183"/>
            <a:ext cx="6053200" cy="3822493"/>
          </a:xfrm>
          <a:prstGeom prst="rect">
            <a:avLst/>
          </a:prstGeom>
        </p:spPr>
        <p:txBody>
          <a:bodyPr spcFirstLastPara="1" wrap="square" lIns="0" tIns="0" rIns="0" bIns="0" anchor="ctr" anchorCtr="0">
            <a:noAutofit/>
          </a:bodyPr>
          <a:lstStyle/>
          <a:p>
            <a:r>
              <a:rPr lang="en-US" sz="4400" b="1" dirty="0" err="1">
                <a:latin typeface="Buxton Sketch" panose="03080500000500000004" pitchFamily="66" charset="0"/>
                <a:cs typeface="BN Barak" panose="02000000000000000000" pitchFamily="2" charset="-79"/>
              </a:rPr>
              <a:t>Blockchain</a:t>
            </a:r>
            <a:r>
              <a:rPr lang="en-US" sz="4400" b="1" dirty="0">
                <a:latin typeface="Buxton Sketch" panose="03080500000500000004" pitchFamily="66" charset="0"/>
                <a:cs typeface="BN Barak" panose="02000000000000000000" pitchFamily="2" charset="-79"/>
              </a:rPr>
              <a:t> Final Project</a:t>
            </a:r>
            <a:br>
              <a:rPr lang="en-US" sz="4400" b="1" dirty="0">
                <a:latin typeface="Buxton Sketch" panose="03080500000500000004" pitchFamily="66" charset="0"/>
                <a:cs typeface="BN Barak" panose="02000000000000000000" pitchFamily="2" charset="-79"/>
              </a:rPr>
            </a:br>
            <a:r>
              <a:rPr lang="en-US" sz="2800" dirty="0">
                <a:latin typeface="Buxton Sketch" panose="03080500000500000004" pitchFamily="66" charset="0"/>
                <a:cs typeface="BN Barak" panose="02000000000000000000" pitchFamily="2" charset="-79"/>
              </a:rPr>
              <a:t>Quartet</a:t>
            </a:r>
            <a:br>
              <a:rPr lang="en-US" sz="2800" dirty="0">
                <a:latin typeface="Buxton Sketch" panose="03080500000500000004" pitchFamily="66" charset="0"/>
                <a:cs typeface="BN Barak" panose="02000000000000000000" pitchFamily="2" charset="-79"/>
              </a:rPr>
            </a:br>
            <a:r>
              <a:rPr lang="en-US" sz="2800" dirty="0">
                <a:latin typeface="Buxton Sketch" panose="03080500000500000004" pitchFamily="66" charset="0"/>
                <a:cs typeface="BN Barak" panose="02000000000000000000" pitchFamily="2" charset="-79"/>
              </a:rPr>
              <a:t/>
            </a:r>
            <a:br>
              <a:rPr lang="en-US" sz="2800" dirty="0">
                <a:latin typeface="Buxton Sketch" panose="03080500000500000004" pitchFamily="66" charset="0"/>
                <a:cs typeface="BN Barak" panose="02000000000000000000" pitchFamily="2" charset="-79"/>
              </a:rPr>
            </a:br>
            <a:r>
              <a:rPr lang="en-US" sz="2000" dirty="0">
                <a:latin typeface="Tempus Sans ITC" panose="04020404030D07020202" pitchFamily="82" charset="0"/>
                <a:cs typeface="BN Barak" panose="02000000000000000000" pitchFamily="2" charset="-79"/>
              </a:rPr>
              <a:t>Ron Friedman 209490358</a:t>
            </a:r>
            <a:r>
              <a:rPr lang="he-IL" sz="2000" dirty="0">
                <a:latin typeface="Tempus Sans ITC" panose="04020404030D07020202" pitchFamily="82" charset="0"/>
                <a:cs typeface="BN Barak" panose="02000000000000000000" pitchFamily="2" charset="-79"/>
              </a:rPr>
              <a:t/>
            </a:r>
            <a:br>
              <a:rPr lang="he-IL" sz="2000" dirty="0">
                <a:latin typeface="Tempus Sans ITC" panose="04020404030D07020202" pitchFamily="82" charset="0"/>
                <a:cs typeface="BN Barak" panose="02000000000000000000" pitchFamily="2" charset="-79"/>
              </a:rPr>
            </a:br>
            <a:r>
              <a:rPr lang="en-US" sz="2000" dirty="0" err="1">
                <a:latin typeface="Tempus Sans ITC" panose="04020404030D07020202" pitchFamily="82" charset="0"/>
                <a:cs typeface="BN Barak" panose="02000000000000000000" pitchFamily="2" charset="-79"/>
              </a:rPr>
              <a:t>Netanel</a:t>
            </a:r>
            <a:r>
              <a:rPr lang="en-US" sz="2000" dirty="0">
                <a:latin typeface="Tempus Sans ITC" panose="04020404030D07020202" pitchFamily="82" charset="0"/>
                <a:cs typeface="BN Barak" panose="02000000000000000000" pitchFamily="2" charset="-79"/>
              </a:rPr>
              <a:t> </a:t>
            </a:r>
            <a:r>
              <a:rPr lang="en-US" sz="2000" dirty="0" err="1">
                <a:latin typeface="Tempus Sans ITC" panose="04020404030D07020202" pitchFamily="82" charset="0"/>
                <a:cs typeface="BN Barak" panose="02000000000000000000" pitchFamily="2" charset="-79"/>
              </a:rPr>
              <a:t>Konforty</a:t>
            </a:r>
            <a:r>
              <a:rPr lang="en-US" sz="2000" dirty="0">
                <a:latin typeface="Tempus Sans ITC" panose="04020404030D07020202" pitchFamily="82" charset="0"/>
                <a:cs typeface="BN Barak" panose="02000000000000000000" pitchFamily="2" charset="-79"/>
              </a:rPr>
              <a:t> 312463425</a:t>
            </a:r>
            <a:endParaRPr sz="2000" dirty="0">
              <a:latin typeface="Tempus Sans ITC" panose="04020404030D07020202" pitchFamily="82" charset="0"/>
              <a:cs typeface="BN Barak" panose="02000000000000000000" pitchFamily="2" charset="-79"/>
            </a:endParaRPr>
          </a:p>
        </p:txBody>
      </p:sp>
    </p:spTree>
    <p:extLst>
      <p:ext uri="{BB962C8B-B14F-4D97-AF65-F5344CB8AC3E}">
        <p14:creationId xmlns:p14="http://schemas.microsoft.com/office/powerpoint/2010/main" val="4244107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body" idx="2"/>
          </p:nvPr>
        </p:nvSpPr>
        <p:spPr>
          <a:xfrm>
            <a:off x="7797732" y="1473929"/>
            <a:ext cx="3000400" cy="4720800"/>
          </a:xfrm>
          <a:prstGeom prst="rect">
            <a:avLst/>
          </a:prstGeom>
        </p:spPr>
        <p:txBody>
          <a:bodyPr spcFirstLastPara="1" wrap="square" lIns="0" tIns="0" rIns="0" bIns="0" anchor="t" anchorCtr="0">
            <a:noAutofit/>
          </a:bodyPr>
          <a:lstStyle/>
          <a:p>
            <a:pPr marL="285750" indent="-285750" algn="l" rtl="0">
              <a:buFont typeface="Wingdings" panose="05000000000000000000" pitchFamily="2" charset="2"/>
              <a:buChar char="v"/>
            </a:pPr>
            <a:r>
              <a:rPr lang="en-US" sz="1600" b="1" dirty="0" err="1">
                <a:latin typeface="BN Barak" panose="02000000000000000000" pitchFamily="2" charset="-79"/>
                <a:cs typeface="BN Barak" panose="02000000000000000000" pitchFamily="2" charset="-79"/>
              </a:rPr>
              <a:t>Quartet.sol</a:t>
            </a:r>
            <a:endParaRPr lang="en-US" sz="1600" b="1" dirty="0">
              <a:latin typeface="BN Barak" panose="02000000000000000000" pitchFamily="2" charset="-79"/>
              <a:cs typeface="BN Barak" panose="02000000000000000000" pitchFamily="2" charset="-79"/>
            </a:endParaRPr>
          </a:p>
          <a:p>
            <a:pPr marL="285750" indent="-285750" algn="l" rtl="0">
              <a:buFont typeface="Wingdings" panose="05000000000000000000" pitchFamily="2" charset="2"/>
              <a:buChar char="v"/>
            </a:pPr>
            <a:r>
              <a:rPr lang="en-US" sz="1600" b="1" dirty="0" err="1">
                <a:latin typeface="BN Barak" panose="02000000000000000000" pitchFamily="2" charset="-79"/>
                <a:cs typeface="BN Barak" panose="02000000000000000000" pitchFamily="2" charset="-79"/>
              </a:rPr>
              <a:t>Card.sol</a:t>
            </a:r>
            <a:endParaRPr lang="en-US" sz="1600" b="1" dirty="0">
              <a:latin typeface="BN Barak" panose="02000000000000000000" pitchFamily="2" charset="-79"/>
              <a:cs typeface="BN Barak" panose="02000000000000000000" pitchFamily="2" charset="-79"/>
            </a:endParaRPr>
          </a:p>
          <a:p>
            <a:pPr marL="285750" indent="-285750" algn="l" rtl="0">
              <a:buFont typeface="Wingdings" panose="05000000000000000000" pitchFamily="2" charset="2"/>
              <a:buChar char="v"/>
            </a:pPr>
            <a:r>
              <a:rPr lang="en-US" sz="1600" b="1" dirty="0" err="1">
                <a:latin typeface="BN Barak" panose="02000000000000000000" pitchFamily="2" charset="-79"/>
                <a:cs typeface="BN Barak" panose="02000000000000000000" pitchFamily="2" charset="-79"/>
              </a:rPr>
              <a:t>QuartetCoin.sol</a:t>
            </a:r>
            <a:endParaRPr lang="en-US" sz="1600" b="1" dirty="0">
              <a:latin typeface="BN Barak" panose="02000000000000000000" pitchFamily="2" charset="-79"/>
              <a:cs typeface="BN Barak" panose="02000000000000000000" pitchFamily="2" charset="-79"/>
            </a:endParaRPr>
          </a:p>
          <a:p>
            <a:pPr marL="285750" indent="-285750" algn="l" rtl="0">
              <a:buFont typeface="Wingdings" panose="05000000000000000000" pitchFamily="2" charset="2"/>
              <a:buChar char="v"/>
            </a:pPr>
            <a:endParaRPr lang="en-US" sz="1600" b="1" dirty="0">
              <a:latin typeface="BN Barak" panose="02000000000000000000" pitchFamily="2" charset="-79"/>
              <a:cs typeface="BN Barak" panose="02000000000000000000" pitchFamily="2" charset="-79"/>
            </a:endParaRPr>
          </a:p>
          <a:p>
            <a:pPr marL="285750" indent="-285750" algn="l" rtl="0">
              <a:buFont typeface="Wingdings" panose="05000000000000000000" pitchFamily="2" charset="2"/>
              <a:buChar char="v"/>
            </a:pPr>
            <a:endParaRPr sz="1600" b="1" dirty="0">
              <a:latin typeface="BN Barak" panose="02000000000000000000" pitchFamily="2" charset="-79"/>
              <a:cs typeface="BN Barak" panose="02000000000000000000" pitchFamily="2" charset="-79"/>
            </a:endParaRPr>
          </a:p>
        </p:txBody>
      </p:sp>
      <p:sp>
        <p:nvSpPr>
          <p:cNvPr id="71" name="Google Shape;71;p14"/>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p>
            <a:pPr>
              <a:buSzPts val="1100"/>
            </a:pPr>
            <a:fld id="{00000000-1234-1234-1234-123412341234}" type="slidenum">
              <a:rPr lang="en"/>
              <a:pPr>
                <a:buSzPts val="1100"/>
              </a:pPr>
              <a:t>10</a:t>
            </a:fld>
            <a:endParaRPr/>
          </a:p>
        </p:txBody>
      </p:sp>
      <p:sp>
        <p:nvSpPr>
          <p:cNvPr id="9" name="Google Shape;62;p13"/>
          <p:cNvSpPr txBox="1">
            <a:spLocks/>
          </p:cNvSpPr>
          <p:nvPr/>
        </p:nvSpPr>
        <p:spPr>
          <a:xfrm>
            <a:off x="-730606" y="1249076"/>
            <a:ext cx="6053200" cy="3822493"/>
          </a:xfrm>
          <a:prstGeom prst="rect">
            <a:avLst/>
          </a:prstGeom>
        </p:spPr>
        <p:txBody>
          <a:bodyPr spcFirstLastPara="1" vert="horz" wrap="square" lIns="0" tIns="0" rIns="0" bIns="0" rtlCol="1" anchor="ctr" anchorCtr="0">
            <a:noAutofit/>
          </a:bodyPr>
          <a:lstStyle>
            <a:lvl1pPr lvl="0" algn="r" defTabSz="914400" rtl="1" eaLnBrk="1" latinLnBrk="0" hangingPunct="1">
              <a:lnSpc>
                <a:spcPct val="90000"/>
              </a:lnSpc>
              <a:spcBef>
                <a:spcPts val="0"/>
              </a:spcBef>
              <a:spcAft>
                <a:spcPts val="0"/>
              </a:spcAft>
              <a:buSzPts val="2600"/>
              <a:buNone/>
              <a:defRPr sz="4400" kern="1200">
                <a:solidFill>
                  <a:schemeClr val="tx1"/>
                </a:solidFill>
                <a:latin typeface="+mj-lt"/>
                <a:ea typeface="+mj-ea"/>
                <a:cs typeface="+mj-cs"/>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lgn="ctr" rtl="0"/>
            <a:r>
              <a:rPr lang="en-US" b="1" dirty="0">
                <a:latin typeface="Buxton Sketch" panose="03080500000500000004" pitchFamily="66" charset="0"/>
                <a:cs typeface="BN Barak" panose="02000000000000000000" pitchFamily="2" charset="-79"/>
              </a:rPr>
              <a:t>Contracts</a:t>
            </a:r>
            <a:endParaRPr lang="en-US" sz="2000" dirty="0">
              <a:latin typeface="Tempus Sans ITC" panose="04020404030D07020202" pitchFamily="82" charset="0"/>
              <a:cs typeface="BN Barak" panose="02000000000000000000" pitchFamily="2" charset="-79"/>
            </a:endParaRPr>
          </a:p>
        </p:txBody>
      </p:sp>
      <p:pic>
        <p:nvPicPr>
          <p:cNvPr id="2050" name="Picture 2" descr="×ª××¦××ª ×ª××× × ×¢×××¨ âªcontractâ¬â"/>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532" y="3732551"/>
            <a:ext cx="1078302" cy="1078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4061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46E180"/>
            </a:gs>
            <a:gs pos="100000">
              <a:srgbClr val="B8DF32"/>
            </a:gs>
          </a:gsLst>
          <a:lin ang="5400012" scaled="0"/>
        </a:gradFill>
        <a:effectLst/>
      </p:bgPr>
    </p:bg>
    <p:spTree>
      <p:nvGrpSpPr>
        <p:cNvPr id="1" name="Shape 75"/>
        <p:cNvGrpSpPr/>
        <p:nvPr/>
      </p:nvGrpSpPr>
      <p:grpSpPr>
        <a:xfrm>
          <a:off x="0" y="0"/>
          <a:ext cx="0" cy="0"/>
          <a:chOff x="0" y="0"/>
          <a:chExt cx="0" cy="0"/>
        </a:xfrm>
      </p:grpSpPr>
      <p:sp>
        <p:nvSpPr>
          <p:cNvPr id="79" name="Google Shape;79;p15"/>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11</a:t>
            </a:fld>
            <a:endParaRPr/>
          </a:p>
        </p:txBody>
      </p:sp>
      <p:sp>
        <p:nvSpPr>
          <p:cNvPr id="18" name="Google Shape;270;p34"/>
          <p:cNvSpPr/>
          <p:nvPr/>
        </p:nvSpPr>
        <p:spPr>
          <a:xfrm>
            <a:off x="5373601" y="1535610"/>
            <a:ext cx="5140196" cy="400170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000000"/>
              </a:solidFill>
              <a:cs typeface="Arial"/>
              <a:sym typeface="Arial"/>
            </a:endParaRPr>
          </a:p>
        </p:txBody>
      </p:sp>
      <p:pic>
        <p:nvPicPr>
          <p:cNvPr id="2" name="תמונה 1"/>
          <p:cNvPicPr>
            <a:picLocks noChangeAspect="1"/>
          </p:cNvPicPr>
          <p:nvPr/>
        </p:nvPicPr>
        <p:blipFill>
          <a:blip r:embed="rId3"/>
          <a:stretch>
            <a:fillRect/>
          </a:stretch>
        </p:blipFill>
        <p:spPr>
          <a:xfrm>
            <a:off x="5583836" y="1747438"/>
            <a:ext cx="4721901" cy="3011939"/>
          </a:xfrm>
          <a:prstGeom prst="rect">
            <a:avLst/>
          </a:prstGeom>
        </p:spPr>
      </p:pic>
      <p:sp>
        <p:nvSpPr>
          <p:cNvPr id="20" name="TextBox 19"/>
          <p:cNvSpPr txBox="1"/>
          <p:nvPr/>
        </p:nvSpPr>
        <p:spPr>
          <a:xfrm>
            <a:off x="1543988" y="2008665"/>
            <a:ext cx="3320321" cy="2677656"/>
          </a:xfrm>
          <a:prstGeom prst="rect">
            <a:avLst/>
          </a:prstGeom>
          <a:noFill/>
        </p:spPr>
        <p:txBody>
          <a:bodyPr wrap="square" rtlCol="1">
            <a:spAutoFit/>
          </a:bodyPr>
          <a:lstStyle/>
          <a:p>
            <a:pPr algn="l" rtl="0"/>
            <a:r>
              <a:rPr lang="en-US" sz="2800" dirty="0" err="1">
                <a:solidFill>
                  <a:schemeClr val="accent2">
                    <a:lumMod val="20000"/>
                    <a:lumOff val="80000"/>
                  </a:schemeClr>
                </a:solidFill>
                <a:latin typeface="Microsoft YaHei UI Light" panose="020B0502040204020203" pitchFamily="34" charset="-122"/>
                <a:ea typeface="Microsoft YaHei UI Light" panose="020B0502040204020203" pitchFamily="34" charset="-122"/>
              </a:rPr>
              <a:t>Quartet.sol</a:t>
            </a:r>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 is the main contract – the main that is being called according to user choices in the game. </a:t>
            </a:r>
            <a:endParaRPr lang="he-IL"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722688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FFF00"/>
            </a:gs>
            <a:gs pos="100000">
              <a:srgbClr val="B8DF32"/>
            </a:gs>
          </a:gsLst>
          <a:lin ang="5400012" scaled="0"/>
        </a:gradFill>
        <a:effectLst/>
      </p:bgPr>
    </p:bg>
    <p:spTree>
      <p:nvGrpSpPr>
        <p:cNvPr id="1" name="Shape 75"/>
        <p:cNvGrpSpPr/>
        <p:nvPr/>
      </p:nvGrpSpPr>
      <p:grpSpPr>
        <a:xfrm>
          <a:off x="0" y="0"/>
          <a:ext cx="0" cy="0"/>
          <a:chOff x="0" y="0"/>
          <a:chExt cx="0" cy="0"/>
        </a:xfrm>
      </p:grpSpPr>
      <p:sp>
        <p:nvSpPr>
          <p:cNvPr id="79" name="Google Shape;79;p15"/>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12</a:t>
            </a:fld>
            <a:endParaRPr/>
          </a:p>
        </p:txBody>
      </p:sp>
      <p:sp>
        <p:nvSpPr>
          <p:cNvPr id="18" name="Google Shape;270;p34"/>
          <p:cNvSpPr/>
          <p:nvPr/>
        </p:nvSpPr>
        <p:spPr>
          <a:xfrm>
            <a:off x="5373601" y="1535610"/>
            <a:ext cx="5140196" cy="400170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000000"/>
              </a:solidFill>
              <a:cs typeface="Arial"/>
              <a:sym typeface="Arial"/>
            </a:endParaRPr>
          </a:p>
        </p:txBody>
      </p:sp>
      <p:sp>
        <p:nvSpPr>
          <p:cNvPr id="5" name="TextBox 4"/>
          <p:cNvSpPr txBox="1"/>
          <p:nvPr/>
        </p:nvSpPr>
        <p:spPr>
          <a:xfrm>
            <a:off x="1543988" y="2008665"/>
            <a:ext cx="3320321" cy="3108543"/>
          </a:xfrm>
          <a:prstGeom prst="rect">
            <a:avLst/>
          </a:prstGeom>
          <a:noFill/>
        </p:spPr>
        <p:txBody>
          <a:bodyPr wrap="square" rtlCol="1">
            <a:spAutoFit/>
          </a:bodyPr>
          <a:lstStyle/>
          <a:p>
            <a:pPr algn="l" rtl="0"/>
            <a:r>
              <a:rPr lang="en-US" sz="2800" dirty="0" err="1">
                <a:solidFill>
                  <a:schemeClr val="accent2">
                    <a:lumMod val="20000"/>
                    <a:lumOff val="80000"/>
                  </a:schemeClr>
                </a:solidFill>
                <a:latin typeface="Microsoft YaHei UI Light" panose="020B0502040204020203" pitchFamily="34" charset="-122"/>
                <a:ea typeface="Microsoft YaHei UI Light" panose="020B0502040204020203" pitchFamily="34" charset="-122"/>
              </a:rPr>
              <a:t>QuartetCoin.sol</a:t>
            </a:r>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 is a contract that represents our ERC20 token that is used for buying stuff and as winning prize. </a:t>
            </a:r>
            <a:endParaRPr lang="he-IL"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endParaRPr>
          </a:p>
        </p:txBody>
      </p:sp>
      <p:pic>
        <p:nvPicPr>
          <p:cNvPr id="2" name="תמונה 1"/>
          <p:cNvPicPr>
            <a:picLocks noChangeAspect="1"/>
          </p:cNvPicPr>
          <p:nvPr/>
        </p:nvPicPr>
        <p:blipFill>
          <a:blip r:embed="rId3"/>
          <a:stretch>
            <a:fillRect/>
          </a:stretch>
        </p:blipFill>
        <p:spPr>
          <a:xfrm>
            <a:off x="5583445" y="1733391"/>
            <a:ext cx="4729787" cy="3010996"/>
          </a:xfrm>
          <a:prstGeom prst="rect">
            <a:avLst/>
          </a:prstGeom>
        </p:spPr>
      </p:pic>
    </p:spTree>
    <p:extLst>
      <p:ext uri="{BB962C8B-B14F-4D97-AF65-F5344CB8AC3E}">
        <p14:creationId xmlns:p14="http://schemas.microsoft.com/office/powerpoint/2010/main" val="2457969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38000">
              <a:srgbClr val="7030A0"/>
            </a:gs>
            <a:gs pos="100000">
              <a:srgbClr val="B8DF32"/>
            </a:gs>
          </a:gsLst>
          <a:lin ang="5400012" scaled="0"/>
        </a:gradFill>
        <a:effectLst/>
      </p:bgPr>
    </p:bg>
    <p:spTree>
      <p:nvGrpSpPr>
        <p:cNvPr id="1" name="Shape 75"/>
        <p:cNvGrpSpPr/>
        <p:nvPr/>
      </p:nvGrpSpPr>
      <p:grpSpPr>
        <a:xfrm>
          <a:off x="0" y="0"/>
          <a:ext cx="0" cy="0"/>
          <a:chOff x="0" y="0"/>
          <a:chExt cx="0" cy="0"/>
        </a:xfrm>
      </p:grpSpPr>
      <p:sp>
        <p:nvSpPr>
          <p:cNvPr id="79" name="Google Shape;79;p15"/>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13</a:t>
            </a:fld>
            <a:endParaRPr/>
          </a:p>
        </p:txBody>
      </p:sp>
      <p:sp>
        <p:nvSpPr>
          <p:cNvPr id="18" name="Google Shape;270;p34"/>
          <p:cNvSpPr/>
          <p:nvPr/>
        </p:nvSpPr>
        <p:spPr>
          <a:xfrm>
            <a:off x="5373601" y="1535610"/>
            <a:ext cx="5140196" cy="400170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000000"/>
              </a:solidFill>
              <a:cs typeface="Arial"/>
              <a:sym typeface="Arial"/>
            </a:endParaRPr>
          </a:p>
        </p:txBody>
      </p:sp>
      <p:sp>
        <p:nvSpPr>
          <p:cNvPr id="5" name="TextBox 4"/>
          <p:cNvSpPr txBox="1"/>
          <p:nvPr/>
        </p:nvSpPr>
        <p:spPr>
          <a:xfrm>
            <a:off x="1581464" y="1566993"/>
            <a:ext cx="3320321" cy="3970318"/>
          </a:xfrm>
          <a:prstGeom prst="rect">
            <a:avLst/>
          </a:prstGeom>
          <a:noFill/>
        </p:spPr>
        <p:txBody>
          <a:bodyPr wrap="square" rtlCol="1">
            <a:spAutoFit/>
          </a:bodyPr>
          <a:lstStyle/>
          <a:p>
            <a:pPr algn="l" rtl="0"/>
            <a:r>
              <a:rPr lang="en-US" sz="2800" dirty="0" err="1">
                <a:solidFill>
                  <a:schemeClr val="accent2">
                    <a:lumMod val="20000"/>
                    <a:lumOff val="80000"/>
                  </a:schemeClr>
                </a:solidFill>
                <a:latin typeface="Microsoft YaHei UI Light" panose="020B0502040204020203" pitchFamily="34" charset="-122"/>
                <a:ea typeface="Microsoft YaHei UI Light" panose="020B0502040204020203" pitchFamily="34" charset="-122"/>
              </a:rPr>
              <a:t>Card.sol</a:t>
            </a:r>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 is a contract that represents the basic element in the game – a card, a card that has name and family. In addition, every card has hash.</a:t>
            </a:r>
            <a:endParaRPr lang="he-IL"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endParaRPr>
          </a:p>
        </p:txBody>
      </p:sp>
      <p:pic>
        <p:nvPicPr>
          <p:cNvPr id="2" name="תמונה 1"/>
          <p:cNvPicPr>
            <a:picLocks noChangeAspect="1"/>
          </p:cNvPicPr>
          <p:nvPr/>
        </p:nvPicPr>
        <p:blipFill>
          <a:blip r:embed="rId3"/>
          <a:stretch>
            <a:fillRect/>
          </a:stretch>
        </p:blipFill>
        <p:spPr>
          <a:xfrm>
            <a:off x="5576340" y="1738175"/>
            <a:ext cx="4744388" cy="3087312"/>
          </a:xfrm>
          <a:prstGeom prst="rect">
            <a:avLst/>
          </a:prstGeom>
        </p:spPr>
      </p:pic>
    </p:spTree>
    <p:extLst>
      <p:ext uri="{BB962C8B-B14F-4D97-AF65-F5344CB8AC3E}">
        <p14:creationId xmlns:p14="http://schemas.microsoft.com/office/powerpoint/2010/main" val="2994504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body" idx="2"/>
          </p:nvPr>
        </p:nvSpPr>
        <p:spPr>
          <a:xfrm>
            <a:off x="7797732" y="1473929"/>
            <a:ext cx="3000400" cy="4720800"/>
          </a:xfrm>
          <a:prstGeom prst="rect">
            <a:avLst/>
          </a:prstGeom>
        </p:spPr>
        <p:txBody>
          <a:bodyPr spcFirstLastPara="1" wrap="square" lIns="0" tIns="0" rIns="0" bIns="0" anchor="t" anchorCtr="0">
            <a:noAutofit/>
          </a:bodyPr>
          <a:lstStyle/>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Html</a:t>
            </a:r>
          </a:p>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JavaScript</a:t>
            </a:r>
          </a:p>
          <a:p>
            <a:pPr marL="285750" indent="-285750" algn="l" rtl="0">
              <a:buFont typeface="Wingdings" panose="05000000000000000000" pitchFamily="2" charset="2"/>
              <a:buChar char="v"/>
            </a:pPr>
            <a:r>
              <a:rPr lang="en-US" sz="1600" b="1" dirty="0" err="1">
                <a:latin typeface="BN Barak" panose="02000000000000000000" pitchFamily="2" charset="-79"/>
                <a:cs typeface="BN Barak" panose="02000000000000000000" pitchFamily="2" charset="-79"/>
              </a:rPr>
              <a:t>Css</a:t>
            </a:r>
            <a:endParaRPr lang="en-US" sz="1600" b="1" dirty="0">
              <a:latin typeface="BN Barak" panose="02000000000000000000" pitchFamily="2" charset="-79"/>
              <a:cs typeface="BN Barak" panose="02000000000000000000" pitchFamily="2" charset="-79"/>
            </a:endParaRPr>
          </a:p>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Web3JS</a:t>
            </a:r>
          </a:p>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NodeJS</a:t>
            </a:r>
          </a:p>
          <a:p>
            <a:pPr marL="285750" indent="-285750" algn="l" rtl="0">
              <a:buFont typeface="Wingdings" panose="05000000000000000000" pitchFamily="2" charset="2"/>
              <a:buChar char="v"/>
            </a:pPr>
            <a:endParaRPr lang="en-US" sz="1600" b="1" dirty="0">
              <a:latin typeface="BN Barak" panose="02000000000000000000" pitchFamily="2" charset="-79"/>
              <a:cs typeface="BN Barak" panose="02000000000000000000" pitchFamily="2" charset="-79"/>
            </a:endParaRPr>
          </a:p>
          <a:p>
            <a:pPr marL="285750" indent="-285750" algn="l" rtl="0">
              <a:buFont typeface="Wingdings" panose="05000000000000000000" pitchFamily="2" charset="2"/>
              <a:buChar char="v"/>
            </a:pPr>
            <a:endParaRPr sz="1600" b="1" dirty="0">
              <a:latin typeface="BN Barak" panose="02000000000000000000" pitchFamily="2" charset="-79"/>
              <a:cs typeface="BN Barak" panose="02000000000000000000" pitchFamily="2" charset="-79"/>
            </a:endParaRPr>
          </a:p>
        </p:txBody>
      </p:sp>
      <p:sp>
        <p:nvSpPr>
          <p:cNvPr id="71" name="Google Shape;71;p14"/>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p>
            <a:pPr>
              <a:buSzPts val="1100"/>
            </a:pPr>
            <a:fld id="{00000000-1234-1234-1234-123412341234}" type="slidenum">
              <a:rPr lang="en"/>
              <a:pPr>
                <a:buSzPts val="1100"/>
              </a:pPr>
              <a:t>14</a:t>
            </a:fld>
            <a:endParaRPr/>
          </a:p>
        </p:txBody>
      </p:sp>
      <p:sp>
        <p:nvSpPr>
          <p:cNvPr id="9" name="Google Shape;62;p13"/>
          <p:cNvSpPr txBox="1">
            <a:spLocks/>
          </p:cNvSpPr>
          <p:nvPr/>
        </p:nvSpPr>
        <p:spPr>
          <a:xfrm>
            <a:off x="-730606" y="1249076"/>
            <a:ext cx="6053200" cy="3822493"/>
          </a:xfrm>
          <a:prstGeom prst="rect">
            <a:avLst/>
          </a:prstGeom>
        </p:spPr>
        <p:txBody>
          <a:bodyPr spcFirstLastPara="1" vert="horz" wrap="square" lIns="0" tIns="0" rIns="0" bIns="0" rtlCol="1" anchor="ctr" anchorCtr="0">
            <a:noAutofit/>
          </a:bodyPr>
          <a:lstStyle>
            <a:lvl1pPr lvl="0" algn="r" defTabSz="914400" rtl="1" eaLnBrk="1" latinLnBrk="0" hangingPunct="1">
              <a:lnSpc>
                <a:spcPct val="90000"/>
              </a:lnSpc>
              <a:spcBef>
                <a:spcPts val="0"/>
              </a:spcBef>
              <a:spcAft>
                <a:spcPts val="0"/>
              </a:spcAft>
              <a:buSzPts val="2600"/>
              <a:buNone/>
              <a:defRPr sz="4400" kern="1200">
                <a:solidFill>
                  <a:schemeClr val="tx1"/>
                </a:solidFill>
                <a:latin typeface="+mj-lt"/>
                <a:ea typeface="+mj-ea"/>
                <a:cs typeface="+mj-cs"/>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lgn="ctr" rtl="0"/>
            <a:r>
              <a:rPr lang="en-US" b="1" dirty="0">
                <a:latin typeface="Buxton Sketch" panose="03080500000500000004" pitchFamily="66" charset="0"/>
                <a:cs typeface="BN Barak" panose="02000000000000000000" pitchFamily="2" charset="-79"/>
              </a:rPr>
              <a:t>GUI</a:t>
            </a:r>
            <a:endParaRPr lang="en-US" sz="2000" dirty="0">
              <a:latin typeface="Tempus Sans ITC" panose="04020404030D07020202" pitchFamily="82" charset="0"/>
              <a:cs typeface="BN Barak" panose="02000000000000000000" pitchFamily="2" charset="-79"/>
            </a:endParaRPr>
          </a:p>
        </p:txBody>
      </p:sp>
      <p:pic>
        <p:nvPicPr>
          <p:cNvPr id="3074" name="Picture 2" descr="×ª××¦××ª ×ª××× × ×¢×××¨ âªguiâ¬â"/>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6613" y="3455232"/>
            <a:ext cx="1678761" cy="1678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016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46E180"/>
            </a:gs>
            <a:gs pos="100000">
              <a:srgbClr val="B8DF32"/>
            </a:gs>
          </a:gsLst>
          <a:lin ang="5400012" scaled="0"/>
        </a:gradFill>
        <a:effectLst/>
      </p:bgPr>
    </p:bg>
    <p:spTree>
      <p:nvGrpSpPr>
        <p:cNvPr id="1" name="Shape 75"/>
        <p:cNvGrpSpPr/>
        <p:nvPr/>
      </p:nvGrpSpPr>
      <p:grpSpPr>
        <a:xfrm>
          <a:off x="0" y="0"/>
          <a:ext cx="0" cy="0"/>
          <a:chOff x="0" y="0"/>
          <a:chExt cx="0" cy="0"/>
        </a:xfrm>
      </p:grpSpPr>
      <p:sp>
        <p:nvSpPr>
          <p:cNvPr id="79" name="Google Shape;79;p15"/>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15</a:t>
            </a:fld>
            <a:endParaRPr/>
          </a:p>
        </p:txBody>
      </p:sp>
      <p:sp>
        <p:nvSpPr>
          <p:cNvPr id="18" name="Google Shape;270;p34"/>
          <p:cNvSpPr/>
          <p:nvPr/>
        </p:nvSpPr>
        <p:spPr>
          <a:xfrm>
            <a:off x="5373601" y="1535610"/>
            <a:ext cx="5140196" cy="400170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000000"/>
              </a:solidFill>
              <a:cs typeface="Arial"/>
              <a:sym typeface="Arial"/>
            </a:endParaRPr>
          </a:p>
        </p:txBody>
      </p:sp>
      <p:sp>
        <p:nvSpPr>
          <p:cNvPr id="20" name="TextBox 19"/>
          <p:cNvSpPr txBox="1"/>
          <p:nvPr/>
        </p:nvSpPr>
        <p:spPr>
          <a:xfrm>
            <a:off x="1543988" y="2008665"/>
            <a:ext cx="3320321" cy="2677656"/>
          </a:xfrm>
          <a:prstGeom prst="rect">
            <a:avLst/>
          </a:prstGeom>
          <a:noFill/>
        </p:spPr>
        <p:txBody>
          <a:bodyPr wrap="square" rtlCol="1">
            <a:spAutoFit/>
          </a:bodyPr>
          <a:lstStyle/>
          <a:p>
            <a:pPr algn="l" rtl="0"/>
            <a:r>
              <a:rPr lang="en-US" sz="2800" dirty="0" smtClean="0">
                <a:solidFill>
                  <a:schemeClr val="accent2">
                    <a:lumMod val="20000"/>
                    <a:lumOff val="80000"/>
                  </a:schemeClr>
                </a:solidFill>
                <a:latin typeface="Microsoft YaHei UI Light" panose="020B0502040204020203" pitchFamily="34" charset="-122"/>
                <a:ea typeface="Microsoft YaHei UI Light" panose="020B0502040204020203" pitchFamily="34" charset="-122"/>
              </a:rPr>
              <a:t>The Main Page - where </a:t>
            </a:r>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the player </a:t>
            </a:r>
            <a:r>
              <a:rPr lang="en-US" sz="2800" dirty="0" smtClean="0">
                <a:solidFill>
                  <a:schemeClr val="accent2">
                    <a:lumMod val="20000"/>
                    <a:lumOff val="80000"/>
                  </a:schemeClr>
                </a:solidFill>
                <a:latin typeface="Microsoft YaHei UI Light" panose="020B0502040204020203" pitchFamily="34" charset="-122"/>
                <a:ea typeface="Microsoft YaHei UI Light" panose="020B0502040204020203" pitchFamily="34" charset="-122"/>
              </a:rPr>
              <a:t>should insert </a:t>
            </a:r>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his/her public </a:t>
            </a:r>
            <a:r>
              <a:rPr lang="en-US" sz="2800" dirty="0" smtClean="0">
                <a:solidFill>
                  <a:schemeClr val="accent2">
                    <a:lumMod val="20000"/>
                    <a:lumOff val="80000"/>
                  </a:schemeClr>
                </a:solidFill>
                <a:latin typeface="Microsoft YaHei UI Light" panose="020B0502040204020203" pitchFamily="34" charset="-122"/>
                <a:ea typeface="Microsoft YaHei UI Light" panose="020B0502040204020203" pitchFamily="34" charset="-122"/>
              </a:rPr>
              <a:t>key and than start playing.</a:t>
            </a:r>
            <a:endParaRPr lang="he-IL"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endParaRPr>
          </a:p>
        </p:txBody>
      </p:sp>
      <p:pic>
        <p:nvPicPr>
          <p:cNvPr id="4" name="Picture 3">
            <a:extLst>
              <a:ext uri="{FF2B5EF4-FFF2-40B4-BE49-F238E27FC236}">
                <a16:creationId xmlns="" xmlns:a16="http://schemas.microsoft.com/office/drawing/2014/main" id="{94C2DCA4-624E-4232-B21D-CFCEDDB60497}"/>
              </a:ext>
            </a:extLst>
          </p:cNvPr>
          <p:cNvPicPr>
            <a:picLocks noChangeAspect="1"/>
          </p:cNvPicPr>
          <p:nvPr/>
        </p:nvPicPr>
        <p:blipFill>
          <a:blip r:embed="rId3"/>
          <a:stretch>
            <a:fillRect/>
          </a:stretch>
        </p:blipFill>
        <p:spPr>
          <a:xfrm>
            <a:off x="5553499" y="1707311"/>
            <a:ext cx="4840461" cy="3074413"/>
          </a:xfrm>
          <a:prstGeom prst="rect">
            <a:avLst/>
          </a:prstGeom>
        </p:spPr>
      </p:pic>
      <p:pic>
        <p:nvPicPr>
          <p:cNvPr id="3" name="Picture 2">
            <a:extLst>
              <a:ext uri="{FF2B5EF4-FFF2-40B4-BE49-F238E27FC236}">
                <a16:creationId xmlns="" xmlns:a16="http://schemas.microsoft.com/office/drawing/2014/main" id="{C67DDB77-9FFE-40CC-98F4-E72E9C8A19DB}"/>
              </a:ext>
            </a:extLst>
          </p:cNvPr>
          <p:cNvPicPr>
            <a:picLocks noChangeAspect="1"/>
          </p:cNvPicPr>
          <p:nvPr/>
        </p:nvPicPr>
        <p:blipFill>
          <a:blip r:embed="rId4"/>
          <a:stretch>
            <a:fillRect/>
          </a:stretch>
        </p:blipFill>
        <p:spPr>
          <a:xfrm>
            <a:off x="6621740" y="3877568"/>
            <a:ext cx="2824218" cy="1444822"/>
          </a:xfrm>
          <a:prstGeom prst="rect">
            <a:avLst/>
          </a:prstGeom>
        </p:spPr>
      </p:pic>
    </p:spTree>
    <p:extLst>
      <p:ext uri="{BB962C8B-B14F-4D97-AF65-F5344CB8AC3E}">
        <p14:creationId xmlns:p14="http://schemas.microsoft.com/office/powerpoint/2010/main" val="1754829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FFFF00"/>
            </a:gs>
            <a:gs pos="100000">
              <a:srgbClr val="B8DF32"/>
            </a:gs>
          </a:gsLst>
          <a:lin ang="5400012" scaled="0"/>
        </a:gradFill>
        <a:effectLst/>
      </p:bgPr>
    </p:bg>
    <p:spTree>
      <p:nvGrpSpPr>
        <p:cNvPr id="1" name="Shape 75"/>
        <p:cNvGrpSpPr/>
        <p:nvPr/>
      </p:nvGrpSpPr>
      <p:grpSpPr>
        <a:xfrm>
          <a:off x="0" y="0"/>
          <a:ext cx="0" cy="0"/>
          <a:chOff x="0" y="0"/>
          <a:chExt cx="0" cy="0"/>
        </a:xfrm>
      </p:grpSpPr>
      <p:sp>
        <p:nvSpPr>
          <p:cNvPr id="79" name="Google Shape;79;p15"/>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16</a:t>
            </a:fld>
            <a:endParaRPr/>
          </a:p>
        </p:txBody>
      </p:sp>
      <p:sp>
        <p:nvSpPr>
          <p:cNvPr id="18" name="Google Shape;270;p34"/>
          <p:cNvSpPr/>
          <p:nvPr/>
        </p:nvSpPr>
        <p:spPr>
          <a:xfrm>
            <a:off x="5373601" y="1535610"/>
            <a:ext cx="5140196" cy="400170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000000"/>
              </a:solidFill>
              <a:cs typeface="Arial"/>
              <a:sym typeface="Arial"/>
            </a:endParaRPr>
          </a:p>
        </p:txBody>
      </p:sp>
      <p:sp>
        <p:nvSpPr>
          <p:cNvPr id="5" name="TextBox 4"/>
          <p:cNvSpPr txBox="1"/>
          <p:nvPr/>
        </p:nvSpPr>
        <p:spPr>
          <a:xfrm>
            <a:off x="1543988" y="2008665"/>
            <a:ext cx="3320321" cy="2677656"/>
          </a:xfrm>
          <a:prstGeom prst="rect">
            <a:avLst/>
          </a:prstGeom>
          <a:noFill/>
        </p:spPr>
        <p:txBody>
          <a:bodyPr wrap="square" rtlCol="1">
            <a:spAutoFit/>
          </a:bodyPr>
          <a:lstStyle/>
          <a:p>
            <a:pPr algn="l" rtl="0"/>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Create New Game</a:t>
            </a:r>
          </a:p>
          <a:p>
            <a:pPr algn="l" rtl="0"/>
            <a:r>
              <a:rPr lang="en-US" sz="2800" dirty="0" smtClean="0">
                <a:solidFill>
                  <a:schemeClr val="accent2">
                    <a:lumMod val="20000"/>
                    <a:lumOff val="80000"/>
                  </a:schemeClr>
                </a:solidFill>
                <a:latin typeface="Microsoft YaHei UI Light" panose="020B0502040204020203" pitchFamily="34" charset="-122"/>
                <a:ea typeface="Microsoft YaHei UI Light" panose="020B0502040204020203" pitchFamily="34" charset="-122"/>
              </a:rPr>
              <a:t>The </a:t>
            </a:r>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player can create his own game and wait for other </a:t>
            </a:r>
            <a:r>
              <a:rPr lang="en-US" sz="2800" dirty="0" smtClean="0">
                <a:solidFill>
                  <a:schemeClr val="accent2">
                    <a:lumMod val="20000"/>
                    <a:lumOff val="80000"/>
                  </a:schemeClr>
                </a:solidFill>
                <a:latin typeface="Microsoft YaHei UI Light" panose="020B0502040204020203" pitchFamily="34" charset="-122"/>
                <a:ea typeface="Microsoft YaHei UI Light" panose="020B0502040204020203" pitchFamily="34" charset="-122"/>
              </a:rPr>
              <a:t>players to join his game</a:t>
            </a:r>
            <a:endParaRPr lang="he-IL"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endParaRPr>
          </a:p>
        </p:txBody>
      </p:sp>
      <p:pic>
        <p:nvPicPr>
          <p:cNvPr id="4" name="Picture 3">
            <a:extLst>
              <a:ext uri="{FF2B5EF4-FFF2-40B4-BE49-F238E27FC236}">
                <a16:creationId xmlns="" xmlns:a16="http://schemas.microsoft.com/office/drawing/2014/main" id="{B7B2A0CE-24B9-4E35-8D0B-46D3AB81B223}"/>
              </a:ext>
            </a:extLst>
          </p:cNvPr>
          <p:cNvPicPr>
            <a:picLocks noChangeAspect="1"/>
          </p:cNvPicPr>
          <p:nvPr/>
        </p:nvPicPr>
        <p:blipFill>
          <a:blip r:embed="rId3"/>
          <a:stretch>
            <a:fillRect/>
          </a:stretch>
        </p:blipFill>
        <p:spPr>
          <a:xfrm>
            <a:off x="5450858" y="1849698"/>
            <a:ext cx="5062939" cy="2724517"/>
          </a:xfrm>
          <a:prstGeom prst="rect">
            <a:avLst/>
          </a:prstGeom>
        </p:spPr>
      </p:pic>
    </p:spTree>
    <p:extLst>
      <p:ext uri="{BB962C8B-B14F-4D97-AF65-F5344CB8AC3E}">
        <p14:creationId xmlns:p14="http://schemas.microsoft.com/office/powerpoint/2010/main" val="1423055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FC000"/>
            </a:gs>
            <a:gs pos="100000">
              <a:srgbClr val="B8DF32"/>
            </a:gs>
          </a:gsLst>
          <a:lin ang="5400012" scaled="0"/>
        </a:gradFill>
        <a:effectLst/>
      </p:bgPr>
    </p:bg>
    <p:spTree>
      <p:nvGrpSpPr>
        <p:cNvPr id="1" name="Shape 75"/>
        <p:cNvGrpSpPr/>
        <p:nvPr/>
      </p:nvGrpSpPr>
      <p:grpSpPr>
        <a:xfrm>
          <a:off x="0" y="0"/>
          <a:ext cx="0" cy="0"/>
          <a:chOff x="0" y="0"/>
          <a:chExt cx="0" cy="0"/>
        </a:xfrm>
      </p:grpSpPr>
      <p:sp>
        <p:nvSpPr>
          <p:cNvPr id="79" name="Google Shape;79;p15"/>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17</a:t>
            </a:fld>
            <a:endParaRPr/>
          </a:p>
        </p:txBody>
      </p:sp>
      <p:sp>
        <p:nvSpPr>
          <p:cNvPr id="18" name="Google Shape;270;p34"/>
          <p:cNvSpPr/>
          <p:nvPr/>
        </p:nvSpPr>
        <p:spPr>
          <a:xfrm>
            <a:off x="5373601" y="1535610"/>
            <a:ext cx="5140196" cy="400170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000000"/>
              </a:solidFill>
              <a:cs typeface="Arial"/>
              <a:sym typeface="Arial"/>
            </a:endParaRPr>
          </a:p>
        </p:txBody>
      </p:sp>
      <p:sp>
        <p:nvSpPr>
          <p:cNvPr id="5" name="TextBox 4"/>
          <p:cNvSpPr txBox="1"/>
          <p:nvPr/>
        </p:nvSpPr>
        <p:spPr>
          <a:xfrm>
            <a:off x="1543988" y="2008665"/>
            <a:ext cx="3320321" cy="2246769"/>
          </a:xfrm>
          <a:prstGeom prst="rect">
            <a:avLst/>
          </a:prstGeom>
          <a:noFill/>
        </p:spPr>
        <p:txBody>
          <a:bodyPr wrap="square" rtlCol="1">
            <a:spAutoFit/>
          </a:bodyPr>
          <a:lstStyle/>
          <a:p>
            <a:pPr algn="l" rtl="0"/>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Join A Game</a:t>
            </a:r>
          </a:p>
          <a:p>
            <a:pPr algn="l" rtl="0"/>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The player can choose which </a:t>
            </a:r>
            <a:r>
              <a:rPr lang="en-US" sz="2800" dirty="0" smtClean="0">
                <a:solidFill>
                  <a:schemeClr val="accent2">
                    <a:lumMod val="20000"/>
                    <a:lumOff val="80000"/>
                  </a:schemeClr>
                </a:solidFill>
                <a:latin typeface="Microsoft YaHei UI Light" panose="020B0502040204020203" pitchFamily="34" charset="-122"/>
                <a:ea typeface="Microsoft YaHei UI Light" panose="020B0502040204020203" pitchFamily="34" charset="-122"/>
              </a:rPr>
              <a:t>game he/she </a:t>
            </a:r>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wants to </a:t>
            </a:r>
            <a:r>
              <a:rPr lang="en-US" sz="2800" dirty="0" smtClean="0">
                <a:solidFill>
                  <a:schemeClr val="accent2">
                    <a:lumMod val="20000"/>
                    <a:lumOff val="80000"/>
                  </a:schemeClr>
                </a:solidFill>
                <a:latin typeface="Microsoft YaHei UI Light" panose="020B0502040204020203" pitchFamily="34" charset="-122"/>
                <a:ea typeface="Microsoft YaHei UI Light" panose="020B0502040204020203" pitchFamily="34" charset="-122"/>
              </a:rPr>
              <a:t>join to. </a:t>
            </a:r>
            <a:endParaRPr lang="he-IL"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endParaRPr>
          </a:p>
        </p:txBody>
      </p:sp>
      <p:pic>
        <p:nvPicPr>
          <p:cNvPr id="3" name="Picture 2">
            <a:extLst>
              <a:ext uri="{FF2B5EF4-FFF2-40B4-BE49-F238E27FC236}">
                <a16:creationId xmlns="" xmlns:a16="http://schemas.microsoft.com/office/drawing/2014/main" id="{97E9F436-B0BB-4AAB-970C-B3EB3A118CDC}"/>
              </a:ext>
            </a:extLst>
          </p:cNvPr>
          <p:cNvPicPr>
            <a:picLocks noChangeAspect="1"/>
          </p:cNvPicPr>
          <p:nvPr/>
        </p:nvPicPr>
        <p:blipFill>
          <a:blip r:embed="rId3"/>
          <a:stretch>
            <a:fillRect/>
          </a:stretch>
        </p:blipFill>
        <p:spPr>
          <a:xfrm>
            <a:off x="5454247" y="1640600"/>
            <a:ext cx="4978903" cy="3183070"/>
          </a:xfrm>
          <a:prstGeom prst="rect">
            <a:avLst/>
          </a:prstGeom>
        </p:spPr>
      </p:pic>
    </p:spTree>
    <p:extLst>
      <p:ext uri="{BB962C8B-B14F-4D97-AF65-F5344CB8AC3E}">
        <p14:creationId xmlns:p14="http://schemas.microsoft.com/office/powerpoint/2010/main" val="983200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38000">
              <a:srgbClr val="7030A0"/>
            </a:gs>
            <a:gs pos="100000">
              <a:srgbClr val="B8DF32"/>
            </a:gs>
          </a:gsLst>
          <a:lin ang="5400012" scaled="0"/>
        </a:gradFill>
        <a:effectLst/>
      </p:bgPr>
    </p:bg>
    <p:spTree>
      <p:nvGrpSpPr>
        <p:cNvPr id="1" name="Shape 75"/>
        <p:cNvGrpSpPr/>
        <p:nvPr/>
      </p:nvGrpSpPr>
      <p:grpSpPr>
        <a:xfrm>
          <a:off x="0" y="0"/>
          <a:ext cx="0" cy="0"/>
          <a:chOff x="0" y="0"/>
          <a:chExt cx="0" cy="0"/>
        </a:xfrm>
      </p:grpSpPr>
      <p:sp>
        <p:nvSpPr>
          <p:cNvPr id="79" name="Google Shape;79;p15"/>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18</a:t>
            </a:fld>
            <a:endParaRPr/>
          </a:p>
        </p:txBody>
      </p:sp>
      <p:sp>
        <p:nvSpPr>
          <p:cNvPr id="18" name="Google Shape;270;p34"/>
          <p:cNvSpPr/>
          <p:nvPr/>
        </p:nvSpPr>
        <p:spPr>
          <a:xfrm>
            <a:off x="4967807" y="948381"/>
            <a:ext cx="6491553" cy="5125248"/>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000000"/>
              </a:solidFill>
              <a:cs typeface="Arial"/>
              <a:sym typeface="Arial"/>
            </a:endParaRPr>
          </a:p>
        </p:txBody>
      </p:sp>
      <p:sp>
        <p:nvSpPr>
          <p:cNvPr id="5" name="TextBox 4"/>
          <p:cNvSpPr txBox="1"/>
          <p:nvPr/>
        </p:nvSpPr>
        <p:spPr>
          <a:xfrm>
            <a:off x="1581464" y="1566993"/>
            <a:ext cx="3320321" cy="3539430"/>
          </a:xfrm>
          <a:prstGeom prst="rect">
            <a:avLst/>
          </a:prstGeom>
          <a:noFill/>
        </p:spPr>
        <p:txBody>
          <a:bodyPr wrap="square" rtlCol="1">
            <a:spAutoFit/>
          </a:bodyPr>
          <a:lstStyle/>
          <a:p>
            <a:pPr algn="l" rtl="0"/>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Current Game</a:t>
            </a:r>
          </a:p>
          <a:p>
            <a:pPr algn="l" rtl="0"/>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The actual game. The player can see his own cards, ask other players for cards and buy special cards using </a:t>
            </a:r>
            <a:r>
              <a:rPr lang="en-US" sz="2800" dirty="0" smtClean="0">
                <a:solidFill>
                  <a:schemeClr val="accent2">
                    <a:lumMod val="20000"/>
                    <a:lumOff val="80000"/>
                  </a:schemeClr>
                </a:solidFill>
                <a:latin typeface="Microsoft YaHei UI Light" panose="020B0502040204020203" pitchFamily="34" charset="-122"/>
                <a:ea typeface="Microsoft YaHei UI Light" panose="020B0502040204020203" pitchFamily="34" charset="-122"/>
              </a:rPr>
              <a:t>Tokens.</a:t>
            </a:r>
            <a:endParaRPr lang="he-IL"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endParaRPr>
          </a:p>
        </p:txBody>
      </p:sp>
      <p:pic>
        <p:nvPicPr>
          <p:cNvPr id="3" name="Picture 2">
            <a:extLst>
              <a:ext uri="{FF2B5EF4-FFF2-40B4-BE49-F238E27FC236}">
                <a16:creationId xmlns="" xmlns:a16="http://schemas.microsoft.com/office/drawing/2014/main" id="{39BB365F-A38B-41EC-B4AB-89E527569052}"/>
              </a:ext>
            </a:extLst>
          </p:cNvPr>
          <p:cNvPicPr>
            <a:picLocks noChangeAspect="1"/>
          </p:cNvPicPr>
          <p:nvPr/>
        </p:nvPicPr>
        <p:blipFill>
          <a:blip r:embed="rId3"/>
          <a:stretch>
            <a:fillRect/>
          </a:stretch>
        </p:blipFill>
        <p:spPr>
          <a:xfrm>
            <a:off x="5152619" y="1088821"/>
            <a:ext cx="6154825" cy="4016134"/>
          </a:xfrm>
          <a:prstGeom prst="rect">
            <a:avLst/>
          </a:prstGeom>
        </p:spPr>
      </p:pic>
    </p:spTree>
    <p:extLst>
      <p:ext uri="{BB962C8B-B14F-4D97-AF65-F5344CB8AC3E}">
        <p14:creationId xmlns:p14="http://schemas.microsoft.com/office/powerpoint/2010/main" val="1004583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23962611-DFD5-4092-AAFD-559E3DFCE2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 xmlns:a16="http://schemas.microsoft.com/office/drawing/2014/main" id="{2270F1FA-0425-408F-9861-80BF5AFB276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כותרת 1">
            <a:extLst>
              <a:ext uri="{FF2B5EF4-FFF2-40B4-BE49-F238E27FC236}">
                <a16:creationId xmlns="" xmlns:a16="http://schemas.microsoft.com/office/drawing/2014/main" id="{1C0DC20E-400E-4C3E-BF17-A3CDCFCE20BB}"/>
              </a:ext>
            </a:extLst>
          </p:cNvPr>
          <p:cNvSpPr>
            <a:spLocks noGrp="1"/>
          </p:cNvSpPr>
          <p:nvPr>
            <p:ph type="ctrTitle"/>
          </p:nvPr>
        </p:nvSpPr>
        <p:spPr>
          <a:xfrm>
            <a:off x="3120319" y="1571472"/>
            <a:ext cx="6105194" cy="2031055"/>
          </a:xfrm>
        </p:spPr>
        <p:txBody>
          <a:bodyPr>
            <a:normAutofit/>
          </a:bodyPr>
          <a:lstStyle/>
          <a:p>
            <a:r>
              <a:rPr lang="en-US" sz="4700" b="1" u="sng" dirty="0">
                <a:solidFill>
                  <a:srgbClr val="FFFFFF"/>
                </a:solidFill>
              </a:rPr>
              <a:t>How to Run &amp; Play ?</a:t>
            </a:r>
            <a:endParaRPr lang="he-IL" sz="4700" dirty="0">
              <a:solidFill>
                <a:srgbClr val="FFFFFF"/>
              </a:solidFill>
            </a:endParaRPr>
          </a:p>
        </p:txBody>
      </p:sp>
    </p:spTree>
    <p:extLst>
      <p:ext uri="{BB962C8B-B14F-4D97-AF65-F5344CB8AC3E}">
        <p14:creationId xmlns:p14="http://schemas.microsoft.com/office/powerpoint/2010/main" val="1915574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08E89D5E-1885-4160-AC77-CC471DD1D0D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 xmlns:a16="http://schemas.microsoft.com/office/drawing/2014/main" id="{5C005CA9-66C8-41C7-839D-A87CFCB40A45}"/>
              </a:ext>
            </a:extLst>
          </p:cNvPr>
          <p:cNvSpPr>
            <a:spLocks noGrp="1"/>
          </p:cNvSpPr>
          <p:nvPr>
            <p:ph type="title"/>
          </p:nvPr>
        </p:nvSpPr>
        <p:spPr>
          <a:xfrm>
            <a:off x="762000" y="869666"/>
            <a:ext cx="3370998" cy="5502264"/>
          </a:xfrm>
        </p:spPr>
        <p:txBody>
          <a:bodyPr>
            <a:normAutofit/>
          </a:bodyPr>
          <a:lstStyle/>
          <a:p>
            <a:r>
              <a:rPr lang="en-US" sz="3200" b="1" u="sng" dirty="0">
                <a:solidFill>
                  <a:srgbClr val="FFFFFF"/>
                </a:solidFill>
                <a:latin typeface="BN Balls" panose="02000500000000000000" pitchFamily="2" charset="-79"/>
                <a:cs typeface="BN Balls" panose="02000500000000000000" pitchFamily="2" charset="-79"/>
              </a:rPr>
              <a:t>Introduction</a:t>
            </a:r>
            <a:r>
              <a:rPr lang="en-US" sz="3200" dirty="0">
                <a:solidFill>
                  <a:srgbClr val="FFFFFF"/>
                </a:solidFill>
                <a:latin typeface="BN Balls" panose="02000500000000000000" pitchFamily="2" charset="-79"/>
                <a:cs typeface="BN Balls" panose="02000500000000000000" pitchFamily="2" charset="-79"/>
              </a:rPr>
              <a:t/>
            </a:r>
            <a:br>
              <a:rPr lang="en-US" sz="3200" dirty="0">
                <a:solidFill>
                  <a:srgbClr val="FFFFFF"/>
                </a:solidFill>
                <a:latin typeface="BN Balls" panose="02000500000000000000" pitchFamily="2" charset="-79"/>
                <a:cs typeface="BN Balls" panose="02000500000000000000" pitchFamily="2" charset="-79"/>
              </a:rPr>
            </a:br>
            <a:endParaRPr lang="he-IL" sz="3200" dirty="0">
              <a:solidFill>
                <a:srgbClr val="FFFFFF"/>
              </a:solidFill>
              <a:latin typeface="BN Balls" panose="02000500000000000000" pitchFamily="2" charset="-79"/>
              <a:cs typeface="BN Balls" panose="02000500000000000000" pitchFamily="2" charset="-79"/>
            </a:endParaRPr>
          </a:p>
        </p:txBody>
      </p:sp>
      <p:cxnSp>
        <p:nvCxnSpPr>
          <p:cNvPr id="12" name="Straight Connector 11">
            <a:extLst>
              <a:ext uri="{FF2B5EF4-FFF2-40B4-BE49-F238E27FC236}">
                <a16:creationId xmlns="" xmlns:a16="http://schemas.microsoft.com/office/drawing/2014/main" id="{550D2BD1-98F9-412D-905B-3A843EF4078B}"/>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מציין מיקום תוכן 2">
            <a:extLst>
              <a:ext uri="{FF2B5EF4-FFF2-40B4-BE49-F238E27FC236}">
                <a16:creationId xmlns="" xmlns:a16="http://schemas.microsoft.com/office/drawing/2014/main" id="{AAA74886-9BB5-4F86-AFC1-410E25361379}"/>
              </a:ext>
            </a:extLst>
          </p:cNvPr>
          <p:cNvGraphicFramePr>
            <a:graphicFrameLocks noGrp="1"/>
          </p:cNvGraphicFramePr>
          <p:nvPr>
            <p:ph idx="1"/>
            <p:extLst>
              <p:ext uri="{D42A27DB-BD31-4B8C-83A1-F6EECF244321}">
                <p14:modId xmlns:p14="http://schemas.microsoft.com/office/powerpoint/2010/main" val="580805853"/>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54471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4"/>
          <p:cNvSpPr/>
          <p:nvPr/>
        </p:nvSpPr>
        <p:spPr>
          <a:xfrm>
            <a:off x="5373601" y="1535610"/>
            <a:ext cx="5140196" cy="400170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000000"/>
              </a:solidFill>
              <a:cs typeface="Arial"/>
              <a:sym typeface="Arial"/>
            </a:endParaRPr>
          </a:p>
        </p:txBody>
      </p:sp>
      <p:sp>
        <p:nvSpPr>
          <p:cNvPr id="271" name="Google Shape;271;p34"/>
          <p:cNvSpPr/>
          <p:nvPr/>
        </p:nvSpPr>
        <p:spPr>
          <a:xfrm>
            <a:off x="5588700" y="1748117"/>
            <a:ext cx="4710000" cy="3007600"/>
          </a:xfrm>
          <a:prstGeom prst="rect">
            <a:avLst/>
          </a:prstGeom>
          <a:noFill/>
          <a:ln>
            <a:noFill/>
          </a:ln>
        </p:spPr>
        <p:txBody>
          <a:bodyPr spcFirstLastPara="1" wrap="square" lIns="121900" tIns="121900" rIns="121900" bIns="121900" anchor="ctr" anchorCtr="0">
            <a:noAutofit/>
          </a:bodyPr>
          <a:lstStyle/>
          <a:p>
            <a:pPr algn="ctr" rtl="0">
              <a:buClr>
                <a:srgbClr val="000000"/>
              </a:buClr>
              <a:buFont typeface="Arial"/>
              <a:buNone/>
            </a:pPr>
            <a:r>
              <a:rPr lang="en" sz="1333" kern="0" dirty="0">
                <a:solidFill>
                  <a:srgbClr val="FFFFFF"/>
                </a:solidFill>
                <a:latin typeface="Montserrat"/>
                <a:ea typeface="Montserrat"/>
                <a:cs typeface="Montserrat"/>
                <a:sym typeface="Montserrat"/>
              </a:rPr>
              <a:t>Place your screenshot here</a:t>
            </a:r>
            <a:endParaRPr sz="1333" kern="0" dirty="0">
              <a:solidFill>
                <a:srgbClr val="FFFFFF"/>
              </a:solidFill>
              <a:latin typeface="Montserrat"/>
              <a:ea typeface="Montserrat"/>
              <a:cs typeface="Montserrat"/>
              <a:sym typeface="Montserrat"/>
            </a:endParaRPr>
          </a:p>
        </p:txBody>
      </p:sp>
      <p:sp>
        <p:nvSpPr>
          <p:cNvPr id="272" name="Google Shape;272;p34"/>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20</a:t>
            </a:fld>
            <a:endParaRPr/>
          </a:p>
        </p:txBody>
      </p:sp>
      <p:sp>
        <p:nvSpPr>
          <p:cNvPr id="6" name="Google Shape;68;p14">
            <a:extLst>
              <a:ext uri="{FF2B5EF4-FFF2-40B4-BE49-F238E27FC236}">
                <a16:creationId xmlns="" xmlns:a16="http://schemas.microsoft.com/office/drawing/2014/main" id="{FC7E91D9-6C30-4F1E-A12D-F573C1025734}"/>
              </a:ext>
            </a:extLst>
          </p:cNvPr>
          <p:cNvSpPr txBox="1">
            <a:spLocks/>
          </p:cNvSpPr>
          <p:nvPr/>
        </p:nvSpPr>
        <p:spPr>
          <a:xfrm>
            <a:off x="1518293" y="2259846"/>
            <a:ext cx="4070405" cy="47208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Font typeface="Wingdings" panose="05000000000000000000" pitchFamily="2" charset="2"/>
              <a:buChar char="v"/>
            </a:pPr>
            <a:r>
              <a:rPr lang="en-US" sz="2000" b="1" kern="0" dirty="0">
                <a:latin typeface="BN Barak" panose="02000000000000000000" pitchFamily="2" charset="-79"/>
                <a:cs typeface="BN Barak" panose="02000000000000000000" pitchFamily="2" charset="-79"/>
              </a:rPr>
              <a:t>Compile and Deploy Quartet contract and </a:t>
            </a:r>
            <a:r>
              <a:rPr lang="en-US" sz="2000" b="1" kern="0" dirty="0" err="1">
                <a:latin typeface="BN Barak" panose="02000000000000000000" pitchFamily="2" charset="-79"/>
                <a:cs typeface="BN Barak" panose="02000000000000000000" pitchFamily="2" charset="-79"/>
              </a:rPr>
              <a:t>QuartetCoin</a:t>
            </a:r>
            <a:r>
              <a:rPr lang="en-US" sz="2000" b="1" kern="0" dirty="0">
                <a:latin typeface="BN Barak" panose="02000000000000000000" pitchFamily="2" charset="-79"/>
                <a:cs typeface="BN Barak" panose="02000000000000000000" pitchFamily="2" charset="-79"/>
              </a:rPr>
              <a:t> contract. </a:t>
            </a:r>
          </a:p>
          <a:p>
            <a:pPr marL="285750" indent="-285750">
              <a:buFont typeface="Wingdings" panose="05000000000000000000" pitchFamily="2" charset="2"/>
              <a:buChar char="v"/>
            </a:pPr>
            <a:r>
              <a:rPr lang="en-US" sz="2000" b="1" kern="0" dirty="0">
                <a:latin typeface="BN Barak" panose="02000000000000000000" pitchFamily="2" charset="-79"/>
                <a:cs typeface="BN Barak" panose="02000000000000000000" pitchFamily="2" charset="-79"/>
              </a:rPr>
              <a:t>Entering the </a:t>
            </a:r>
            <a:r>
              <a:rPr lang="en-US" sz="2000" b="1" kern="0" dirty="0" err="1">
                <a:latin typeface="BN Barak" panose="02000000000000000000" pitchFamily="2" charset="-79"/>
                <a:cs typeface="BN Barak" panose="02000000000000000000" pitchFamily="2" charset="-79"/>
              </a:rPr>
              <a:t>abi</a:t>
            </a:r>
            <a:r>
              <a:rPr lang="en-US" sz="2000" b="1" kern="0" dirty="0">
                <a:latin typeface="BN Barak" panose="02000000000000000000" pitchFamily="2" charset="-79"/>
                <a:cs typeface="BN Barak" panose="02000000000000000000" pitchFamily="2" charset="-79"/>
              </a:rPr>
              <a:t> and the contract’s address. </a:t>
            </a:r>
          </a:p>
          <a:p>
            <a:pPr marL="285750" indent="-285750">
              <a:buFont typeface="Wingdings" panose="05000000000000000000" pitchFamily="2" charset="2"/>
              <a:buChar char="v"/>
            </a:pPr>
            <a:endParaRPr lang="en-US" sz="1600" b="1" kern="0" dirty="0">
              <a:latin typeface="BN Barak" panose="02000000000000000000" pitchFamily="2" charset="-79"/>
              <a:cs typeface="BN Barak" panose="02000000000000000000" pitchFamily="2" charset="-79"/>
            </a:endParaRPr>
          </a:p>
          <a:p>
            <a:pPr marL="285750" indent="-285750">
              <a:buFont typeface="Wingdings" panose="05000000000000000000" pitchFamily="2" charset="2"/>
              <a:buChar char="v"/>
            </a:pPr>
            <a:endParaRPr lang="en-US" sz="1600" b="1" kern="0" dirty="0">
              <a:latin typeface="BN Barak" panose="02000000000000000000" pitchFamily="2" charset="-79"/>
              <a:cs typeface="BN Barak" panose="02000000000000000000" pitchFamily="2" charset="-79"/>
            </a:endParaRPr>
          </a:p>
        </p:txBody>
      </p:sp>
      <p:pic>
        <p:nvPicPr>
          <p:cNvPr id="1026" name="Picture 2" descr="×ª××¦××ª ×ª××× × ×¢×××¨ âªblockchainâ¬â"/>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8698" y="1749296"/>
            <a:ext cx="4710002" cy="3006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959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100000">
              <a:srgbClr val="FF9900"/>
            </a:gs>
          </a:gsLst>
          <a:lin ang="5400700" scaled="0"/>
        </a:gradFill>
        <a:effectLst/>
      </p:bgPr>
    </p:bg>
    <p:spTree>
      <p:nvGrpSpPr>
        <p:cNvPr id="1" name="Shape 269"/>
        <p:cNvGrpSpPr/>
        <p:nvPr/>
      </p:nvGrpSpPr>
      <p:grpSpPr>
        <a:xfrm>
          <a:off x="0" y="0"/>
          <a:ext cx="0" cy="0"/>
          <a:chOff x="0" y="0"/>
          <a:chExt cx="0" cy="0"/>
        </a:xfrm>
      </p:grpSpPr>
      <p:sp>
        <p:nvSpPr>
          <p:cNvPr id="270" name="Google Shape;270;p34"/>
          <p:cNvSpPr/>
          <p:nvPr/>
        </p:nvSpPr>
        <p:spPr>
          <a:xfrm>
            <a:off x="5373601" y="1535610"/>
            <a:ext cx="5140196" cy="400170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000000"/>
              </a:solidFill>
              <a:cs typeface="Arial"/>
              <a:sym typeface="Arial"/>
            </a:endParaRPr>
          </a:p>
        </p:txBody>
      </p:sp>
      <p:sp>
        <p:nvSpPr>
          <p:cNvPr id="271" name="Google Shape;271;p34"/>
          <p:cNvSpPr/>
          <p:nvPr/>
        </p:nvSpPr>
        <p:spPr>
          <a:xfrm>
            <a:off x="5588700" y="1748117"/>
            <a:ext cx="4710000" cy="3007600"/>
          </a:xfrm>
          <a:prstGeom prst="rect">
            <a:avLst/>
          </a:prstGeom>
          <a:noFill/>
          <a:ln>
            <a:noFill/>
          </a:ln>
        </p:spPr>
        <p:txBody>
          <a:bodyPr spcFirstLastPara="1" wrap="square" lIns="121900" tIns="121900" rIns="121900" bIns="121900" anchor="ctr" anchorCtr="0">
            <a:noAutofit/>
          </a:bodyPr>
          <a:lstStyle/>
          <a:p>
            <a:pPr algn="ctr" rtl="0">
              <a:buClr>
                <a:srgbClr val="000000"/>
              </a:buClr>
              <a:buFont typeface="Arial"/>
              <a:buNone/>
            </a:pPr>
            <a:r>
              <a:rPr lang="en" sz="1333" kern="0" dirty="0">
                <a:solidFill>
                  <a:srgbClr val="FFFFFF"/>
                </a:solidFill>
                <a:latin typeface="Montserrat"/>
                <a:ea typeface="Montserrat"/>
                <a:cs typeface="Montserrat"/>
                <a:sym typeface="Montserrat"/>
              </a:rPr>
              <a:t>Place your screenshot here</a:t>
            </a:r>
            <a:endParaRPr sz="1333" kern="0" dirty="0">
              <a:solidFill>
                <a:srgbClr val="FFFFFF"/>
              </a:solidFill>
              <a:latin typeface="Montserrat"/>
              <a:ea typeface="Montserrat"/>
              <a:cs typeface="Montserrat"/>
              <a:sym typeface="Montserrat"/>
            </a:endParaRPr>
          </a:p>
        </p:txBody>
      </p:sp>
      <p:sp>
        <p:nvSpPr>
          <p:cNvPr id="272" name="Google Shape;272;p34"/>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21</a:t>
            </a:fld>
            <a:endParaRPr/>
          </a:p>
        </p:txBody>
      </p:sp>
      <p:sp>
        <p:nvSpPr>
          <p:cNvPr id="6" name="Google Shape;68;p14">
            <a:extLst>
              <a:ext uri="{FF2B5EF4-FFF2-40B4-BE49-F238E27FC236}">
                <a16:creationId xmlns="" xmlns:a16="http://schemas.microsoft.com/office/drawing/2014/main" id="{FC7E91D9-6C30-4F1E-A12D-F573C1025734}"/>
              </a:ext>
            </a:extLst>
          </p:cNvPr>
          <p:cNvSpPr txBox="1">
            <a:spLocks/>
          </p:cNvSpPr>
          <p:nvPr/>
        </p:nvSpPr>
        <p:spPr>
          <a:xfrm>
            <a:off x="1518293" y="2259846"/>
            <a:ext cx="4070405" cy="47208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Font typeface="Wingdings" panose="05000000000000000000" pitchFamily="2" charset="2"/>
              <a:buChar char="v"/>
            </a:pPr>
            <a:r>
              <a:rPr lang="en-US" sz="2000" b="1" kern="0" dirty="0">
                <a:latin typeface="BN Barak" panose="02000000000000000000" pitchFamily="2" charset="-79"/>
                <a:cs typeface="BN Barak" panose="02000000000000000000" pitchFamily="2" charset="-79"/>
              </a:rPr>
              <a:t>Cloning the project</a:t>
            </a:r>
          </a:p>
          <a:p>
            <a:pPr marL="285750" indent="-285750">
              <a:buFont typeface="Wingdings" panose="05000000000000000000" pitchFamily="2" charset="2"/>
              <a:buChar char="v"/>
            </a:pPr>
            <a:r>
              <a:rPr lang="en-US" sz="2000" b="1" kern="0" dirty="0">
                <a:latin typeface="BN Barak" panose="02000000000000000000" pitchFamily="2" charset="-79"/>
                <a:cs typeface="BN Barak" panose="02000000000000000000" pitchFamily="2" charset="-79"/>
              </a:rPr>
              <a:t>Using </a:t>
            </a:r>
            <a:r>
              <a:rPr lang="en-US" sz="2000" b="1" kern="0" dirty="0" err="1">
                <a:latin typeface="BN Barak" panose="02000000000000000000" pitchFamily="2" charset="-79"/>
                <a:cs typeface="BN Barak" panose="02000000000000000000" pitchFamily="2" charset="-79"/>
              </a:rPr>
              <a:t>cmd</a:t>
            </a:r>
            <a:r>
              <a:rPr lang="en-US" sz="2000" b="1" kern="0" dirty="0">
                <a:latin typeface="BN Barak" panose="02000000000000000000" pitchFamily="2" charset="-79"/>
                <a:cs typeface="BN Barak" panose="02000000000000000000" pitchFamily="2" charset="-79"/>
              </a:rPr>
              <a:t>: </a:t>
            </a:r>
            <a:r>
              <a:rPr lang="en-US" sz="2000" b="1" kern="0" dirty="0" err="1">
                <a:latin typeface="BN Barak" panose="02000000000000000000" pitchFamily="2" charset="-79"/>
                <a:cs typeface="BN Barak" panose="02000000000000000000" pitchFamily="2" charset="-79"/>
              </a:rPr>
              <a:t>npm</a:t>
            </a:r>
            <a:r>
              <a:rPr lang="en-US" sz="2000" b="1" kern="0" dirty="0">
                <a:latin typeface="BN Barak" panose="02000000000000000000" pitchFamily="2" charset="-79"/>
                <a:cs typeface="BN Barak" panose="02000000000000000000" pitchFamily="2" charset="-79"/>
              </a:rPr>
              <a:t> install</a:t>
            </a:r>
          </a:p>
          <a:p>
            <a:pPr marL="285750" indent="-285750">
              <a:buFont typeface="Wingdings" panose="05000000000000000000" pitchFamily="2" charset="2"/>
              <a:buChar char="v"/>
            </a:pPr>
            <a:r>
              <a:rPr lang="en-US" sz="2000" b="1" kern="0" dirty="0">
                <a:latin typeface="BN Barak" panose="02000000000000000000" pitchFamily="2" charset="-79"/>
                <a:cs typeface="BN Barak" panose="02000000000000000000" pitchFamily="2" charset="-79"/>
              </a:rPr>
              <a:t>Using </a:t>
            </a:r>
            <a:r>
              <a:rPr lang="en-US" sz="2000" b="1" kern="0" dirty="0" err="1">
                <a:latin typeface="BN Barak" panose="02000000000000000000" pitchFamily="2" charset="-79"/>
                <a:cs typeface="BN Barak" panose="02000000000000000000" pitchFamily="2" charset="-79"/>
              </a:rPr>
              <a:t>cmd</a:t>
            </a:r>
            <a:r>
              <a:rPr lang="en-US" sz="2000" b="1" kern="0" dirty="0">
                <a:latin typeface="BN Barak" panose="02000000000000000000" pitchFamily="2" charset="-79"/>
                <a:cs typeface="BN Barak" panose="02000000000000000000" pitchFamily="2" charset="-79"/>
              </a:rPr>
              <a:t>: node app</a:t>
            </a:r>
          </a:p>
          <a:p>
            <a:pPr marL="285750" indent="-285750">
              <a:buFont typeface="Wingdings" panose="05000000000000000000" pitchFamily="2" charset="2"/>
              <a:buChar char="v"/>
            </a:pPr>
            <a:r>
              <a:rPr lang="en-US" sz="2000" b="1" kern="0" dirty="0">
                <a:latin typeface="BN Barak" panose="02000000000000000000" pitchFamily="2" charset="-79"/>
                <a:cs typeface="BN Barak" panose="02000000000000000000" pitchFamily="2" charset="-79"/>
              </a:rPr>
              <a:t>Using chrome, enter to: http://localhost:3000/</a:t>
            </a:r>
          </a:p>
          <a:p>
            <a:pPr marL="285750" indent="-285750">
              <a:buFont typeface="Wingdings" panose="05000000000000000000" pitchFamily="2" charset="2"/>
              <a:buChar char="v"/>
            </a:pPr>
            <a:endParaRPr lang="en-US" sz="1600" b="1" kern="0" dirty="0">
              <a:latin typeface="BN Barak" panose="02000000000000000000" pitchFamily="2" charset="-79"/>
              <a:cs typeface="BN Barak" panose="02000000000000000000" pitchFamily="2" charset="-79"/>
            </a:endParaRPr>
          </a:p>
          <a:p>
            <a:pPr marL="285750" indent="-285750">
              <a:buFont typeface="Wingdings" panose="05000000000000000000" pitchFamily="2" charset="2"/>
              <a:buChar char="v"/>
            </a:pPr>
            <a:endParaRPr lang="en-US" sz="1600" b="1" kern="0" dirty="0">
              <a:latin typeface="BN Barak" panose="02000000000000000000" pitchFamily="2" charset="-79"/>
              <a:cs typeface="BN Barak" panose="02000000000000000000" pitchFamily="2" charset="-79"/>
            </a:endParaRPr>
          </a:p>
        </p:txBody>
      </p:sp>
      <p:pic>
        <p:nvPicPr>
          <p:cNvPr id="1026" name="Picture 2" descr="×ª××¦××ª ×ª××× × ×¢×××¨ âªblockchainâ¬â"/>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8698" y="1749296"/>
            <a:ext cx="4710002" cy="3006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32448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7"/>
        <p:cNvGrpSpPr/>
        <p:nvPr/>
      </p:nvGrpSpPr>
      <p:grpSpPr>
        <a:xfrm>
          <a:off x="0" y="0"/>
          <a:ext cx="0" cy="0"/>
          <a:chOff x="0" y="0"/>
          <a:chExt cx="0" cy="0"/>
        </a:xfrm>
      </p:grpSpPr>
      <p:sp>
        <p:nvSpPr>
          <p:cNvPr id="139" name="Google Shape;139;p23"/>
          <p:cNvSpPr txBox="1">
            <a:spLocks noGrp="1"/>
          </p:cNvSpPr>
          <p:nvPr>
            <p:ph type="sldNum" idx="12"/>
          </p:nvPr>
        </p:nvSpPr>
        <p:spPr>
          <a:prstGeom prst="rect">
            <a:avLst/>
          </a:prstGeom>
        </p:spPr>
        <p:txBody>
          <a:bodyPr spcFirstLastPara="1" wrap="square" lIns="0" tIns="0" rIns="0" bIns="0" anchor="ctr" anchorCtr="0">
            <a:noAutofit/>
          </a:bodyPr>
          <a:lstStyle/>
          <a:p>
            <a:pPr>
              <a:buSzPts val="1100"/>
            </a:pPr>
            <a:fld id="{00000000-1234-1234-1234-123412341234}" type="slidenum">
              <a:rPr lang="en"/>
              <a:pPr>
                <a:buSzPts val="1100"/>
              </a:pPr>
              <a:t>22</a:t>
            </a:fld>
            <a:endParaRPr/>
          </a:p>
        </p:txBody>
      </p:sp>
      <p:sp>
        <p:nvSpPr>
          <p:cNvPr id="4" name="Google Shape;279;p35"/>
          <p:cNvSpPr txBox="1">
            <a:spLocks/>
          </p:cNvSpPr>
          <p:nvPr/>
        </p:nvSpPr>
        <p:spPr>
          <a:xfrm>
            <a:off x="956917" y="606190"/>
            <a:ext cx="10263187" cy="1546225"/>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9pPr>
          </a:lstStyle>
          <a:p>
            <a:pPr algn="ctr"/>
            <a:r>
              <a:rPr lang="en-US" sz="6600" kern="0" dirty="0">
                <a:latin typeface="Buxton Sketch" panose="03080500000500000004" pitchFamily="66" charset="0"/>
                <a:cs typeface="BN Barak" panose="02000000000000000000" pitchFamily="2" charset="-79"/>
              </a:rPr>
              <a:t>Dare To Dream</a:t>
            </a:r>
          </a:p>
        </p:txBody>
      </p:sp>
      <p:sp>
        <p:nvSpPr>
          <p:cNvPr id="5" name="Google Shape;279;p35"/>
          <p:cNvSpPr txBox="1">
            <a:spLocks/>
          </p:cNvSpPr>
          <p:nvPr/>
        </p:nvSpPr>
        <p:spPr>
          <a:xfrm>
            <a:off x="1775858" y="2212638"/>
            <a:ext cx="10263187" cy="1546225"/>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9pPr>
          </a:lstStyle>
          <a:p>
            <a:pPr marL="342900" indent="-342900">
              <a:buFont typeface="Arial" panose="020B0604020202020204" pitchFamily="34" charset="0"/>
              <a:buChar char="•"/>
            </a:pPr>
            <a:r>
              <a:rPr lang="en-US" sz="2400" kern="0" dirty="0" smtClean="0">
                <a:solidFill>
                  <a:srgbClr val="0070C0"/>
                </a:solidFill>
                <a:latin typeface="Buxton Sketch" panose="03080500000500000004" pitchFamily="66" charset="0"/>
                <a:cs typeface="BN Barak" panose="02000000000000000000" pitchFamily="2" charset="-79"/>
              </a:rPr>
              <a:t>Live Messages From Server</a:t>
            </a:r>
            <a:endParaRPr lang="en-US" sz="2400" kern="0" dirty="0">
              <a:solidFill>
                <a:srgbClr val="0070C0"/>
              </a:solidFill>
              <a:latin typeface="Buxton Sketch" panose="03080500000500000004" pitchFamily="66" charset="0"/>
              <a:cs typeface="BN Barak" panose="02000000000000000000" pitchFamily="2" charset="-79"/>
            </a:endParaRPr>
          </a:p>
        </p:txBody>
      </p:sp>
    </p:spTree>
    <p:extLst>
      <p:ext uri="{BB962C8B-B14F-4D97-AF65-F5344CB8AC3E}">
        <p14:creationId xmlns:p14="http://schemas.microsoft.com/office/powerpoint/2010/main" val="10738553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FF8700"/>
            </a:gs>
            <a:gs pos="100000">
              <a:srgbClr val="FFD900"/>
            </a:gs>
          </a:gsLst>
          <a:lin ang="5400700" scaled="0"/>
        </a:gradFill>
        <a:effectLst/>
      </p:bgPr>
    </p:bg>
    <p:spTree>
      <p:nvGrpSpPr>
        <p:cNvPr id="1" name="Shape 277"/>
        <p:cNvGrpSpPr/>
        <p:nvPr/>
      </p:nvGrpSpPr>
      <p:grpSpPr>
        <a:xfrm>
          <a:off x="0" y="0"/>
          <a:ext cx="0" cy="0"/>
          <a:chOff x="0" y="0"/>
          <a:chExt cx="0" cy="0"/>
        </a:xfrm>
      </p:grpSpPr>
      <p:sp>
        <p:nvSpPr>
          <p:cNvPr id="278" name="Google Shape;278;p35"/>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23</a:t>
            </a:fld>
            <a:endParaRPr/>
          </a:p>
        </p:txBody>
      </p:sp>
      <p:sp>
        <p:nvSpPr>
          <p:cNvPr id="279" name="Google Shape;279;p35"/>
          <p:cNvSpPr txBox="1">
            <a:spLocks noGrp="1"/>
          </p:cNvSpPr>
          <p:nvPr>
            <p:ph type="ctrTitle" idx="4294967295"/>
          </p:nvPr>
        </p:nvSpPr>
        <p:spPr>
          <a:xfrm>
            <a:off x="964413" y="3199489"/>
            <a:ext cx="10263187" cy="1546225"/>
          </a:xfrm>
          <a:prstGeom prst="rect">
            <a:avLst/>
          </a:prstGeom>
        </p:spPr>
        <p:txBody>
          <a:bodyPr spcFirstLastPara="1" wrap="square" lIns="0" tIns="0" rIns="0" bIns="0" anchor="ctr" anchorCtr="0">
            <a:noAutofit/>
          </a:bodyPr>
          <a:lstStyle/>
          <a:p>
            <a:pPr algn="ctr"/>
            <a:r>
              <a:rPr lang="en-US" sz="6600" dirty="0">
                <a:latin typeface="Buxton Sketch" panose="03080500000500000004" pitchFamily="66" charset="0"/>
                <a:cs typeface="BN Barak" panose="02000000000000000000" pitchFamily="2" charset="-79"/>
              </a:rPr>
              <a:t>Any Questions ? </a:t>
            </a:r>
            <a:endParaRPr sz="6600" dirty="0">
              <a:latin typeface="Buxton Sketch" panose="03080500000500000004" pitchFamily="66" charset="0"/>
              <a:cs typeface="BN Barak" panose="02000000000000000000" pitchFamily="2" charset="-79"/>
            </a:endParaRPr>
          </a:p>
        </p:txBody>
      </p:sp>
      <p:sp>
        <p:nvSpPr>
          <p:cNvPr id="281" name="Google Shape;281;p35"/>
          <p:cNvSpPr/>
          <p:nvPr/>
        </p:nvSpPr>
        <p:spPr>
          <a:xfrm>
            <a:off x="5503501" y="1469771"/>
            <a:ext cx="1185012" cy="1091816"/>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8624906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body" idx="2"/>
          </p:nvPr>
        </p:nvSpPr>
        <p:spPr>
          <a:xfrm>
            <a:off x="8307045" y="1518899"/>
            <a:ext cx="3000400" cy="4720800"/>
          </a:xfrm>
          <a:prstGeom prst="rect">
            <a:avLst/>
          </a:prstGeom>
        </p:spPr>
        <p:txBody>
          <a:bodyPr spcFirstLastPara="1" wrap="square" lIns="0" tIns="0" rIns="0" bIns="0" anchor="t" anchorCtr="0">
            <a:noAutofit/>
          </a:bodyPr>
          <a:lstStyle/>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Visual Studio Code</a:t>
            </a:r>
          </a:p>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Remix</a:t>
            </a:r>
          </a:p>
          <a:p>
            <a:pPr marL="285750" indent="-285750" algn="l" rtl="0">
              <a:buFont typeface="Wingdings" panose="05000000000000000000" pitchFamily="2" charset="2"/>
              <a:buChar char="v"/>
            </a:pPr>
            <a:r>
              <a:rPr lang="en-US" sz="1600" b="1" dirty="0" err="1">
                <a:latin typeface="BN Barak" panose="02000000000000000000" pitchFamily="2" charset="-79"/>
                <a:cs typeface="BN Barak" panose="02000000000000000000" pitchFamily="2" charset="-79"/>
              </a:rPr>
              <a:t>MetaMask</a:t>
            </a:r>
            <a:endParaRPr lang="en-US" sz="1600" b="1" dirty="0">
              <a:latin typeface="BN Barak" panose="02000000000000000000" pitchFamily="2" charset="-79"/>
              <a:cs typeface="BN Barak" panose="02000000000000000000" pitchFamily="2" charset="-79"/>
            </a:endParaRPr>
          </a:p>
          <a:p>
            <a:pPr marL="285750" indent="-285750" algn="l" rtl="0">
              <a:buFont typeface="Wingdings" panose="05000000000000000000" pitchFamily="2" charset="2"/>
              <a:buChar char="v"/>
            </a:pPr>
            <a:r>
              <a:rPr lang="en-US" sz="1600" b="1" dirty="0" err="1">
                <a:latin typeface="BN Barak" panose="02000000000000000000" pitchFamily="2" charset="-79"/>
                <a:cs typeface="BN Barak" panose="02000000000000000000" pitchFamily="2" charset="-79"/>
              </a:rPr>
              <a:t>Soldiity</a:t>
            </a:r>
            <a:endParaRPr lang="en-US" sz="1600" b="1" dirty="0">
              <a:latin typeface="BN Barak" panose="02000000000000000000" pitchFamily="2" charset="-79"/>
              <a:cs typeface="BN Barak" panose="02000000000000000000" pitchFamily="2" charset="-79"/>
            </a:endParaRPr>
          </a:p>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Html</a:t>
            </a:r>
          </a:p>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CSS</a:t>
            </a:r>
          </a:p>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JavaScript</a:t>
            </a:r>
          </a:p>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NodeJS</a:t>
            </a:r>
          </a:p>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Web3JS</a:t>
            </a:r>
          </a:p>
          <a:p>
            <a:pPr marL="285750" indent="-285750" algn="l" rtl="0">
              <a:buFont typeface="Wingdings" panose="05000000000000000000" pitchFamily="2" charset="2"/>
              <a:buChar char="v"/>
            </a:pPr>
            <a:r>
              <a:rPr lang="en-US" sz="1600" b="1" dirty="0" err="1">
                <a:latin typeface="BN Barak" panose="02000000000000000000" pitchFamily="2" charset="-79"/>
                <a:cs typeface="BN Barak" panose="02000000000000000000" pitchFamily="2" charset="-79"/>
              </a:rPr>
              <a:t>Cmd</a:t>
            </a:r>
            <a:r>
              <a:rPr lang="en-US" sz="1600" b="1" dirty="0">
                <a:latin typeface="BN Barak" panose="02000000000000000000" pitchFamily="2" charset="-79"/>
                <a:cs typeface="BN Barak" panose="02000000000000000000" pitchFamily="2" charset="-79"/>
              </a:rPr>
              <a:t> Shell</a:t>
            </a:r>
          </a:p>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Truffle</a:t>
            </a:r>
          </a:p>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Ganache</a:t>
            </a:r>
          </a:p>
          <a:p>
            <a:pPr marL="285750" indent="-285750" algn="l" rtl="0">
              <a:buFont typeface="Wingdings" panose="05000000000000000000" pitchFamily="2" charset="2"/>
              <a:buChar char="v"/>
            </a:pPr>
            <a:endParaRPr lang="en-US" sz="1600" b="1" dirty="0">
              <a:latin typeface="BN Barak" panose="02000000000000000000" pitchFamily="2" charset="-79"/>
              <a:cs typeface="BN Barak" panose="02000000000000000000" pitchFamily="2" charset="-79"/>
            </a:endParaRPr>
          </a:p>
          <a:p>
            <a:pPr marL="285750" indent="-285750" algn="l" rtl="0">
              <a:buFont typeface="Wingdings" panose="05000000000000000000" pitchFamily="2" charset="2"/>
              <a:buChar char="v"/>
            </a:pPr>
            <a:endParaRPr sz="1600" b="1" dirty="0">
              <a:latin typeface="BN Barak" panose="02000000000000000000" pitchFamily="2" charset="-79"/>
              <a:cs typeface="BN Barak" panose="02000000000000000000" pitchFamily="2" charset="-79"/>
            </a:endParaRPr>
          </a:p>
        </p:txBody>
      </p:sp>
      <p:sp>
        <p:nvSpPr>
          <p:cNvPr id="71" name="Google Shape;71;p14"/>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p>
            <a:pPr>
              <a:buSzPts val="1100"/>
            </a:pPr>
            <a:fld id="{00000000-1234-1234-1234-123412341234}" type="slidenum">
              <a:rPr lang="en"/>
              <a:pPr>
                <a:buSzPts val="1100"/>
              </a:pPr>
              <a:t>3</a:t>
            </a:fld>
            <a:endParaRPr/>
          </a:p>
        </p:txBody>
      </p:sp>
      <p:pic>
        <p:nvPicPr>
          <p:cNvPr id="2" name="Picture 2" descr="×ª××¦××ª ×ª××× × ×¢×××¨ âªtechnology iconâ¬â"/>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2106" y="3609476"/>
            <a:ext cx="1219200" cy="1219201"/>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62;p13"/>
          <p:cNvSpPr txBox="1">
            <a:spLocks/>
          </p:cNvSpPr>
          <p:nvPr/>
        </p:nvSpPr>
        <p:spPr>
          <a:xfrm>
            <a:off x="-730606" y="1249076"/>
            <a:ext cx="6053200" cy="3822493"/>
          </a:xfrm>
          <a:prstGeom prst="rect">
            <a:avLst/>
          </a:prstGeom>
        </p:spPr>
        <p:txBody>
          <a:bodyPr spcFirstLastPara="1" vert="horz" wrap="square" lIns="0" tIns="0" rIns="0" bIns="0" rtlCol="1" anchor="ctr" anchorCtr="0">
            <a:noAutofit/>
          </a:bodyPr>
          <a:lstStyle>
            <a:lvl1pPr lvl="0" algn="r" defTabSz="914400" rtl="1" eaLnBrk="1" latinLnBrk="0" hangingPunct="1">
              <a:lnSpc>
                <a:spcPct val="90000"/>
              </a:lnSpc>
              <a:spcBef>
                <a:spcPts val="0"/>
              </a:spcBef>
              <a:spcAft>
                <a:spcPts val="0"/>
              </a:spcAft>
              <a:buSzPts val="2600"/>
              <a:buNone/>
              <a:defRPr sz="4400" kern="1200">
                <a:solidFill>
                  <a:schemeClr val="tx1"/>
                </a:solidFill>
                <a:latin typeface="+mj-lt"/>
                <a:ea typeface="+mj-ea"/>
                <a:cs typeface="+mj-cs"/>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lgn="ctr" rtl="0"/>
            <a:r>
              <a:rPr lang="en-US" b="1" dirty="0">
                <a:latin typeface="Buxton Sketch" panose="03080500000500000004" pitchFamily="66" charset="0"/>
                <a:cs typeface="BN Barak" panose="02000000000000000000" pitchFamily="2" charset="-79"/>
              </a:rPr>
              <a:t>Technologies</a:t>
            </a:r>
            <a:endParaRPr lang="en-US" sz="2000" dirty="0">
              <a:latin typeface="Tempus Sans ITC" panose="04020404030D07020202" pitchFamily="82" charset="0"/>
              <a:cs typeface="BN Barak" panose="02000000000000000000" pitchFamily="2" charset="-79"/>
            </a:endParaRPr>
          </a:p>
        </p:txBody>
      </p:sp>
    </p:spTree>
    <p:extLst>
      <p:ext uri="{BB962C8B-B14F-4D97-AF65-F5344CB8AC3E}">
        <p14:creationId xmlns:p14="http://schemas.microsoft.com/office/powerpoint/2010/main" val="40004899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E61E7F"/>
            </a:gs>
            <a:gs pos="100000">
              <a:srgbClr val="FF9900"/>
            </a:gs>
          </a:gsLst>
          <a:lin ang="5400700" scaled="0"/>
        </a:gradFill>
        <a:effectLst/>
      </p:bgPr>
    </p:bg>
    <p:spTree>
      <p:nvGrpSpPr>
        <p:cNvPr id="1" name="Shape 102"/>
        <p:cNvGrpSpPr/>
        <p:nvPr/>
      </p:nvGrpSpPr>
      <p:grpSpPr>
        <a:xfrm>
          <a:off x="0" y="0"/>
          <a:ext cx="0" cy="0"/>
          <a:chOff x="0" y="0"/>
          <a:chExt cx="0" cy="0"/>
        </a:xfrm>
      </p:grpSpPr>
      <p:sp>
        <p:nvSpPr>
          <p:cNvPr id="109" name="Google Shape;109;p19"/>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4</a:t>
            </a:fld>
            <a:endParaRPr/>
          </a:p>
        </p:txBody>
      </p:sp>
      <p:sp>
        <p:nvSpPr>
          <p:cNvPr id="103" name="Google Shape;103;p19"/>
          <p:cNvSpPr txBox="1">
            <a:spLocks noGrp="1"/>
          </p:cNvSpPr>
          <p:nvPr>
            <p:ph type="ctrTitle" idx="4294967295"/>
          </p:nvPr>
        </p:nvSpPr>
        <p:spPr>
          <a:xfrm>
            <a:off x="2111635" y="3265169"/>
            <a:ext cx="8274050" cy="1546225"/>
          </a:xfrm>
          <a:prstGeom prst="rect">
            <a:avLst/>
          </a:prstGeom>
        </p:spPr>
        <p:txBody>
          <a:bodyPr spcFirstLastPara="1" wrap="square" lIns="0" tIns="0" rIns="0" bIns="0" anchor="ctr" anchorCtr="0">
            <a:noAutofit/>
          </a:bodyPr>
          <a:lstStyle/>
          <a:p>
            <a:pPr algn="ctr"/>
            <a:r>
              <a:rPr lang="en-US" sz="6400" dirty="0">
                <a:latin typeface="BN Eyal" panose="02000500000000000000" pitchFamily="2" charset="-79"/>
                <a:cs typeface="BN Eyal" panose="02000500000000000000" pitchFamily="2" charset="-79"/>
              </a:rPr>
              <a:t>Quartet Card Game</a:t>
            </a:r>
            <a:endParaRPr sz="6400" dirty="0">
              <a:latin typeface="BN Eyal" panose="02000500000000000000" pitchFamily="2" charset="-79"/>
              <a:cs typeface="BN Eyal" panose="02000500000000000000" pitchFamily="2" charset="-79"/>
            </a:endParaRPr>
          </a:p>
        </p:txBody>
      </p:sp>
      <p:sp>
        <p:nvSpPr>
          <p:cNvPr id="105" name="Google Shape;105;p19"/>
          <p:cNvSpPr/>
          <p:nvPr/>
        </p:nvSpPr>
        <p:spPr>
          <a:xfrm>
            <a:off x="6035215" y="1204714"/>
            <a:ext cx="1527455" cy="1547791"/>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6D9EEB"/>
              </a:solidFill>
              <a:cs typeface="Arial"/>
              <a:sym typeface="Arial"/>
            </a:endParaRPr>
          </a:p>
        </p:txBody>
      </p:sp>
      <p:sp>
        <p:nvSpPr>
          <p:cNvPr id="106" name="Google Shape;106;p19"/>
          <p:cNvSpPr/>
          <p:nvPr/>
        </p:nvSpPr>
        <p:spPr>
          <a:xfrm rot="1473024">
            <a:off x="4646407" y="1977522"/>
            <a:ext cx="893047" cy="869916"/>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6D9EEB"/>
              </a:solidFill>
              <a:cs typeface="Arial"/>
              <a:sym typeface="Arial"/>
            </a:endParaRPr>
          </a:p>
        </p:txBody>
      </p:sp>
      <p:sp>
        <p:nvSpPr>
          <p:cNvPr id="107" name="Google Shape;107;p19"/>
          <p:cNvSpPr/>
          <p:nvPr/>
        </p:nvSpPr>
        <p:spPr>
          <a:xfrm>
            <a:off x="5739788" y="1056800"/>
            <a:ext cx="390987" cy="379939"/>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6D9EEB"/>
              </a:solidFill>
              <a:cs typeface="Arial"/>
              <a:sym typeface="Arial"/>
            </a:endParaRPr>
          </a:p>
        </p:txBody>
      </p:sp>
      <p:sp>
        <p:nvSpPr>
          <p:cNvPr id="108" name="Google Shape;108;p19"/>
          <p:cNvSpPr/>
          <p:nvPr/>
        </p:nvSpPr>
        <p:spPr>
          <a:xfrm rot="2487194">
            <a:off x="5488349" y="2780736"/>
            <a:ext cx="278172" cy="270312"/>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6D9EEB"/>
              </a:solidFill>
              <a:cs typeface="Arial"/>
              <a:sym typeface="Arial"/>
            </a:endParaRPr>
          </a:p>
        </p:txBody>
      </p:sp>
    </p:spTree>
    <p:extLst>
      <p:ext uri="{BB962C8B-B14F-4D97-AF65-F5344CB8AC3E}">
        <p14:creationId xmlns:p14="http://schemas.microsoft.com/office/powerpoint/2010/main" val="3162684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9" name="Google Shape;109;p19"/>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5</a:t>
            </a:fld>
            <a:endParaRPr/>
          </a:p>
        </p:txBody>
      </p:sp>
      <p:sp>
        <p:nvSpPr>
          <p:cNvPr id="2" name="TextBox 1"/>
          <p:cNvSpPr txBox="1"/>
          <p:nvPr/>
        </p:nvSpPr>
        <p:spPr>
          <a:xfrm>
            <a:off x="1663909" y="1761346"/>
            <a:ext cx="8342026" cy="3539430"/>
          </a:xfrm>
          <a:prstGeom prst="rect">
            <a:avLst/>
          </a:prstGeom>
          <a:noFill/>
        </p:spPr>
        <p:txBody>
          <a:bodyPr wrap="square" rtlCol="1">
            <a:spAutoFit/>
          </a:bodyPr>
          <a:lstStyle/>
          <a:p>
            <a:pPr marL="285750" indent="-285750" algn="l" rtl="0">
              <a:buFont typeface="Arial" panose="020B0604020202020204" pitchFamily="34" charset="0"/>
              <a:buChar char="•"/>
            </a:pPr>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4 Players</a:t>
            </a:r>
          </a:p>
          <a:p>
            <a:pPr marL="285750" indent="-285750" algn="l" rtl="0">
              <a:buFont typeface="Arial" panose="020B0604020202020204" pitchFamily="34" charset="0"/>
              <a:buChar char="•"/>
            </a:pPr>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40 Cards, separated to 10 categories, 4 cards each. </a:t>
            </a:r>
          </a:p>
          <a:p>
            <a:pPr marL="285750" indent="-285750" algn="l" rtl="0">
              <a:buFont typeface="Arial" panose="020B0604020202020204" pitchFamily="34" charset="0"/>
              <a:buChar char="•"/>
            </a:pPr>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The winner is the player with the biggest number of sets of 4 cards from the same family. </a:t>
            </a:r>
          </a:p>
          <a:p>
            <a:pPr marL="285750" indent="-285750" algn="l" rtl="0">
              <a:buFont typeface="Arial" panose="020B0604020202020204" pitchFamily="34" charset="0"/>
              <a:buChar char="•"/>
            </a:pPr>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Each player, in his turn, can ask one other player for a card from one of the categories he has. </a:t>
            </a:r>
          </a:p>
          <a:p>
            <a:pPr algn="l" rtl="0"/>
            <a:endParaRPr lang="he-IL"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2314795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9" name="Google Shape;109;p19"/>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6</a:t>
            </a:fld>
            <a:endParaRPr/>
          </a:p>
        </p:txBody>
      </p:sp>
      <p:sp>
        <p:nvSpPr>
          <p:cNvPr id="2" name="TextBox 1"/>
          <p:cNvSpPr txBox="1"/>
          <p:nvPr/>
        </p:nvSpPr>
        <p:spPr>
          <a:xfrm>
            <a:off x="1663909" y="1761346"/>
            <a:ext cx="8342026" cy="2677656"/>
          </a:xfrm>
          <a:prstGeom prst="rect">
            <a:avLst/>
          </a:prstGeom>
          <a:noFill/>
        </p:spPr>
        <p:txBody>
          <a:bodyPr wrap="square" rtlCol="1">
            <a:spAutoFit/>
          </a:bodyPr>
          <a:lstStyle/>
          <a:p>
            <a:pPr marL="285750" indent="-285750" algn="l" rtl="0">
              <a:buFont typeface="Arial" panose="020B0604020202020204" pitchFamily="34" charset="0"/>
              <a:buChar char="•"/>
            </a:pPr>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You can buy some extraordinary utilities using the winning prizes:</a:t>
            </a:r>
          </a:p>
          <a:p>
            <a:pPr marL="742950" lvl="1" indent="-285750" algn="l" rtl="0">
              <a:buFont typeface="Arial" panose="020B0604020202020204" pitchFamily="34" charset="0"/>
              <a:buChar char="•"/>
            </a:pPr>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Joker – Can be any card</a:t>
            </a:r>
          </a:p>
          <a:p>
            <a:pPr marL="742950" lvl="1" indent="-285750" algn="l" rtl="0">
              <a:buFont typeface="Arial" panose="020B0604020202020204" pitchFamily="34" charset="0"/>
              <a:buChar char="•"/>
            </a:pPr>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Swapper – Swap your cards with other player</a:t>
            </a:r>
          </a:p>
          <a:p>
            <a:pPr marL="742950" lvl="1" indent="-285750" algn="l" rtl="0">
              <a:buFont typeface="Arial" panose="020B0604020202020204" pitchFamily="34" charset="0"/>
              <a:buChar char="•"/>
            </a:pPr>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Watcher – Watch other player’s cards</a:t>
            </a:r>
          </a:p>
          <a:p>
            <a:pPr algn="l" rtl="0"/>
            <a:endParaRPr lang="he-IL"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2731179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23962611-DFD5-4092-AAFD-559E3DFCE2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 xmlns:a16="http://schemas.microsoft.com/office/drawing/2014/main" id="{2270F1FA-0425-408F-9861-80BF5AFB276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כותרת 1">
            <a:extLst>
              <a:ext uri="{FF2B5EF4-FFF2-40B4-BE49-F238E27FC236}">
                <a16:creationId xmlns="" xmlns:a16="http://schemas.microsoft.com/office/drawing/2014/main" id="{1C0DC20E-400E-4C3E-BF17-A3CDCFCE20BB}"/>
              </a:ext>
            </a:extLst>
          </p:cNvPr>
          <p:cNvSpPr>
            <a:spLocks noGrp="1"/>
          </p:cNvSpPr>
          <p:nvPr>
            <p:ph type="ctrTitle"/>
          </p:nvPr>
        </p:nvSpPr>
        <p:spPr>
          <a:xfrm>
            <a:off x="3043403" y="2892531"/>
            <a:ext cx="6105194" cy="1072937"/>
          </a:xfrm>
        </p:spPr>
        <p:txBody>
          <a:bodyPr>
            <a:noAutofit/>
          </a:bodyPr>
          <a:lstStyle/>
          <a:p>
            <a:r>
              <a:rPr lang="en-US" sz="7200" b="1" dirty="0">
                <a:solidFill>
                  <a:srgbClr val="FFFFFF"/>
                </a:solidFill>
                <a:latin typeface="Open Sans Hebrew Light" panose="00000400000000000000" pitchFamily="2" charset="-79"/>
                <a:cs typeface="Open Sans Hebrew Light" panose="00000400000000000000" pitchFamily="2" charset="-79"/>
              </a:rPr>
              <a:t>Known Bugs</a:t>
            </a:r>
            <a:endParaRPr lang="he-IL" sz="7200" dirty="0">
              <a:solidFill>
                <a:srgbClr val="FFFFFF"/>
              </a:solidFill>
              <a:latin typeface="Open Sans Hebrew Light" panose="00000400000000000000" pitchFamily="2" charset="-79"/>
              <a:cs typeface="Open Sans Hebrew Light" panose="00000400000000000000" pitchFamily="2" charset="-79"/>
            </a:endParaRPr>
          </a:p>
        </p:txBody>
      </p:sp>
    </p:spTree>
    <p:extLst>
      <p:ext uri="{BB962C8B-B14F-4D97-AF65-F5344CB8AC3E}">
        <p14:creationId xmlns:p14="http://schemas.microsoft.com/office/powerpoint/2010/main" val="1099756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38000">
              <a:srgbClr val="7030A0"/>
            </a:gs>
            <a:gs pos="100000">
              <a:srgbClr val="B8DF32"/>
            </a:gs>
          </a:gsLst>
          <a:lin ang="5400012" scaled="0"/>
        </a:gradFill>
        <a:effectLst/>
      </p:bgPr>
    </p:bg>
    <p:spTree>
      <p:nvGrpSpPr>
        <p:cNvPr id="1" name="Shape 75"/>
        <p:cNvGrpSpPr/>
        <p:nvPr/>
      </p:nvGrpSpPr>
      <p:grpSpPr>
        <a:xfrm>
          <a:off x="0" y="0"/>
          <a:ext cx="0" cy="0"/>
          <a:chOff x="0" y="0"/>
          <a:chExt cx="0" cy="0"/>
        </a:xfrm>
      </p:grpSpPr>
      <p:sp>
        <p:nvSpPr>
          <p:cNvPr id="79" name="Google Shape;79;p15"/>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8</a:t>
            </a:fld>
            <a:endParaRPr/>
          </a:p>
        </p:txBody>
      </p:sp>
      <p:sp>
        <p:nvSpPr>
          <p:cNvPr id="5" name="TextBox 4"/>
          <p:cNvSpPr txBox="1"/>
          <p:nvPr/>
        </p:nvSpPr>
        <p:spPr>
          <a:xfrm>
            <a:off x="910602" y="1203746"/>
            <a:ext cx="9404215" cy="4401205"/>
          </a:xfrm>
          <a:prstGeom prst="rect">
            <a:avLst/>
          </a:prstGeom>
          <a:noFill/>
        </p:spPr>
        <p:txBody>
          <a:bodyPr wrap="square" rtlCol="1">
            <a:spAutoFit/>
          </a:bodyPr>
          <a:lstStyle/>
          <a:p>
            <a:pPr marL="457200" indent="-457200" algn="l" rtl="0">
              <a:buFont typeface="Arial" panose="020B0604020202020204" pitchFamily="34" charset="0"/>
              <a:buChar char="•"/>
              <a:tabLst>
                <a:tab pos="5743575" algn="l"/>
              </a:tabLst>
            </a:pPr>
            <a:r>
              <a:rPr lang="en-US" sz="2800" dirty="0">
                <a:ln>
                  <a:solidFill>
                    <a:schemeClr val="bg1"/>
                  </a:solidFill>
                </a:ln>
                <a:solidFill>
                  <a:schemeClr val="bg1"/>
                </a:solidFill>
                <a:latin typeface="Microsoft YaHei UI Light" panose="020B0502040204020203" pitchFamily="34" charset="-122"/>
                <a:ea typeface="Microsoft YaHei UI Light" panose="020B0502040204020203" pitchFamily="34" charset="-122"/>
              </a:rPr>
              <a:t>Running functions on contract always return null</a:t>
            </a:r>
          </a:p>
          <a:p>
            <a:pPr marL="457200" indent="-457200" algn="l" rtl="0">
              <a:buFont typeface="Arial" panose="020B0604020202020204" pitchFamily="34" charset="0"/>
              <a:buChar char="•"/>
              <a:tabLst>
                <a:tab pos="5743575" algn="l"/>
              </a:tabLst>
            </a:pPr>
            <a:r>
              <a:rPr lang="en-US" sz="2800" dirty="0">
                <a:ln>
                  <a:solidFill>
                    <a:schemeClr val="bg1"/>
                  </a:solidFill>
                </a:ln>
                <a:solidFill>
                  <a:schemeClr val="bg1"/>
                </a:solidFill>
                <a:latin typeface="Microsoft YaHei UI Light" panose="020B0502040204020203" pitchFamily="34" charset="-122"/>
                <a:ea typeface="Microsoft YaHei UI Light" panose="020B0502040204020203" pitchFamily="34" charset="-122"/>
              </a:rPr>
              <a:t>Client doesn’t validate the entered pk belongs to the </a:t>
            </a:r>
            <a:r>
              <a:rPr lang="en-US" sz="2800" dirty="0" smtClean="0">
                <a:ln>
                  <a:solidFill>
                    <a:schemeClr val="bg1"/>
                  </a:solidFill>
                </a:ln>
                <a:solidFill>
                  <a:schemeClr val="bg1"/>
                </a:solidFill>
                <a:latin typeface="Microsoft YaHei UI Light" panose="020B0502040204020203" pitchFamily="34" charset="-122"/>
                <a:ea typeface="Microsoft YaHei UI Light" panose="020B0502040204020203" pitchFamily="34" charset="-122"/>
              </a:rPr>
              <a:t>user</a:t>
            </a:r>
          </a:p>
          <a:p>
            <a:pPr marL="457200" indent="-457200" algn="l" rtl="0">
              <a:buFont typeface="Arial" panose="020B0604020202020204" pitchFamily="34" charset="0"/>
              <a:buChar char="•"/>
              <a:tabLst>
                <a:tab pos="5743575" algn="l"/>
              </a:tabLst>
            </a:pPr>
            <a:r>
              <a:rPr lang="en-US" sz="2800" dirty="0" smtClean="0">
                <a:ln>
                  <a:solidFill>
                    <a:schemeClr val="bg1"/>
                  </a:solidFill>
                </a:ln>
                <a:solidFill>
                  <a:schemeClr val="bg1"/>
                </a:solidFill>
                <a:latin typeface="Microsoft YaHei UI Light" panose="020B0502040204020203" pitchFamily="34" charset="-122"/>
                <a:ea typeface="Microsoft YaHei UI Light" panose="020B0502040204020203" pitchFamily="34" charset="-122"/>
              </a:rPr>
              <a:t>We can’t declare Card as contract because it causes the initial transaction fee (which is the cost of the deployment process) to oversize the max gas limit, so we have declared Card as </a:t>
            </a:r>
            <a:r>
              <a:rPr lang="en-US" sz="2800" dirty="0" err="1" smtClean="0">
                <a:ln>
                  <a:solidFill>
                    <a:schemeClr val="bg1"/>
                  </a:solidFill>
                </a:ln>
                <a:solidFill>
                  <a:schemeClr val="bg1"/>
                </a:solidFill>
                <a:latin typeface="Microsoft YaHei UI Light" panose="020B0502040204020203" pitchFamily="34" charset="-122"/>
                <a:ea typeface="Microsoft YaHei UI Light" panose="020B0502040204020203" pitchFamily="34" charset="-122"/>
              </a:rPr>
              <a:t>struct</a:t>
            </a:r>
            <a:r>
              <a:rPr lang="en-US" sz="2800" dirty="0" smtClean="0">
                <a:ln>
                  <a:solidFill>
                    <a:schemeClr val="bg1"/>
                  </a:solidFill>
                </a:ln>
                <a:solidFill>
                  <a:schemeClr val="bg1"/>
                </a:solidFill>
                <a:latin typeface="Microsoft YaHei UI Light" panose="020B0502040204020203" pitchFamily="34" charset="-122"/>
                <a:ea typeface="Microsoft YaHei UI Light" panose="020B0502040204020203" pitchFamily="34" charset="-122"/>
              </a:rPr>
              <a:t>. In addition, also when Card is declared as a </a:t>
            </a:r>
            <a:r>
              <a:rPr lang="en-US" sz="2800" dirty="0" err="1" smtClean="0">
                <a:ln>
                  <a:solidFill>
                    <a:schemeClr val="bg1"/>
                  </a:solidFill>
                </a:ln>
                <a:solidFill>
                  <a:schemeClr val="bg1"/>
                </a:solidFill>
                <a:latin typeface="Microsoft YaHei UI Light" panose="020B0502040204020203" pitchFamily="34" charset="-122"/>
                <a:ea typeface="Microsoft YaHei UI Light" panose="020B0502040204020203" pitchFamily="34" charset="-122"/>
              </a:rPr>
              <a:t>struct</a:t>
            </a:r>
            <a:r>
              <a:rPr lang="en-US" sz="2800" dirty="0" smtClean="0">
                <a:ln>
                  <a:solidFill>
                    <a:schemeClr val="bg1"/>
                  </a:solidFill>
                </a:ln>
                <a:solidFill>
                  <a:schemeClr val="bg1"/>
                </a:solidFill>
                <a:latin typeface="Microsoft YaHei UI Light" panose="020B0502040204020203" pitchFamily="34" charset="-122"/>
                <a:ea typeface="Microsoft YaHei UI Light" panose="020B0502040204020203" pitchFamily="34" charset="-122"/>
              </a:rPr>
              <a:t>, we can’t declare 40 cards as we want, so we have declared only 16 cards. </a:t>
            </a:r>
            <a:endParaRPr lang="en-US" sz="2800" dirty="0">
              <a:ln>
                <a:solidFill>
                  <a:schemeClr val="bg1"/>
                </a:solidFill>
              </a:ln>
              <a:solidFill>
                <a:schemeClr val="bg1"/>
              </a:solidFill>
              <a:latin typeface="Microsoft YaHei UI Light" panose="020B0502040204020203" pitchFamily="34" charset="-122"/>
              <a:ea typeface="Microsoft YaHei UI Light" panose="020B0502040204020203" pitchFamily="34" charset="-122"/>
            </a:endParaRPr>
          </a:p>
          <a:p>
            <a:pPr algn="l" rtl="0">
              <a:tabLst>
                <a:tab pos="5743575" algn="l"/>
              </a:tabLst>
            </a:pPr>
            <a:endParaRPr lang="he-IL" sz="2800" dirty="0">
              <a:ln>
                <a:solidFill>
                  <a:schemeClr val="bg1"/>
                </a:solidFill>
              </a:ln>
              <a:solidFill>
                <a:schemeClr val="bg1"/>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1126277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23962611-DFD5-4092-AAFD-559E3DFCE2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 xmlns:a16="http://schemas.microsoft.com/office/drawing/2014/main" id="{2270F1FA-0425-408F-9861-80BF5AFB276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כותרת 1">
            <a:extLst>
              <a:ext uri="{FF2B5EF4-FFF2-40B4-BE49-F238E27FC236}">
                <a16:creationId xmlns="" xmlns:a16="http://schemas.microsoft.com/office/drawing/2014/main" id="{1C0DC20E-400E-4C3E-BF17-A3CDCFCE20BB}"/>
              </a:ext>
            </a:extLst>
          </p:cNvPr>
          <p:cNvSpPr>
            <a:spLocks noGrp="1"/>
          </p:cNvSpPr>
          <p:nvPr>
            <p:ph type="ctrTitle"/>
          </p:nvPr>
        </p:nvSpPr>
        <p:spPr>
          <a:xfrm>
            <a:off x="2878037" y="2470882"/>
            <a:ext cx="6105194" cy="2031055"/>
          </a:xfrm>
        </p:spPr>
        <p:txBody>
          <a:bodyPr>
            <a:noAutofit/>
          </a:bodyPr>
          <a:lstStyle/>
          <a:p>
            <a:r>
              <a:rPr lang="en-US" sz="13800" b="1" dirty="0">
                <a:solidFill>
                  <a:srgbClr val="FFFFFF"/>
                </a:solidFill>
                <a:latin typeface="Open Sans Hebrew Light" panose="00000400000000000000" pitchFamily="2" charset="-79"/>
                <a:cs typeface="Open Sans Hebrew Light" panose="00000400000000000000" pitchFamily="2" charset="-79"/>
              </a:rPr>
              <a:t>Parts</a:t>
            </a:r>
            <a:endParaRPr lang="he-IL" sz="13800" dirty="0">
              <a:solidFill>
                <a:srgbClr val="FFFFFF"/>
              </a:solidFill>
              <a:latin typeface="Open Sans Hebrew Light" panose="00000400000000000000" pitchFamily="2" charset="-79"/>
              <a:cs typeface="Open Sans Hebrew Light" panose="00000400000000000000" pitchFamily="2" charset="-79"/>
            </a:endParaRPr>
          </a:p>
        </p:txBody>
      </p:sp>
    </p:spTree>
    <p:extLst>
      <p:ext uri="{BB962C8B-B14F-4D97-AF65-F5344CB8AC3E}">
        <p14:creationId xmlns:p14="http://schemas.microsoft.com/office/powerpoint/2010/main" val="1948164079"/>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Juliet template">
  <a:themeElements>
    <a:clrScheme name="כחול">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475</Words>
  <Application>Microsoft Office PowerPoint</Application>
  <PresentationFormat>מסך רחב</PresentationFormat>
  <Paragraphs>82</Paragraphs>
  <Slides>23</Slides>
  <Notes>19</Notes>
  <HiddenSlides>0</HiddenSlides>
  <MMClips>0</MMClips>
  <ScaleCrop>false</ScaleCrop>
  <HeadingPairs>
    <vt:vector size="6" baseType="variant">
      <vt:variant>
        <vt:lpstr>גופנים בשימוש</vt:lpstr>
      </vt:variant>
      <vt:variant>
        <vt:i4>15</vt:i4>
      </vt:variant>
      <vt:variant>
        <vt:lpstr>ערכת נושא</vt:lpstr>
      </vt:variant>
      <vt:variant>
        <vt:i4>2</vt:i4>
      </vt:variant>
      <vt:variant>
        <vt:lpstr>כותרות שקופיות</vt:lpstr>
      </vt:variant>
      <vt:variant>
        <vt:i4>23</vt:i4>
      </vt:variant>
    </vt:vector>
  </HeadingPairs>
  <TitlesOfParts>
    <vt:vector size="40" baseType="lpstr">
      <vt:lpstr>Microsoft YaHei UI Light</vt:lpstr>
      <vt:lpstr>Arial</vt:lpstr>
      <vt:lpstr>BN Balls</vt:lpstr>
      <vt:lpstr>BN Barak</vt:lpstr>
      <vt:lpstr>BN Eyal</vt:lpstr>
      <vt:lpstr>Buxton Sketch</vt:lpstr>
      <vt:lpstr>Calibri</vt:lpstr>
      <vt:lpstr>Calibri Light</vt:lpstr>
      <vt:lpstr>Montserrat</vt:lpstr>
      <vt:lpstr>Montserrat ExtraBold</vt:lpstr>
      <vt:lpstr>Montserrat Light</vt:lpstr>
      <vt:lpstr>Open Sans Hebrew Light</vt:lpstr>
      <vt:lpstr>Tempus Sans ITC</vt:lpstr>
      <vt:lpstr>Times New Roman</vt:lpstr>
      <vt:lpstr>Wingdings</vt:lpstr>
      <vt:lpstr>ערכת נושא Office</vt:lpstr>
      <vt:lpstr>Juliet template</vt:lpstr>
      <vt:lpstr>Blockchain Final Project Quartet  Ron Friedman 209490358 Netanel Konforty 312463425</vt:lpstr>
      <vt:lpstr>Introduction </vt:lpstr>
      <vt:lpstr>מצגת של PowerPoint</vt:lpstr>
      <vt:lpstr>Quartet Card Game</vt:lpstr>
      <vt:lpstr>מצגת של PowerPoint</vt:lpstr>
      <vt:lpstr>מצגת של PowerPoint</vt:lpstr>
      <vt:lpstr>Known Bugs</vt:lpstr>
      <vt:lpstr>מצגת של PowerPoint</vt:lpstr>
      <vt:lpstr>Parts</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How to Run &amp; Play ?</vt:lpstr>
      <vt:lpstr>מצגת של PowerPoint</vt:lpstr>
      <vt:lpstr>מצגת של PowerPoint</vt:lpstr>
      <vt:lpstr>מצגת של PowerPoint</vt:lpstr>
      <vt:lpstr>Any Questions ?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Final Project Quartet  Ron Friedman 209490358 Netanel Konforty 312463425</dc:title>
  <dc:creator>רון פרידמן</dc:creator>
  <cp:lastModifiedBy>רון פרידמן</cp:lastModifiedBy>
  <cp:revision>37</cp:revision>
  <dcterms:created xsi:type="dcterms:W3CDTF">2019-07-20T12:27:27Z</dcterms:created>
  <dcterms:modified xsi:type="dcterms:W3CDTF">2019-07-26T10:49:57Z</dcterms:modified>
</cp:coreProperties>
</file>