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84" r:id="rId3"/>
    <p:sldId id="258" r:id="rId4"/>
    <p:sldId id="285" r:id="rId5"/>
    <p:sldId id="286" r:id="rId6"/>
    <p:sldId id="287" r:id="rId7"/>
    <p:sldId id="288" r:id="rId8"/>
    <p:sldId id="294" r:id="rId9"/>
    <p:sldId id="306" r:id="rId10"/>
    <p:sldId id="305" r:id="rId11"/>
    <p:sldId id="304" r:id="rId12"/>
    <p:sldId id="293" r:id="rId13"/>
    <p:sldId id="295" r:id="rId14"/>
    <p:sldId id="296" r:id="rId15"/>
    <p:sldId id="298" r:id="rId16"/>
    <p:sldId id="299" r:id="rId17"/>
    <p:sldId id="300" r:id="rId18"/>
    <p:sldId id="301" r:id="rId19"/>
    <p:sldId id="302" r:id="rId20"/>
    <p:sldId id="257" r:id="rId21"/>
    <p:sldId id="290" r:id="rId22"/>
    <p:sldId id="283" r:id="rId23"/>
    <p:sldId id="279" r:id="rId2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vraham" initials="A" lastIdx="1" clrIdx="0">
    <p:extLst>
      <p:ext uri="{19B8F6BF-5375-455C-9EA6-DF929625EA0E}">
        <p15:presenceInfo xmlns:p15="http://schemas.microsoft.com/office/powerpoint/2012/main" userId="Avrah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4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EEFBA6-3CDE-4EB5-A929-21B72A53EBA7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8E82FC2-ECE6-45B1-BB40-B45C8012AF21}">
      <dgm:prSet/>
      <dgm:spPr/>
      <dgm:t>
        <a:bodyPr/>
        <a:lstStyle/>
        <a:p>
          <a:r>
            <a:rPr lang="en-US" dirty="0"/>
            <a:t>Quartet Game is a popular game in Israel. </a:t>
          </a:r>
        </a:p>
      </dgm:t>
    </dgm:pt>
    <dgm:pt modelId="{E2FA07E9-7E45-416D-8A89-B86E728D40B5}" type="parTrans" cxnId="{1F8DF9CF-C18B-4F3F-A930-04724CA17827}">
      <dgm:prSet/>
      <dgm:spPr/>
      <dgm:t>
        <a:bodyPr/>
        <a:lstStyle/>
        <a:p>
          <a:endParaRPr lang="en-US"/>
        </a:p>
      </dgm:t>
    </dgm:pt>
    <dgm:pt modelId="{C1E84BC1-A348-4CDA-984D-E6C42A0A6ED1}" type="sibTrans" cxnId="{1F8DF9CF-C18B-4F3F-A930-04724CA17827}">
      <dgm:prSet/>
      <dgm:spPr/>
      <dgm:t>
        <a:bodyPr/>
        <a:lstStyle/>
        <a:p>
          <a:endParaRPr lang="en-US"/>
        </a:p>
      </dgm:t>
    </dgm:pt>
    <dgm:pt modelId="{067DAD8D-EB33-4B95-B036-DBC1AC1DC1F0}">
      <dgm:prSet/>
      <dgm:spPr/>
      <dgm:t>
        <a:bodyPr/>
        <a:lstStyle/>
        <a:p>
          <a:r>
            <a:rPr lang="en-US" dirty="0"/>
            <a:t>Sometimes people cheat while playing this game. </a:t>
          </a:r>
        </a:p>
      </dgm:t>
    </dgm:pt>
    <dgm:pt modelId="{A4631B97-B19B-4129-BDA4-F2182B1E9817}" type="parTrans" cxnId="{6E3B6833-1ABF-4CA8-944B-3FD2D444C57E}">
      <dgm:prSet/>
      <dgm:spPr/>
      <dgm:t>
        <a:bodyPr/>
        <a:lstStyle/>
        <a:p>
          <a:endParaRPr lang="en-US"/>
        </a:p>
      </dgm:t>
    </dgm:pt>
    <dgm:pt modelId="{3A1D991C-E02E-4FA4-B919-5CCE9E11CBBA}" type="sibTrans" cxnId="{6E3B6833-1ABF-4CA8-944B-3FD2D444C57E}">
      <dgm:prSet/>
      <dgm:spPr/>
      <dgm:t>
        <a:bodyPr/>
        <a:lstStyle/>
        <a:p>
          <a:endParaRPr lang="en-US"/>
        </a:p>
      </dgm:t>
    </dgm:pt>
    <dgm:pt modelId="{0E2356AB-49A2-4819-8ACF-C07FEC28373E}">
      <dgm:prSet/>
      <dgm:spPr/>
      <dgm:t>
        <a:bodyPr/>
        <a:lstStyle/>
        <a:p>
          <a:r>
            <a:rPr lang="en-US" dirty="0"/>
            <a:t>Therefore we came up with the idea to build a playing system based on </a:t>
          </a:r>
          <a:r>
            <a:rPr lang="en-US" dirty="0" err="1"/>
            <a:t>blockchain</a:t>
          </a:r>
          <a:r>
            <a:rPr lang="en-US" dirty="0"/>
            <a:t> and verification with </a:t>
          </a:r>
          <a:r>
            <a:rPr lang="en-US" dirty="0" err="1"/>
            <a:t>merkle</a:t>
          </a:r>
          <a:r>
            <a:rPr lang="en-US" dirty="0"/>
            <a:t> tree</a:t>
          </a:r>
        </a:p>
      </dgm:t>
    </dgm:pt>
    <dgm:pt modelId="{28DD3876-F822-4CCA-9C8F-F85855FB4776}" type="parTrans" cxnId="{5BB6743F-3DB1-44C5-A13D-33508438DCCA}">
      <dgm:prSet/>
      <dgm:spPr/>
      <dgm:t>
        <a:bodyPr/>
        <a:lstStyle/>
        <a:p>
          <a:endParaRPr lang="en-US"/>
        </a:p>
      </dgm:t>
    </dgm:pt>
    <dgm:pt modelId="{C4DCFE21-FBC3-4E29-A143-5D307DE3FD44}" type="sibTrans" cxnId="{5BB6743F-3DB1-44C5-A13D-33508438DCCA}">
      <dgm:prSet/>
      <dgm:spPr/>
      <dgm:t>
        <a:bodyPr/>
        <a:lstStyle/>
        <a:p>
          <a:endParaRPr lang="en-US"/>
        </a:p>
      </dgm:t>
    </dgm:pt>
    <dgm:pt modelId="{5A8E83C2-0E41-44F8-9DAD-301B4837A3CC}" type="pres">
      <dgm:prSet presAssocID="{27EEFBA6-3CDE-4EB5-A929-21B72A53EBA7}" presName="root" presStyleCnt="0">
        <dgm:presLayoutVars>
          <dgm:dir/>
          <dgm:resizeHandles val="exact"/>
        </dgm:presLayoutVars>
      </dgm:prSet>
      <dgm:spPr/>
    </dgm:pt>
    <dgm:pt modelId="{30AE6DF6-6A93-4F4B-B092-5FE7575FB289}" type="pres">
      <dgm:prSet presAssocID="{F8E82FC2-ECE6-45B1-BB40-B45C8012AF21}" presName="compNode" presStyleCnt="0"/>
      <dgm:spPr/>
    </dgm:pt>
    <dgm:pt modelId="{D782BD57-30EA-48B4-87FC-12A78141F70D}" type="pres">
      <dgm:prSet presAssocID="{F8E82FC2-ECE6-45B1-BB40-B45C8012AF21}" presName="bgRect" presStyleLbl="bgShp" presStyleIdx="0" presStyleCnt="3"/>
      <dgm:spPr/>
    </dgm:pt>
    <dgm:pt modelId="{811A4EB8-7831-41D5-A7AA-BBDDAD5C7E09}" type="pres">
      <dgm:prSet presAssocID="{F8E82FC2-ECE6-45B1-BB40-B45C8012AF21}" presName="iconRect" presStyleLbl="node1" presStyleIdx="0" presStyleCnt="3"/>
      <dgm:spPr>
        <a:blipFill>
          <a:blip xmlns:r="http://schemas.openxmlformats.org/officeDocument/2006/relationships" r:embed="rId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9BA2201-0985-47AD-B292-FFA6AA6C776F}" type="pres">
      <dgm:prSet presAssocID="{F8E82FC2-ECE6-45B1-BB40-B45C8012AF21}" presName="spaceRect" presStyleCnt="0"/>
      <dgm:spPr/>
    </dgm:pt>
    <dgm:pt modelId="{91D13A7F-11DA-4ABD-9FFD-116F47B5A61B}" type="pres">
      <dgm:prSet presAssocID="{F8E82FC2-ECE6-45B1-BB40-B45C8012AF21}" presName="parTx" presStyleLbl="revTx" presStyleIdx="0" presStyleCnt="3">
        <dgm:presLayoutVars>
          <dgm:chMax val="0"/>
          <dgm:chPref val="0"/>
        </dgm:presLayoutVars>
      </dgm:prSet>
      <dgm:spPr/>
    </dgm:pt>
    <dgm:pt modelId="{67E9EAC3-1B19-4A3B-8B10-E81DA0F34BD2}" type="pres">
      <dgm:prSet presAssocID="{C1E84BC1-A348-4CDA-984D-E6C42A0A6ED1}" presName="sibTrans" presStyleCnt="0"/>
      <dgm:spPr/>
    </dgm:pt>
    <dgm:pt modelId="{FC208648-331B-4A7F-ABA7-F23D4A0FC10B}" type="pres">
      <dgm:prSet presAssocID="{067DAD8D-EB33-4B95-B036-DBC1AC1DC1F0}" presName="compNode" presStyleCnt="0"/>
      <dgm:spPr/>
    </dgm:pt>
    <dgm:pt modelId="{0349E507-1830-40B1-8679-CACF21DDA528}" type="pres">
      <dgm:prSet presAssocID="{067DAD8D-EB33-4B95-B036-DBC1AC1DC1F0}" presName="bgRect" presStyleLbl="bgShp" presStyleIdx="1" presStyleCnt="3"/>
      <dgm:spPr/>
    </dgm:pt>
    <dgm:pt modelId="{23E74EE0-F03A-4DE5-AC44-DF0E20FB729D}" type="pres">
      <dgm:prSet presAssocID="{067DAD8D-EB33-4B95-B036-DBC1AC1DC1F0}" presName="iconRect" presStyleLbl="node1" presStyleIdx="1" presStyleCnt="3"/>
      <dgm:spPr>
        <a:blipFill>
          <a:blip xmlns:r="http://schemas.openxmlformats.org/officeDocument/2006/relationships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B06D3FBA-4BA0-40F1-A7D5-4BB7B5534250}" type="pres">
      <dgm:prSet presAssocID="{067DAD8D-EB33-4B95-B036-DBC1AC1DC1F0}" presName="spaceRect" presStyleCnt="0"/>
      <dgm:spPr/>
    </dgm:pt>
    <dgm:pt modelId="{4DE8560D-5100-425F-94C8-324171DB9FEE}" type="pres">
      <dgm:prSet presAssocID="{067DAD8D-EB33-4B95-B036-DBC1AC1DC1F0}" presName="parTx" presStyleLbl="revTx" presStyleIdx="1" presStyleCnt="3">
        <dgm:presLayoutVars>
          <dgm:chMax val="0"/>
          <dgm:chPref val="0"/>
        </dgm:presLayoutVars>
      </dgm:prSet>
      <dgm:spPr/>
    </dgm:pt>
    <dgm:pt modelId="{0E66DB2C-1D03-4563-9FF9-DB832F711F43}" type="pres">
      <dgm:prSet presAssocID="{3A1D991C-E02E-4FA4-B919-5CCE9E11CBBA}" presName="sibTrans" presStyleCnt="0"/>
      <dgm:spPr/>
    </dgm:pt>
    <dgm:pt modelId="{D3F49884-4A4A-4954-B5B0-387120AB5D22}" type="pres">
      <dgm:prSet presAssocID="{0E2356AB-49A2-4819-8ACF-C07FEC28373E}" presName="compNode" presStyleCnt="0"/>
      <dgm:spPr/>
    </dgm:pt>
    <dgm:pt modelId="{F1617EB9-6964-4124-BF57-7255796F6B65}" type="pres">
      <dgm:prSet presAssocID="{0E2356AB-49A2-4819-8ACF-C07FEC28373E}" presName="bgRect" presStyleLbl="bgShp" presStyleIdx="2" presStyleCnt="3"/>
      <dgm:spPr/>
    </dgm:pt>
    <dgm:pt modelId="{EBFDDECD-BC80-4C4D-80EA-AAC5AC6D11F9}" type="pres">
      <dgm:prSet presAssocID="{0E2356AB-49A2-4819-8ACF-C07FEC28373E}" presName="iconRect" presStyleLbl="node1" presStyleIdx="2" presStyleCnt="3"/>
      <dgm:spPr>
        <a:blipFill>
          <a:blip xmlns:r="http://schemas.openxmlformats.org/officeDocument/2006/relationships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D2E44B1C-7040-4810-B2D7-02B550759A8A}" type="pres">
      <dgm:prSet presAssocID="{0E2356AB-49A2-4819-8ACF-C07FEC28373E}" presName="spaceRect" presStyleCnt="0"/>
      <dgm:spPr/>
    </dgm:pt>
    <dgm:pt modelId="{E6A53FA5-D61D-4BA1-9D02-D37A1A449E2C}" type="pres">
      <dgm:prSet presAssocID="{0E2356AB-49A2-4819-8ACF-C07FEC28373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E3B6833-1ABF-4CA8-944B-3FD2D444C57E}" srcId="{27EEFBA6-3CDE-4EB5-A929-21B72A53EBA7}" destId="{067DAD8D-EB33-4B95-B036-DBC1AC1DC1F0}" srcOrd="1" destOrd="0" parTransId="{A4631B97-B19B-4129-BDA4-F2182B1E9817}" sibTransId="{3A1D991C-E02E-4FA4-B919-5CCE9E11CBBA}"/>
    <dgm:cxn modelId="{5BB6743F-3DB1-44C5-A13D-33508438DCCA}" srcId="{27EEFBA6-3CDE-4EB5-A929-21B72A53EBA7}" destId="{0E2356AB-49A2-4819-8ACF-C07FEC28373E}" srcOrd="2" destOrd="0" parTransId="{28DD3876-F822-4CCA-9C8F-F85855FB4776}" sibTransId="{C4DCFE21-FBC3-4E29-A143-5D307DE3FD44}"/>
    <dgm:cxn modelId="{FE907846-EA46-4018-84CD-1283AFF03CEA}" type="presOf" srcId="{F8E82FC2-ECE6-45B1-BB40-B45C8012AF21}" destId="{91D13A7F-11DA-4ABD-9FFD-116F47B5A61B}" srcOrd="0" destOrd="0" presId="urn:microsoft.com/office/officeart/2018/2/layout/IconVerticalSolidList"/>
    <dgm:cxn modelId="{C78EA5A8-B052-4EFC-B53E-37C7CD2D9FDC}" type="presOf" srcId="{067DAD8D-EB33-4B95-B036-DBC1AC1DC1F0}" destId="{4DE8560D-5100-425F-94C8-324171DB9FEE}" srcOrd="0" destOrd="0" presId="urn:microsoft.com/office/officeart/2018/2/layout/IconVerticalSolidList"/>
    <dgm:cxn modelId="{41CA10CF-346D-425C-B8DB-51FFA100A389}" type="presOf" srcId="{0E2356AB-49A2-4819-8ACF-C07FEC28373E}" destId="{E6A53FA5-D61D-4BA1-9D02-D37A1A449E2C}" srcOrd="0" destOrd="0" presId="urn:microsoft.com/office/officeart/2018/2/layout/IconVerticalSolidList"/>
    <dgm:cxn modelId="{1F8DF9CF-C18B-4F3F-A930-04724CA17827}" srcId="{27EEFBA6-3CDE-4EB5-A929-21B72A53EBA7}" destId="{F8E82FC2-ECE6-45B1-BB40-B45C8012AF21}" srcOrd="0" destOrd="0" parTransId="{E2FA07E9-7E45-416D-8A89-B86E728D40B5}" sibTransId="{C1E84BC1-A348-4CDA-984D-E6C42A0A6ED1}"/>
    <dgm:cxn modelId="{930EA4E6-E657-4691-88EA-3B718637C4E3}" type="presOf" srcId="{27EEFBA6-3CDE-4EB5-A929-21B72A53EBA7}" destId="{5A8E83C2-0E41-44F8-9DAD-301B4837A3CC}" srcOrd="0" destOrd="0" presId="urn:microsoft.com/office/officeart/2018/2/layout/IconVerticalSolidList"/>
    <dgm:cxn modelId="{C4E1AA7B-7E50-4354-A86A-B9DF91767753}" type="presParOf" srcId="{5A8E83C2-0E41-44F8-9DAD-301B4837A3CC}" destId="{30AE6DF6-6A93-4F4B-B092-5FE7575FB289}" srcOrd="0" destOrd="0" presId="urn:microsoft.com/office/officeart/2018/2/layout/IconVerticalSolidList"/>
    <dgm:cxn modelId="{330C7239-BA69-46FB-B108-21EA4F8AC1DA}" type="presParOf" srcId="{30AE6DF6-6A93-4F4B-B092-5FE7575FB289}" destId="{D782BD57-30EA-48B4-87FC-12A78141F70D}" srcOrd="0" destOrd="0" presId="urn:microsoft.com/office/officeart/2018/2/layout/IconVerticalSolidList"/>
    <dgm:cxn modelId="{A3AF9405-0CB2-481A-9B28-8E08436301B6}" type="presParOf" srcId="{30AE6DF6-6A93-4F4B-B092-5FE7575FB289}" destId="{811A4EB8-7831-41D5-A7AA-BBDDAD5C7E09}" srcOrd="1" destOrd="0" presId="urn:microsoft.com/office/officeart/2018/2/layout/IconVerticalSolidList"/>
    <dgm:cxn modelId="{D079540E-3DA8-496A-9794-72EF1945833B}" type="presParOf" srcId="{30AE6DF6-6A93-4F4B-B092-5FE7575FB289}" destId="{D9BA2201-0985-47AD-B292-FFA6AA6C776F}" srcOrd="2" destOrd="0" presId="urn:microsoft.com/office/officeart/2018/2/layout/IconVerticalSolidList"/>
    <dgm:cxn modelId="{E2C3FB5C-439F-4C5E-AAB5-F478AAF752F3}" type="presParOf" srcId="{30AE6DF6-6A93-4F4B-B092-5FE7575FB289}" destId="{91D13A7F-11DA-4ABD-9FFD-116F47B5A61B}" srcOrd="3" destOrd="0" presId="urn:microsoft.com/office/officeart/2018/2/layout/IconVerticalSolidList"/>
    <dgm:cxn modelId="{B7D52907-DC5D-4132-B2EF-E580EB0B7F54}" type="presParOf" srcId="{5A8E83C2-0E41-44F8-9DAD-301B4837A3CC}" destId="{67E9EAC3-1B19-4A3B-8B10-E81DA0F34BD2}" srcOrd="1" destOrd="0" presId="urn:microsoft.com/office/officeart/2018/2/layout/IconVerticalSolidList"/>
    <dgm:cxn modelId="{3F3F729B-31A2-4B34-B511-975D8FAB78F8}" type="presParOf" srcId="{5A8E83C2-0E41-44F8-9DAD-301B4837A3CC}" destId="{FC208648-331B-4A7F-ABA7-F23D4A0FC10B}" srcOrd="2" destOrd="0" presId="urn:microsoft.com/office/officeart/2018/2/layout/IconVerticalSolidList"/>
    <dgm:cxn modelId="{558861B0-8EC7-481F-92A5-C487F67500E4}" type="presParOf" srcId="{FC208648-331B-4A7F-ABA7-F23D4A0FC10B}" destId="{0349E507-1830-40B1-8679-CACF21DDA528}" srcOrd="0" destOrd="0" presId="urn:microsoft.com/office/officeart/2018/2/layout/IconVerticalSolidList"/>
    <dgm:cxn modelId="{7705DF94-A62B-4463-91A7-7CB506A76A1C}" type="presParOf" srcId="{FC208648-331B-4A7F-ABA7-F23D4A0FC10B}" destId="{23E74EE0-F03A-4DE5-AC44-DF0E20FB729D}" srcOrd="1" destOrd="0" presId="urn:microsoft.com/office/officeart/2018/2/layout/IconVerticalSolidList"/>
    <dgm:cxn modelId="{9F1BE037-D906-4430-949B-82A268EDDE9A}" type="presParOf" srcId="{FC208648-331B-4A7F-ABA7-F23D4A0FC10B}" destId="{B06D3FBA-4BA0-40F1-A7D5-4BB7B5534250}" srcOrd="2" destOrd="0" presId="urn:microsoft.com/office/officeart/2018/2/layout/IconVerticalSolidList"/>
    <dgm:cxn modelId="{72DBDFF6-A177-42B8-8E00-C27F9AB74428}" type="presParOf" srcId="{FC208648-331B-4A7F-ABA7-F23D4A0FC10B}" destId="{4DE8560D-5100-425F-94C8-324171DB9FEE}" srcOrd="3" destOrd="0" presId="urn:microsoft.com/office/officeart/2018/2/layout/IconVerticalSolidList"/>
    <dgm:cxn modelId="{83267888-6F41-471F-A0AC-F240F4EDBC74}" type="presParOf" srcId="{5A8E83C2-0E41-44F8-9DAD-301B4837A3CC}" destId="{0E66DB2C-1D03-4563-9FF9-DB832F711F43}" srcOrd="3" destOrd="0" presId="urn:microsoft.com/office/officeart/2018/2/layout/IconVerticalSolidList"/>
    <dgm:cxn modelId="{B2F3555E-CD2E-4D05-80D5-C02076D4E97D}" type="presParOf" srcId="{5A8E83C2-0E41-44F8-9DAD-301B4837A3CC}" destId="{D3F49884-4A4A-4954-B5B0-387120AB5D22}" srcOrd="4" destOrd="0" presId="urn:microsoft.com/office/officeart/2018/2/layout/IconVerticalSolidList"/>
    <dgm:cxn modelId="{B28CC849-D3D4-4703-9D57-54EC5FE59501}" type="presParOf" srcId="{D3F49884-4A4A-4954-B5B0-387120AB5D22}" destId="{F1617EB9-6964-4124-BF57-7255796F6B65}" srcOrd="0" destOrd="0" presId="urn:microsoft.com/office/officeart/2018/2/layout/IconVerticalSolidList"/>
    <dgm:cxn modelId="{4659BF98-F15A-4A18-813E-1507593EBD5B}" type="presParOf" srcId="{D3F49884-4A4A-4954-B5B0-387120AB5D22}" destId="{EBFDDECD-BC80-4C4D-80EA-AAC5AC6D11F9}" srcOrd="1" destOrd="0" presId="urn:microsoft.com/office/officeart/2018/2/layout/IconVerticalSolidList"/>
    <dgm:cxn modelId="{1DACF629-0C23-4F8B-A71E-4D640D9BD14F}" type="presParOf" srcId="{D3F49884-4A4A-4954-B5B0-387120AB5D22}" destId="{D2E44B1C-7040-4810-B2D7-02B550759A8A}" srcOrd="2" destOrd="0" presId="urn:microsoft.com/office/officeart/2018/2/layout/IconVerticalSolidList"/>
    <dgm:cxn modelId="{CBB76AFF-45AE-47D8-86F2-9D4345FED5E1}" type="presParOf" srcId="{D3F49884-4A4A-4954-B5B0-387120AB5D22}" destId="{E6A53FA5-D61D-4BA1-9D02-D37A1A449E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2BD57-30EA-48B4-87FC-12A78141F70D}">
      <dsp:nvSpPr>
        <dsp:cNvPr id="0" name=""/>
        <dsp:cNvSpPr/>
      </dsp:nvSpPr>
      <dsp:spPr>
        <a:xfrm>
          <a:off x="0" y="680"/>
          <a:ext cx="6269038" cy="15916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1A4EB8-7831-41D5-A7AA-BBDDAD5C7E09}">
      <dsp:nvSpPr>
        <dsp:cNvPr id="0" name=""/>
        <dsp:cNvSpPr/>
      </dsp:nvSpPr>
      <dsp:spPr>
        <a:xfrm>
          <a:off x="481473" y="358800"/>
          <a:ext cx="875405" cy="875405"/>
        </a:xfrm>
        <a:prstGeom prst="rect">
          <a:avLst/>
        </a:prstGeom>
        <a:blipFill>
          <a:blip xmlns:r="http://schemas.openxmlformats.org/officeDocument/2006/relationships" r:embed="rId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D13A7F-11DA-4ABD-9FFD-116F47B5A61B}">
      <dsp:nvSpPr>
        <dsp:cNvPr id="0" name=""/>
        <dsp:cNvSpPr/>
      </dsp:nvSpPr>
      <dsp:spPr>
        <a:xfrm>
          <a:off x="1838352" y="680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Quartet Game is a popular game in Israel. </a:t>
          </a:r>
        </a:p>
      </dsp:txBody>
      <dsp:txXfrm>
        <a:off x="1838352" y="680"/>
        <a:ext cx="4430685" cy="1591647"/>
      </dsp:txXfrm>
    </dsp:sp>
    <dsp:sp modelId="{0349E507-1830-40B1-8679-CACF21DDA528}">
      <dsp:nvSpPr>
        <dsp:cNvPr id="0" name=""/>
        <dsp:cNvSpPr/>
      </dsp:nvSpPr>
      <dsp:spPr>
        <a:xfrm>
          <a:off x="0" y="1990238"/>
          <a:ext cx="6269038" cy="15916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3E74EE0-F03A-4DE5-AC44-DF0E20FB729D}">
      <dsp:nvSpPr>
        <dsp:cNvPr id="0" name=""/>
        <dsp:cNvSpPr/>
      </dsp:nvSpPr>
      <dsp:spPr>
        <a:xfrm>
          <a:off x="481473" y="2348359"/>
          <a:ext cx="875405" cy="875405"/>
        </a:xfrm>
        <a:prstGeom prst="rect">
          <a:avLst/>
        </a:prstGeom>
        <a:blipFill>
          <a:blip xmlns:r="http://schemas.openxmlformats.org/officeDocument/2006/relationships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E8560D-5100-425F-94C8-324171DB9FEE}">
      <dsp:nvSpPr>
        <dsp:cNvPr id="0" name=""/>
        <dsp:cNvSpPr/>
      </dsp:nvSpPr>
      <dsp:spPr>
        <a:xfrm>
          <a:off x="1838352" y="1990238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Sometimes people cheat while playing this game. </a:t>
          </a:r>
        </a:p>
      </dsp:txBody>
      <dsp:txXfrm>
        <a:off x="1838352" y="1990238"/>
        <a:ext cx="4430685" cy="1591647"/>
      </dsp:txXfrm>
    </dsp:sp>
    <dsp:sp modelId="{F1617EB9-6964-4124-BF57-7255796F6B65}">
      <dsp:nvSpPr>
        <dsp:cNvPr id="0" name=""/>
        <dsp:cNvSpPr/>
      </dsp:nvSpPr>
      <dsp:spPr>
        <a:xfrm>
          <a:off x="0" y="3979797"/>
          <a:ext cx="6269038" cy="15916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FDDECD-BC80-4C4D-80EA-AAC5AC6D11F9}">
      <dsp:nvSpPr>
        <dsp:cNvPr id="0" name=""/>
        <dsp:cNvSpPr/>
      </dsp:nvSpPr>
      <dsp:spPr>
        <a:xfrm>
          <a:off x="481473" y="4337918"/>
          <a:ext cx="875405" cy="875405"/>
        </a:xfrm>
        <a:prstGeom prst="rect">
          <a:avLst/>
        </a:prstGeom>
        <a:blipFill>
          <a:blip xmlns:r="http://schemas.openxmlformats.org/officeDocument/2006/relationships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A53FA5-D61D-4BA1-9D02-D37A1A449E2C}">
      <dsp:nvSpPr>
        <dsp:cNvPr id="0" name=""/>
        <dsp:cNvSpPr/>
      </dsp:nvSpPr>
      <dsp:spPr>
        <a:xfrm>
          <a:off x="1838352" y="3979797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Therefore we came up with the idea to build a playing system based on </a:t>
          </a:r>
          <a:r>
            <a:rPr lang="en-US" sz="2200" kern="1200" dirty="0" err="1"/>
            <a:t>blockchain</a:t>
          </a:r>
          <a:r>
            <a:rPr lang="en-US" sz="2200" kern="1200" dirty="0"/>
            <a:t> and verification with </a:t>
          </a:r>
          <a:r>
            <a:rPr lang="en-US" sz="2200" kern="1200" dirty="0" err="1"/>
            <a:t>merkle</a:t>
          </a:r>
          <a:r>
            <a:rPr lang="en-US" sz="2200" kern="1200" dirty="0"/>
            <a:t> tree</a:t>
          </a:r>
        </a:p>
      </dsp:txBody>
      <dsp:txXfrm>
        <a:off x="1838352" y="3979797"/>
        <a:ext cx="4430685" cy="1591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54EE165-1D20-432B-8391-AC81E3C78BFB}" type="datetimeFigureOut">
              <a:rPr lang="he-IL" smtClean="0"/>
              <a:t>כ"ג/תמוז/תשע"ט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FBBA66C-6594-4F43-A408-AB47ABC211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0258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3530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877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198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934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994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689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150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695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684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780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728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268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715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145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1319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70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2878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538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EA5-4F51-4ED4-A676-F9C80F4D6128}" type="datetimeFigureOut">
              <a:rPr lang="he-IL" smtClean="0"/>
              <a:t>כ"ג/תמוז/תשע"ט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FAB-3939-4870-A1B1-BC0201C681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859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EA5-4F51-4ED4-A676-F9C80F4D6128}" type="datetimeFigureOut">
              <a:rPr lang="he-IL" smtClean="0"/>
              <a:t>כ"ג/תמוז/תשע"ט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FAB-3939-4870-A1B1-BC0201C681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108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EA5-4F51-4ED4-A676-F9C80F4D6128}" type="datetimeFigureOut">
              <a:rPr lang="he-IL" smtClean="0"/>
              <a:t>כ"ג/תמוז/תשע"ט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FAB-3939-4870-A1B1-BC0201C681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2341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932000" y="1215600"/>
            <a:ext cx="2694400" cy="4436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5125767" y="1073767"/>
            <a:ext cx="3000400" cy="4720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◦"/>
              <a:defRPr sz="2400"/>
            </a:lvl1pPr>
            <a:lvl2pPr marL="1219170" lvl="1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2pPr>
            <a:lvl3pPr marL="1828754" lvl="2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3pPr>
            <a:lvl4pPr marL="2438339" lvl="3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4pPr>
            <a:lvl5pPr marL="3047924" lvl="4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5pPr>
            <a:lvl6pPr marL="3657509" lvl="5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6pPr>
            <a:lvl7pPr marL="4267093" lvl="6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7pPr>
            <a:lvl8pPr marL="4876678" lvl="7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8pPr>
            <a:lvl9pPr marL="5486263" lvl="8" indent="-457189">
              <a:spcBef>
                <a:spcPts val="1333"/>
              </a:spcBef>
              <a:spcAft>
                <a:spcPts val="1333"/>
              </a:spcAft>
              <a:buSzPts val="1800"/>
              <a:buChar char="◦"/>
              <a:defRPr sz="2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8582165" y="1073767"/>
            <a:ext cx="3000400" cy="4720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◦"/>
              <a:defRPr sz="2400"/>
            </a:lvl1pPr>
            <a:lvl2pPr marL="1219170" lvl="1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2pPr>
            <a:lvl3pPr marL="1828754" lvl="2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3pPr>
            <a:lvl4pPr marL="2438339" lvl="3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4pPr>
            <a:lvl5pPr marL="3047924" lvl="4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5pPr>
            <a:lvl6pPr marL="3657509" lvl="5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6pPr>
            <a:lvl7pPr marL="4267093" lvl="6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7pPr>
            <a:lvl8pPr marL="4876678" lvl="7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8pPr>
            <a:lvl9pPr marL="5486263" lvl="8" indent="-457189">
              <a:spcBef>
                <a:spcPts val="1333"/>
              </a:spcBef>
              <a:spcAft>
                <a:spcPts val="1333"/>
              </a:spcAft>
              <a:buSzPts val="1800"/>
              <a:buChar char="◦"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0919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34"/>
            <a:ext cx="12192000" cy="68580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069400" y="1630933"/>
            <a:ext cx="6053200" cy="35960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2033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3445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bg>
      <p:bgPr>
        <a:solidFill>
          <a:srgbClr val="000000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3144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13CEA5-4F51-4ED4-A676-F9C80F4D6128}" type="datetimeFigureOut">
              <a:rPr lang="he-IL" smtClean="0"/>
              <a:t>כ"ג/תמוז/תשע"ט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FAB-3939-4870-A1B1-BC0201C681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1384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932000" y="1215600"/>
            <a:ext cx="2694400" cy="4436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5125767" y="1073767"/>
            <a:ext cx="3000400" cy="4720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◦"/>
              <a:defRPr sz="2400"/>
            </a:lvl1pPr>
            <a:lvl2pPr marL="1219170" lvl="1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2pPr>
            <a:lvl3pPr marL="1828754" lvl="2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3pPr>
            <a:lvl4pPr marL="2438339" lvl="3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4pPr>
            <a:lvl5pPr marL="3047924" lvl="4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5pPr>
            <a:lvl6pPr marL="3657509" lvl="5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6pPr>
            <a:lvl7pPr marL="4267093" lvl="6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7pPr>
            <a:lvl8pPr marL="4876678" lvl="7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8pPr>
            <a:lvl9pPr marL="5486263" lvl="8" indent="-457189">
              <a:spcBef>
                <a:spcPts val="1333"/>
              </a:spcBef>
              <a:spcAft>
                <a:spcPts val="1333"/>
              </a:spcAft>
              <a:buSzPts val="1800"/>
              <a:buChar char="◦"/>
              <a:defRPr sz="2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8582165" y="1073767"/>
            <a:ext cx="3000400" cy="4720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◦"/>
              <a:defRPr sz="2400"/>
            </a:lvl1pPr>
            <a:lvl2pPr marL="1219170" lvl="1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2pPr>
            <a:lvl3pPr marL="1828754" lvl="2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3pPr>
            <a:lvl4pPr marL="2438339" lvl="3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4pPr>
            <a:lvl5pPr marL="3047924" lvl="4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5pPr>
            <a:lvl6pPr marL="3657509" lvl="5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6pPr>
            <a:lvl7pPr marL="4267093" lvl="6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7pPr>
            <a:lvl8pPr marL="4876678" lvl="7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8pPr>
            <a:lvl9pPr marL="5486263" lvl="8" indent="-457189">
              <a:spcBef>
                <a:spcPts val="1333"/>
              </a:spcBef>
              <a:spcAft>
                <a:spcPts val="1333"/>
              </a:spcAft>
              <a:buSzPts val="1800"/>
              <a:buChar char="◦"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128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EA5-4F51-4ED4-A676-F9C80F4D6128}" type="datetimeFigureOut">
              <a:rPr lang="he-IL" smtClean="0"/>
              <a:t>כ"ג/תמוז/תשע"ט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FAB-3939-4870-A1B1-BC0201C681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096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EA5-4F51-4ED4-A676-F9C80F4D6128}" type="datetimeFigureOut">
              <a:rPr lang="he-IL" smtClean="0"/>
              <a:t>כ"ג/תמוז/תשע"ט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FAB-3939-4870-A1B1-BC0201C681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280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EA5-4F51-4ED4-A676-F9C80F4D6128}" type="datetimeFigureOut">
              <a:rPr lang="he-IL" smtClean="0"/>
              <a:t>כ"ג/תמוז/תשע"ט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FAB-3939-4870-A1B1-BC0201C681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226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EA5-4F51-4ED4-A676-F9C80F4D6128}" type="datetimeFigureOut">
              <a:rPr lang="he-IL" smtClean="0"/>
              <a:t>כ"ג/תמוז/תשע"ט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FAB-3939-4870-A1B1-BC0201C681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012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EA5-4F51-4ED4-A676-F9C80F4D6128}" type="datetimeFigureOut">
              <a:rPr lang="he-IL" smtClean="0"/>
              <a:t>כ"ג/תמוז/תשע"ט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FAB-3939-4870-A1B1-BC0201C681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856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EA5-4F51-4ED4-A676-F9C80F4D6128}" type="datetimeFigureOut">
              <a:rPr lang="he-IL" smtClean="0"/>
              <a:t>כ"ג/תמוז/תשע"ט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FAB-3939-4870-A1B1-BC0201C681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536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EA5-4F51-4ED4-A676-F9C80F4D6128}" type="datetimeFigureOut">
              <a:rPr lang="he-IL" smtClean="0"/>
              <a:t>כ"ג/תמוז/תשע"ט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FAB-3939-4870-A1B1-BC0201C681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098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EA5-4F51-4ED4-A676-F9C80F4D6128}" type="datetimeFigureOut">
              <a:rPr lang="he-IL" smtClean="0"/>
              <a:t>כ"ג/תמוז/תשע"ט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FAB-3939-4870-A1B1-BC0201C681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092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CEA5-4F51-4ED4-A676-F9C80F4D6128}" type="datetimeFigureOut">
              <a:rPr lang="he-IL" smtClean="0"/>
              <a:t>כ"ג/תמוז/תשע"ט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F1FAB-3939-4870-A1B1-BC0201C681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174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2000" y="1215600"/>
            <a:ext cx="2694400" cy="4436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25767" y="1073767"/>
            <a:ext cx="6456800" cy="4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6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6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6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6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6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6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6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6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6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rtl="0"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/>
              <a:pPr rtl="0"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869833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6" r:id="rId4"/>
    <p:sldLayoutId id="214748366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31925" y="1244183"/>
            <a:ext cx="6053200" cy="382249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4400" b="1" dirty="0" err="1">
                <a:latin typeface="Buxton Sketch" panose="03080500000500000004" pitchFamily="66" charset="0"/>
                <a:cs typeface="BN Barak" panose="02000000000000000000" pitchFamily="2" charset="-79"/>
              </a:rPr>
              <a:t>Blockchain</a:t>
            </a:r>
            <a:r>
              <a:rPr lang="en-US" sz="4400" b="1" dirty="0">
                <a:latin typeface="Buxton Sketch" panose="03080500000500000004" pitchFamily="66" charset="0"/>
                <a:cs typeface="BN Barak" panose="02000000000000000000" pitchFamily="2" charset="-79"/>
              </a:rPr>
              <a:t> Final Project</a:t>
            </a:r>
            <a:br>
              <a:rPr lang="en-US" sz="4400" b="1" dirty="0">
                <a:latin typeface="Buxton Sketch" panose="03080500000500000004" pitchFamily="66" charset="0"/>
                <a:cs typeface="BN Barak" panose="02000000000000000000" pitchFamily="2" charset="-79"/>
              </a:rPr>
            </a:br>
            <a:r>
              <a:rPr lang="en-US" sz="2800" dirty="0">
                <a:latin typeface="Buxton Sketch" panose="03080500000500000004" pitchFamily="66" charset="0"/>
                <a:cs typeface="BN Barak" panose="02000000000000000000" pitchFamily="2" charset="-79"/>
              </a:rPr>
              <a:t>Quartet</a:t>
            </a:r>
            <a:br>
              <a:rPr lang="en-US" sz="2800" dirty="0">
                <a:latin typeface="Buxton Sketch" panose="03080500000500000004" pitchFamily="66" charset="0"/>
                <a:cs typeface="BN Barak" panose="02000000000000000000" pitchFamily="2" charset="-79"/>
              </a:rPr>
            </a:br>
            <a:br>
              <a:rPr lang="en-US" sz="2800" dirty="0">
                <a:latin typeface="Buxton Sketch" panose="03080500000500000004" pitchFamily="66" charset="0"/>
                <a:cs typeface="BN Barak" panose="02000000000000000000" pitchFamily="2" charset="-79"/>
              </a:rPr>
            </a:br>
            <a:r>
              <a:rPr lang="en-US" sz="2000" dirty="0">
                <a:latin typeface="Tempus Sans ITC" panose="04020404030D07020202" pitchFamily="82" charset="0"/>
                <a:cs typeface="BN Barak" panose="02000000000000000000" pitchFamily="2" charset="-79"/>
              </a:rPr>
              <a:t>Ron Friedman 209490358</a:t>
            </a:r>
            <a:br>
              <a:rPr lang="he-IL" sz="2000" dirty="0">
                <a:latin typeface="Tempus Sans ITC" panose="04020404030D07020202" pitchFamily="82" charset="0"/>
                <a:cs typeface="BN Barak" panose="02000000000000000000" pitchFamily="2" charset="-79"/>
              </a:rPr>
            </a:br>
            <a:r>
              <a:rPr lang="en-US" sz="2000" dirty="0" err="1">
                <a:latin typeface="Tempus Sans ITC" panose="04020404030D07020202" pitchFamily="82" charset="0"/>
                <a:cs typeface="BN Barak" panose="02000000000000000000" pitchFamily="2" charset="-79"/>
              </a:rPr>
              <a:t>Netanel</a:t>
            </a:r>
            <a:r>
              <a:rPr lang="en-US" sz="2000" dirty="0">
                <a:latin typeface="Tempus Sans ITC" panose="04020404030D07020202" pitchFamily="82" charset="0"/>
                <a:cs typeface="BN Barak" panose="02000000000000000000" pitchFamily="2" charset="-79"/>
              </a:rPr>
              <a:t> </a:t>
            </a:r>
            <a:r>
              <a:rPr lang="en-US" sz="2000" dirty="0" err="1">
                <a:latin typeface="Tempus Sans ITC" panose="04020404030D07020202" pitchFamily="82" charset="0"/>
                <a:cs typeface="BN Barak" panose="02000000000000000000" pitchFamily="2" charset="-79"/>
              </a:rPr>
              <a:t>Konforty</a:t>
            </a:r>
            <a:r>
              <a:rPr lang="en-US" sz="2000" dirty="0">
                <a:latin typeface="Tempus Sans ITC" panose="04020404030D07020202" pitchFamily="82" charset="0"/>
                <a:cs typeface="BN Barak" panose="02000000000000000000" pitchFamily="2" charset="-79"/>
              </a:rPr>
              <a:t> 312463425</a:t>
            </a:r>
            <a:endParaRPr sz="2000" dirty="0">
              <a:latin typeface="Tempus Sans ITC" panose="04020404030D07020202" pitchFamily="82" charset="0"/>
              <a:cs typeface="BN Barak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441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7797732" y="1473929"/>
            <a:ext cx="3000400" cy="472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 err="1">
                <a:latin typeface="BN Barak" panose="02000000000000000000" pitchFamily="2" charset="-79"/>
                <a:cs typeface="BN Barak" panose="02000000000000000000" pitchFamily="2" charset="-79"/>
              </a:rPr>
              <a:t>Quartet.sol</a:t>
            </a:r>
            <a:endParaRPr lang="en-US" sz="1600" b="1" dirty="0">
              <a:latin typeface="BN Barak" panose="02000000000000000000" pitchFamily="2" charset="-79"/>
              <a:cs typeface="BN Barak" panose="02000000000000000000" pitchFamily="2" charset="-79"/>
            </a:endParaRP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 err="1">
                <a:latin typeface="BN Barak" panose="02000000000000000000" pitchFamily="2" charset="-79"/>
                <a:cs typeface="BN Barak" panose="02000000000000000000" pitchFamily="2" charset="-79"/>
              </a:rPr>
              <a:t>Card.sol</a:t>
            </a:r>
            <a:endParaRPr lang="en-US" sz="1600" b="1" dirty="0">
              <a:latin typeface="BN Barak" panose="02000000000000000000" pitchFamily="2" charset="-79"/>
              <a:cs typeface="BN Barak" panose="02000000000000000000" pitchFamily="2" charset="-79"/>
            </a:endParaRP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 err="1">
                <a:latin typeface="BN Barak" panose="02000000000000000000" pitchFamily="2" charset="-79"/>
                <a:cs typeface="BN Barak" panose="02000000000000000000" pitchFamily="2" charset="-79"/>
              </a:rPr>
              <a:t>QuartetCoin.sol</a:t>
            </a:r>
            <a:endParaRPr lang="en-US" sz="1600" b="1" dirty="0">
              <a:latin typeface="BN Barak" panose="02000000000000000000" pitchFamily="2" charset="-79"/>
              <a:cs typeface="BN Barak" panose="02000000000000000000" pitchFamily="2" charset="-79"/>
            </a:endParaRP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endParaRPr lang="en-US" sz="1600" b="1" dirty="0">
              <a:latin typeface="BN Barak" panose="02000000000000000000" pitchFamily="2" charset="-79"/>
              <a:cs typeface="BN Barak" panose="02000000000000000000" pitchFamily="2" charset="-79"/>
            </a:endParaRP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endParaRPr sz="1600" b="1" dirty="0">
              <a:latin typeface="BN Barak" panose="02000000000000000000" pitchFamily="2" charset="-79"/>
              <a:cs typeface="BN Barak" panose="02000000000000000000" pitchFamily="2" charset="-79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SzPts val="1100"/>
            </a:pPr>
            <a:fld id="{00000000-1234-1234-1234-123412341234}" type="slidenum">
              <a:rPr lang="en"/>
              <a:pPr>
                <a:buSzPts val="1100"/>
              </a:pPr>
              <a:t>10</a:t>
            </a:fld>
            <a:endParaRPr/>
          </a:p>
        </p:txBody>
      </p:sp>
      <p:sp>
        <p:nvSpPr>
          <p:cNvPr id="9" name="Google Shape;62;p13"/>
          <p:cNvSpPr txBox="1">
            <a:spLocks/>
          </p:cNvSpPr>
          <p:nvPr/>
        </p:nvSpPr>
        <p:spPr>
          <a:xfrm>
            <a:off x="-730606" y="1249076"/>
            <a:ext cx="6053200" cy="3822493"/>
          </a:xfrm>
          <a:prstGeom prst="rect">
            <a:avLst/>
          </a:prstGeom>
        </p:spPr>
        <p:txBody>
          <a:bodyPr spcFirstLastPara="1" vert="horz" wrap="square" lIns="0" tIns="0" rIns="0" bIns="0" rtlCol="1" anchor="ctr" anchorCtr="0">
            <a:noAutofit/>
          </a:bodyPr>
          <a:lstStyle>
            <a:lvl1pPr lvl="0" algn="r" defTabSz="914400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pPr algn="ctr" rtl="0"/>
            <a:r>
              <a:rPr lang="en-US" b="1" dirty="0">
                <a:latin typeface="Buxton Sketch" panose="03080500000500000004" pitchFamily="66" charset="0"/>
                <a:cs typeface="BN Barak" panose="02000000000000000000" pitchFamily="2" charset="-79"/>
              </a:rPr>
              <a:t>Contracts</a:t>
            </a:r>
            <a:endParaRPr lang="en-US" sz="2000" dirty="0">
              <a:latin typeface="Tempus Sans ITC" panose="04020404030D07020202" pitchFamily="82" charset="0"/>
              <a:cs typeface="BN Barak" panose="02000000000000000000" pitchFamily="2" charset="-79"/>
            </a:endParaRPr>
          </a:p>
        </p:txBody>
      </p:sp>
      <p:pic>
        <p:nvPicPr>
          <p:cNvPr id="2050" name="Picture 2" descr="×ª××¦××ª ×ª××× × ×¢×××¨ âªcontractâ¬â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532" y="3732551"/>
            <a:ext cx="1078302" cy="107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061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012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18" name="Google Shape;270;p34"/>
          <p:cNvSpPr/>
          <p:nvPr/>
        </p:nvSpPr>
        <p:spPr>
          <a:xfrm>
            <a:off x="5373601" y="1535610"/>
            <a:ext cx="5140196" cy="400170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836" y="1747438"/>
            <a:ext cx="4721901" cy="301193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543988" y="2008665"/>
            <a:ext cx="3320321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Quartet.sol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is the main contract – the main that is being called according to user choices in the game. </a:t>
            </a:r>
            <a:endParaRPr lang="he-IL" sz="2800" dirty="0">
              <a:solidFill>
                <a:schemeClr val="accent2">
                  <a:lumMod val="20000"/>
                  <a:lumOff val="8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2688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100000">
              <a:srgbClr val="B8DF32"/>
            </a:gs>
          </a:gsLst>
          <a:lin ang="5400012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18" name="Google Shape;270;p34"/>
          <p:cNvSpPr/>
          <p:nvPr/>
        </p:nvSpPr>
        <p:spPr>
          <a:xfrm>
            <a:off x="5373601" y="1535610"/>
            <a:ext cx="5140196" cy="400170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3988" y="2008665"/>
            <a:ext cx="3320321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QuartetCoin.sol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is a contract that represents our ERC20 token that is used for buying stuff and as winning prize. </a:t>
            </a:r>
            <a:endParaRPr lang="he-IL" sz="2800" dirty="0">
              <a:solidFill>
                <a:schemeClr val="accent2">
                  <a:lumMod val="20000"/>
                  <a:lumOff val="8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445" y="1733391"/>
            <a:ext cx="4729787" cy="301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69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rgbClr val="7030A0"/>
            </a:gs>
            <a:gs pos="100000">
              <a:srgbClr val="B8DF32"/>
            </a:gs>
          </a:gsLst>
          <a:lin ang="5400012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18" name="Google Shape;270;p34"/>
          <p:cNvSpPr/>
          <p:nvPr/>
        </p:nvSpPr>
        <p:spPr>
          <a:xfrm>
            <a:off x="5373601" y="1535610"/>
            <a:ext cx="5140196" cy="400170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1464" y="1566993"/>
            <a:ext cx="3320321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Card.sol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is a contract that represents the basic element in the game – a card, a card that has name and family. In addition, every card has hash.</a:t>
            </a:r>
            <a:endParaRPr lang="he-IL" sz="2800" dirty="0">
              <a:solidFill>
                <a:schemeClr val="accent2">
                  <a:lumMod val="20000"/>
                  <a:lumOff val="8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340" y="1738175"/>
            <a:ext cx="4744388" cy="308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04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7797732" y="1473929"/>
            <a:ext cx="3000400" cy="472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>
                <a:latin typeface="BN Barak" panose="02000000000000000000" pitchFamily="2" charset="-79"/>
                <a:cs typeface="BN Barak" panose="02000000000000000000" pitchFamily="2" charset="-79"/>
              </a:rPr>
              <a:t>Html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>
                <a:latin typeface="BN Barak" panose="02000000000000000000" pitchFamily="2" charset="-79"/>
                <a:cs typeface="BN Barak" panose="02000000000000000000" pitchFamily="2" charset="-79"/>
              </a:rPr>
              <a:t>JavaScript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 err="1">
                <a:latin typeface="BN Barak" panose="02000000000000000000" pitchFamily="2" charset="-79"/>
                <a:cs typeface="BN Barak" panose="02000000000000000000" pitchFamily="2" charset="-79"/>
              </a:rPr>
              <a:t>Css</a:t>
            </a:r>
            <a:endParaRPr lang="en-US" sz="1600" b="1" dirty="0">
              <a:latin typeface="BN Barak" panose="02000000000000000000" pitchFamily="2" charset="-79"/>
              <a:cs typeface="BN Barak" panose="02000000000000000000" pitchFamily="2" charset="-79"/>
            </a:endParaRP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>
                <a:latin typeface="BN Barak" panose="02000000000000000000" pitchFamily="2" charset="-79"/>
                <a:cs typeface="BN Barak" panose="02000000000000000000" pitchFamily="2" charset="-79"/>
              </a:rPr>
              <a:t>Web3JS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>
                <a:latin typeface="BN Barak" panose="02000000000000000000" pitchFamily="2" charset="-79"/>
                <a:cs typeface="BN Barak" panose="02000000000000000000" pitchFamily="2" charset="-79"/>
              </a:rPr>
              <a:t>NodeJS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endParaRPr lang="en-US" sz="1600" b="1" dirty="0">
              <a:latin typeface="BN Barak" panose="02000000000000000000" pitchFamily="2" charset="-79"/>
              <a:cs typeface="BN Barak" panose="02000000000000000000" pitchFamily="2" charset="-79"/>
            </a:endParaRP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endParaRPr sz="1600" b="1" dirty="0">
              <a:latin typeface="BN Barak" panose="02000000000000000000" pitchFamily="2" charset="-79"/>
              <a:cs typeface="BN Barak" panose="02000000000000000000" pitchFamily="2" charset="-79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SzPts val="1100"/>
            </a:pPr>
            <a:fld id="{00000000-1234-1234-1234-123412341234}" type="slidenum">
              <a:rPr lang="en"/>
              <a:pPr>
                <a:buSzPts val="1100"/>
              </a:pPr>
              <a:t>14</a:t>
            </a:fld>
            <a:endParaRPr/>
          </a:p>
        </p:txBody>
      </p:sp>
      <p:sp>
        <p:nvSpPr>
          <p:cNvPr id="9" name="Google Shape;62;p13"/>
          <p:cNvSpPr txBox="1">
            <a:spLocks/>
          </p:cNvSpPr>
          <p:nvPr/>
        </p:nvSpPr>
        <p:spPr>
          <a:xfrm>
            <a:off x="-730606" y="1249076"/>
            <a:ext cx="6053200" cy="3822493"/>
          </a:xfrm>
          <a:prstGeom prst="rect">
            <a:avLst/>
          </a:prstGeom>
        </p:spPr>
        <p:txBody>
          <a:bodyPr spcFirstLastPara="1" vert="horz" wrap="square" lIns="0" tIns="0" rIns="0" bIns="0" rtlCol="1" anchor="ctr" anchorCtr="0">
            <a:noAutofit/>
          </a:bodyPr>
          <a:lstStyle>
            <a:lvl1pPr lvl="0" algn="r" defTabSz="914400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pPr algn="ctr" rtl="0"/>
            <a:r>
              <a:rPr lang="en-US" b="1" dirty="0">
                <a:latin typeface="Buxton Sketch" panose="03080500000500000004" pitchFamily="66" charset="0"/>
                <a:cs typeface="BN Barak" panose="02000000000000000000" pitchFamily="2" charset="-79"/>
              </a:rPr>
              <a:t>GUI</a:t>
            </a:r>
            <a:endParaRPr lang="en-US" sz="2000" dirty="0">
              <a:latin typeface="Tempus Sans ITC" panose="04020404030D07020202" pitchFamily="82" charset="0"/>
              <a:cs typeface="BN Barak" panose="02000000000000000000" pitchFamily="2" charset="-79"/>
            </a:endParaRPr>
          </a:p>
        </p:txBody>
      </p:sp>
      <p:pic>
        <p:nvPicPr>
          <p:cNvPr id="3074" name="Picture 2" descr="×ª××¦××ª ×ª××× × ×¢×××¨ âªguiâ¬â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613" y="3455232"/>
            <a:ext cx="1678761" cy="167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016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012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sp>
        <p:nvSpPr>
          <p:cNvPr id="18" name="Google Shape;270;p34"/>
          <p:cNvSpPr/>
          <p:nvPr/>
        </p:nvSpPr>
        <p:spPr>
          <a:xfrm>
            <a:off x="5373601" y="1535610"/>
            <a:ext cx="5140196" cy="400170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43988" y="2008665"/>
            <a:ext cx="3320321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Main Page</a:t>
            </a:r>
          </a:p>
          <a:p>
            <a:pPr algn="l" rtl="0"/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The place where the player can declaring his/her public key. After that, the player can start playing</a:t>
            </a:r>
            <a:endParaRPr lang="he-IL" sz="2800" dirty="0">
              <a:solidFill>
                <a:schemeClr val="accent2">
                  <a:lumMod val="20000"/>
                  <a:lumOff val="8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2DCA4-624E-4232-B21D-CFCEDDB60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499" y="1707311"/>
            <a:ext cx="4840461" cy="30744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7DDB77-9FFE-40CC-98F4-E72E9C8A1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740" y="3877568"/>
            <a:ext cx="2824218" cy="144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29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100000">
              <a:srgbClr val="B8DF32"/>
            </a:gs>
          </a:gsLst>
          <a:lin ang="5400012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sp>
        <p:nvSpPr>
          <p:cNvPr id="18" name="Google Shape;270;p34"/>
          <p:cNvSpPr/>
          <p:nvPr/>
        </p:nvSpPr>
        <p:spPr>
          <a:xfrm>
            <a:off x="5373601" y="1535610"/>
            <a:ext cx="5140196" cy="400170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3988" y="2008665"/>
            <a:ext cx="3320321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Create New Game</a:t>
            </a:r>
          </a:p>
          <a:p>
            <a:pPr algn="l" rtl="0"/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Here the player can create his own game and wait for other players</a:t>
            </a:r>
            <a:endParaRPr lang="he-IL" sz="2800" dirty="0">
              <a:solidFill>
                <a:schemeClr val="accent2">
                  <a:lumMod val="20000"/>
                  <a:lumOff val="8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B2A0CE-24B9-4E35-8D0B-46D3AB81B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858" y="1849698"/>
            <a:ext cx="5062939" cy="27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55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100000">
              <a:srgbClr val="B8DF32"/>
            </a:gs>
          </a:gsLst>
          <a:lin ang="5400012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18" name="Google Shape;270;p34"/>
          <p:cNvSpPr/>
          <p:nvPr/>
        </p:nvSpPr>
        <p:spPr>
          <a:xfrm>
            <a:off x="5373601" y="1535610"/>
            <a:ext cx="5140196" cy="400170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3988" y="2008665"/>
            <a:ext cx="3320321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Join A Game</a:t>
            </a:r>
          </a:p>
          <a:p>
            <a:pPr algn="l" rtl="0"/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The player can choose which room he wants to join</a:t>
            </a:r>
            <a:endParaRPr lang="he-IL" sz="2800" dirty="0">
              <a:solidFill>
                <a:schemeClr val="accent2">
                  <a:lumMod val="20000"/>
                  <a:lumOff val="8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E9F436-B0BB-4AAB-970C-B3EB3A118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247" y="1640600"/>
            <a:ext cx="4978903" cy="318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00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rgbClr val="7030A0"/>
            </a:gs>
            <a:gs pos="100000">
              <a:srgbClr val="B8DF32"/>
            </a:gs>
          </a:gsLst>
          <a:lin ang="5400012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  <p:sp>
        <p:nvSpPr>
          <p:cNvPr id="18" name="Google Shape;270;p34"/>
          <p:cNvSpPr/>
          <p:nvPr/>
        </p:nvSpPr>
        <p:spPr>
          <a:xfrm>
            <a:off x="4967807" y="948381"/>
            <a:ext cx="6491553" cy="512524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1464" y="1566993"/>
            <a:ext cx="3320321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Current Game</a:t>
            </a:r>
          </a:p>
          <a:p>
            <a:pPr algn="l" rtl="0"/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The actual game. The player can see his own cards, ask other players for cards and buy special cards using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QuartetCoin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.</a:t>
            </a:r>
            <a:endParaRPr lang="he-IL" sz="2800" dirty="0">
              <a:solidFill>
                <a:schemeClr val="accent2">
                  <a:lumMod val="20000"/>
                  <a:lumOff val="8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BB365F-A38B-41EC-B4AB-89E527569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619" y="1088821"/>
            <a:ext cx="6154825" cy="401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83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1C0DC20E-400E-4C3E-BF17-A3CDCFCE2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0319" y="1571472"/>
            <a:ext cx="6105194" cy="2031055"/>
          </a:xfrm>
        </p:spPr>
        <p:txBody>
          <a:bodyPr>
            <a:normAutofit/>
          </a:bodyPr>
          <a:lstStyle/>
          <a:p>
            <a:r>
              <a:rPr lang="en-US" sz="4700" b="1" u="sng" dirty="0">
                <a:solidFill>
                  <a:srgbClr val="FFFFFF"/>
                </a:solidFill>
              </a:rPr>
              <a:t>How to Run &amp; Play ?</a:t>
            </a:r>
            <a:endParaRPr lang="he-IL" sz="4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57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C005CA9-66C8-41C7-839D-A87CFCB4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69666"/>
            <a:ext cx="3370998" cy="5502264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FFFFFF"/>
                </a:solidFill>
                <a:latin typeface="BN Balls" panose="02000500000000000000" pitchFamily="2" charset="-79"/>
                <a:cs typeface="BN Balls" panose="02000500000000000000" pitchFamily="2" charset="-79"/>
              </a:rPr>
              <a:t>Introduction</a:t>
            </a:r>
            <a:br>
              <a:rPr lang="en-US" sz="3200" dirty="0">
                <a:solidFill>
                  <a:srgbClr val="FFFFFF"/>
                </a:solidFill>
                <a:latin typeface="BN Balls" panose="02000500000000000000" pitchFamily="2" charset="-79"/>
                <a:cs typeface="BN Balls" panose="02000500000000000000" pitchFamily="2" charset="-79"/>
              </a:rPr>
            </a:br>
            <a:endParaRPr lang="he-IL" sz="3200" dirty="0">
              <a:solidFill>
                <a:srgbClr val="FFFFFF"/>
              </a:solidFill>
              <a:latin typeface="BN Balls" panose="02000500000000000000" pitchFamily="2" charset="-79"/>
              <a:cs typeface="BN Balls" panose="02000500000000000000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AAA74886-9BB5-4F86-AFC1-410E253613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13000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5447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/>
          <p:nvPr/>
        </p:nvSpPr>
        <p:spPr>
          <a:xfrm>
            <a:off x="5373601" y="1535610"/>
            <a:ext cx="5140196" cy="400170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71" name="Google Shape;271;p34"/>
          <p:cNvSpPr/>
          <p:nvPr/>
        </p:nvSpPr>
        <p:spPr>
          <a:xfrm>
            <a:off x="5588700" y="1748117"/>
            <a:ext cx="4710000" cy="3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rtl="0">
              <a:buClr>
                <a:srgbClr val="000000"/>
              </a:buClr>
              <a:buFont typeface="Arial"/>
              <a:buNone/>
            </a:pPr>
            <a:r>
              <a:rPr lang="en" sz="1333" kern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333" kern="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pic>
        <p:nvPicPr>
          <p:cNvPr id="2050" name="Picture 2" descr="×ª××¦××ª ×ª××× × ×¢×××¨ âªstuxnetâ¬â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699" y="1748117"/>
            <a:ext cx="4710000" cy="300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68;p14">
            <a:extLst>
              <a:ext uri="{FF2B5EF4-FFF2-40B4-BE49-F238E27FC236}">
                <a16:creationId xmlns:a16="http://schemas.microsoft.com/office/drawing/2014/main" id="{FC7E91D9-6C30-4F1E-A12D-F573C1025734}"/>
              </a:ext>
            </a:extLst>
          </p:cNvPr>
          <p:cNvSpPr txBox="1">
            <a:spLocks/>
          </p:cNvSpPr>
          <p:nvPr/>
        </p:nvSpPr>
        <p:spPr>
          <a:xfrm>
            <a:off x="1518293" y="2259846"/>
            <a:ext cx="4070405" cy="472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kern="0" dirty="0">
                <a:latin typeface="BN Barak" panose="02000000000000000000" pitchFamily="2" charset="-79"/>
                <a:cs typeface="BN Barak" panose="02000000000000000000" pitchFamily="2" charset="-79"/>
              </a:rPr>
              <a:t>Cloning the project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kern="0" dirty="0">
                <a:latin typeface="BN Barak" panose="02000000000000000000" pitchFamily="2" charset="-79"/>
                <a:cs typeface="BN Barak" panose="02000000000000000000" pitchFamily="2" charset="-79"/>
              </a:rPr>
              <a:t>Using </a:t>
            </a:r>
            <a:r>
              <a:rPr lang="en-US" sz="2000" b="1" kern="0" dirty="0" err="1">
                <a:latin typeface="BN Barak" panose="02000000000000000000" pitchFamily="2" charset="-79"/>
                <a:cs typeface="BN Barak" panose="02000000000000000000" pitchFamily="2" charset="-79"/>
              </a:rPr>
              <a:t>cmd</a:t>
            </a:r>
            <a:r>
              <a:rPr lang="en-US" sz="2000" b="1" kern="0" dirty="0">
                <a:latin typeface="BN Barak" panose="02000000000000000000" pitchFamily="2" charset="-79"/>
                <a:cs typeface="BN Barak" panose="02000000000000000000" pitchFamily="2" charset="-79"/>
              </a:rPr>
              <a:t>: </a:t>
            </a:r>
            <a:r>
              <a:rPr lang="en-US" sz="2000" b="1" kern="0" dirty="0" err="1">
                <a:latin typeface="BN Barak" panose="02000000000000000000" pitchFamily="2" charset="-79"/>
                <a:cs typeface="BN Barak" panose="02000000000000000000" pitchFamily="2" charset="-79"/>
              </a:rPr>
              <a:t>npm</a:t>
            </a:r>
            <a:r>
              <a:rPr lang="en-US" sz="2000" b="1" kern="0" dirty="0">
                <a:latin typeface="BN Barak" panose="02000000000000000000" pitchFamily="2" charset="-79"/>
                <a:cs typeface="BN Barak" panose="02000000000000000000" pitchFamily="2" charset="-79"/>
              </a:rPr>
              <a:t> install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kern="0" dirty="0">
                <a:latin typeface="BN Barak" panose="02000000000000000000" pitchFamily="2" charset="-79"/>
                <a:cs typeface="BN Barak" panose="02000000000000000000" pitchFamily="2" charset="-79"/>
              </a:rPr>
              <a:t>Using </a:t>
            </a:r>
            <a:r>
              <a:rPr lang="en-US" sz="2000" b="1" kern="0" dirty="0" err="1">
                <a:latin typeface="BN Barak" panose="02000000000000000000" pitchFamily="2" charset="-79"/>
                <a:cs typeface="BN Barak" panose="02000000000000000000" pitchFamily="2" charset="-79"/>
              </a:rPr>
              <a:t>cmd</a:t>
            </a:r>
            <a:r>
              <a:rPr lang="en-US" sz="2000" b="1" kern="0" dirty="0">
                <a:latin typeface="BN Barak" panose="02000000000000000000" pitchFamily="2" charset="-79"/>
                <a:cs typeface="BN Barak" panose="02000000000000000000" pitchFamily="2" charset="-79"/>
              </a:rPr>
              <a:t>: node app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kern="0" dirty="0">
                <a:latin typeface="BN Barak" panose="02000000000000000000" pitchFamily="2" charset="-79"/>
                <a:cs typeface="BN Barak" panose="02000000000000000000" pitchFamily="2" charset="-79"/>
              </a:rPr>
              <a:t>Using chrome, enter to: http://localhost:3000/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kern="0" dirty="0">
              <a:latin typeface="BN Barak" panose="02000000000000000000" pitchFamily="2" charset="-79"/>
              <a:cs typeface="BN Barak" panose="02000000000000000000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kern="0" dirty="0">
              <a:latin typeface="BN Barak" panose="02000000000000000000" pitchFamily="2" charset="-79"/>
              <a:cs typeface="BN Barak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83244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  <p:sp>
        <p:nvSpPr>
          <p:cNvPr id="279" name="Google Shape;279;p35"/>
          <p:cNvSpPr txBox="1">
            <a:spLocks noGrp="1"/>
          </p:cNvSpPr>
          <p:nvPr>
            <p:ph type="ctrTitle" idx="4294967295"/>
          </p:nvPr>
        </p:nvSpPr>
        <p:spPr>
          <a:xfrm>
            <a:off x="964413" y="3199489"/>
            <a:ext cx="10263187" cy="15462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6600" dirty="0">
                <a:latin typeface="Buxton Sketch" panose="03080500000500000004" pitchFamily="66" charset="0"/>
                <a:cs typeface="BN Barak" panose="02000000000000000000" pitchFamily="2" charset="-79"/>
              </a:rPr>
              <a:t>Any Questions ? </a:t>
            </a:r>
            <a:endParaRPr sz="6600" dirty="0">
              <a:latin typeface="Buxton Sketch" panose="03080500000500000004" pitchFamily="66" charset="0"/>
              <a:cs typeface="BN Barak" panose="02000000000000000000" pitchFamily="2" charset="-79"/>
            </a:endParaRPr>
          </a:p>
        </p:txBody>
      </p:sp>
      <p:sp>
        <p:nvSpPr>
          <p:cNvPr id="281" name="Google Shape;281;p35"/>
          <p:cNvSpPr/>
          <p:nvPr/>
        </p:nvSpPr>
        <p:spPr>
          <a:xfrm>
            <a:off x="5503501" y="1469771"/>
            <a:ext cx="1185012" cy="1091816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2490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SzPts val="1100"/>
            </a:pPr>
            <a:fld id="{00000000-1234-1234-1234-123412341234}" type="slidenum">
              <a:rPr lang="en"/>
              <a:pPr>
                <a:buSzPts val="1100"/>
              </a:pPr>
              <a:t>22</a:t>
            </a:fld>
            <a:endParaRPr/>
          </a:p>
        </p:txBody>
      </p:sp>
      <p:sp>
        <p:nvSpPr>
          <p:cNvPr id="4" name="Google Shape;279;p35"/>
          <p:cNvSpPr txBox="1">
            <a:spLocks/>
          </p:cNvSpPr>
          <p:nvPr/>
        </p:nvSpPr>
        <p:spPr>
          <a:xfrm>
            <a:off x="956917" y="606190"/>
            <a:ext cx="10263187" cy="154622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6600" kern="0" dirty="0">
                <a:latin typeface="Buxton Sketch" panose="03080500000500000004" pitchFamily="66" charset="0"/>
                <a:cs typeface="BN Barak" panose="02000000000000000000" pitchFamily="2" charset="-79"/>
              </a:rPr>
              <a:t>Dare To Dream</a:t>
            </a:r>
          </a:p>
        </p:txBody>
      </p:sp>
    </p:spTree>
    <p:extLst>
      <p:ext uri="{BB962C8B-B14F-4D97-AF65-F5344CB8AC3E}">
        <p14:creationId xmlns:p14="http://schemas.microsoft.com/office/powerpoint/2010/main" val="107385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07045" y="1518899"/>
            <a:ext cx="3000400" cy="472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>
                <a:latin typeface="BN Barak" panose="02000000000000000000" pitchFamily="2" charset="-79"/>
                <a:cs typeface="BN Barak" panose="02000000000000000000" pitchFamily="2" charset="-79"/>
              </a:rPr>
              <a:t>Visual Studio Code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>
                <a:latin typeface="BN Barak" panose="02000000000000000000" pitchFamily="2" charset="-79"/>
                <a:cs typeface="BN Barak" panose="02000000000000000000" pitchFamily="2" charset="-79"/>
              </a:rPr>
              <a:t>Remix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 err="1">
                <a:latin typeface="BN Barak" panose="02000000000000000000" pitchFamily="2" charset="-79"/>
                <a:cs typeface="BN Barak" panose="02000000000000000000" pitchFamily="2" charset="-79"/>
              </a:rPr>
              <a:t>MetaMask</a:t>
            </a:r>
            <a:endParaRPr lang="en-US" sz="1600" b="1" dirty="0">
              <a:latin typeface="BN Barak" panose="02000000000000000000" pitchFamily="2" charset="-79"/>
              <a:cs typeface="BN Barak" panose="02000000000000000000" pitchFamily="2" charset="-79"/>
            </a:endParaRP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 err="1">
                <a:latin typeface="BN Barak" panose="02000000000000000000" pitchFamily="2" charset="-79"/>
                <a:cs typeface="BN Barak" panose="02000000000000000000" pitchFamily="2" charset="-79"/>
              </a:rPr>
              <a:t>Soldiity</a:t>
            </a:r>
            <a:endParaRPr lang="en-US" sz="1600" b="1" dirty="0">
              <a:latin typeface="BN Barak" panose="02000000000000000000" pitchFamily="2" charset="-79"/>
              <a:cs typeface="BN Barak" panose="02000000000000000000" pitchFamily="2" charset="-79"/>
            </a:endParaRP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>
                <a:latin typeface="BN Barak" panose="02000000000000000000" pitchFamily="2" charset="-79"/>
                <a:cs typeface="BN Barak" panose="02000000000000000000" pitchFamily="2" charset="-79"/>
              </a:rPr>
              <a:t>Html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>
                <a:latin typeface="BN Barak" panose="02000000000000000000" pitchFamily="2" charset="-79"/>
                <a:cs typeface="BN Barak" panose="02000000000000000000" pitchFamily="2" charset="-79"/>
              </a:rPr>
              <a:t>CSS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>
                <a:latin typeface="BN Barak" panose="02000000000000000000" pitchFamily="2" charset="-79"/>
                <a:cs typeface="BN Barak" panose="02000000000000000000" pitchFamily="2" charset="-79"/>
              </a:rPr>
              <a:t>JavaScript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>
                <a:latin typeface="BN Barak" panose="02000000000000000000" pitchFamily="2" charset="-79"/>
                <a:cs typeface="BN Barak" panose="02000000000000000000" pitchFamily="2" charset="-79"/>
              </a:rPr>
              <a:t>NodeJS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>
                <a:latin typeface="BN Barak" panose="02000000000000000000" pitchFamily="2" charset="-79"/>
                <a:cs typeface="BN Barak" panose="02000000000000000000" pitchFamily="2" charset="-79"/>
              </a:rPr>
              <a:t>Web3JS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 err="1">
                <a:latin typeface="BN Barak" panose="02000000000000000000" pitchFamily="2" charset="-79"/>
                <a:cs typeface="BN Barak" panose="02000000000000000000" pitchFamily="2" charset="-79"/>
              </a:rPr>
              <a:t>Cmd</a:t>
            </a:r>
            <a:r>
              <a:rPr lang="en-US" sz="1600" b="1" dirty="0">
                <a:latin typeface="BN Barak" panose="02000000000000000000" pitchFamily="2" charset="-79"/>
                <a:cs typeface="BN Barak" panose="02000000000000000000" pitchFamily="2" charset="-79"/>
              </a:rPr>
              <a:t> Shell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>
                <a:latin typeface="BN Barak" panose="02000000000000000000" pitchFamily="2" charset="-79"/>
                <a:cs typeface="BN Barak" panose="02000000000000000000" pitchFamily="2" charset="-79"/>
              </a:rPr>
              <a:t>Truffle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>
                <a:latin typeface="BN Barak" panose="02000000000000000000" pitchFamily="2" charset="-79"/>
                <a:cs typeface="BN Barak" panose="02000000000000000000" pitchFamily="2" charset="-79"/>
              </a:rPr>
              <a:t>Ganache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endParaRPr lang="en-US" sz="1600" b="1" dirty="0">
              <a:latin typeface="BN Barak" panose="02000000000000000000" pitchFamily="2" charset="-79"/>
              <a:cs typeface="BN Barak" panose="02000000000000000000" pitchFamily="2" charset="-79"/>
            </a:endParaRP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endParaRPr sz="1600" b="1" dirty="0">
              <a:latin typeface="BN Barak" panose="02000000000000000000" pitchFamily="2" charset="-79"/>
              <a:cs typeface="BN Barak" panose="02000000000000000000" pitchFamily="2" charset="-79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SzPts val="1100"/>
            </a:pPr>
            <a:fld id="{00000000-1234-1234-1234-123412341234}" type="slidenum">
              <a:rPr lang="en"/>
              <a:pPr>
                <a:buSzPts val="1100"/>
              </a:pPr>
              <a:t>3</a:t>
            </a:fld>
            <a:endParaRPr/>
          </a:p>
        </p:txBody>
      </p:sp>
      <p:pic>
        <p:nvPicPr>
          <p:cNvPr id="2" name="Picture 2" descr="×ª××¦××ª ×ª××× × ×¢×××¨ âªtechnology iconâ¬â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106" y="360947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62;p13"/>
          <p:cNvSpPr txBox="1">
            <a:spLocks/>
          </p:cNvSpPr>
          <p:nvPr/>
        </p:nvSpPr>
        <p:spPr>
          <a:xfrm>
            <a:off x="-730606" y="1249076"/>
            <a:ext cx="6053200" cy="3822493"/>
          </a:xfrm>
          <a:prstGeom prst="rect">
            <a:avLst/>
          </a:prstGeom>
        </p:spPr>
        <p:txBody>
          <a:bodyPr spcFirstLastPara="1" vert="horz" wrap="square" lIns="0" tIns="0" rIns="0" bIns="0" rtlCol="1" anchor="ctr" anchorCtr="0">
            <a:noAutofit/>
          </a:bodyPr>
          <a:lstStyle>
            <a:lvl1pPr lvl="0" algn="r" defTabSz="914400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pPr algn="ctr" rtl="0"/>
            <a:r>
              <a:rPr lang="en-US" b="1" dirty="0">
                <a:latin typeface="Buxton Sketch" panose="03080500000500000004" pitchFamily="66" charset="0"/>
                <a:cs typeface="BN Barak" panose="02000000000000000000" pitchFamily="2" charset="-79"/>
              </a:rPr>
              <a:t>Technologies</a:t>
            </a:r>
            <a:endParaRPr lang="en-US" sz="2000" dirty="0">
              <a:latin typeface="Tempus Sans ITC" panose="04020404030D07020202" pitchFamily="82" charset="0"/>
              <a:cs typeface="BN Barak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0048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ctrTitle" idx="4294967295"/>
          </p:nvPr>
        </p:nvSpPr>
        <p:spPr>
          <a:xfrm>
            <a:off x="2111635" y="3265169"/>
            <a:ext cx="8274050" cy="15462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6400" dirty="0">
                <a:latin typeface="BN Eyal" panose="02000500000000000000" pitchFamily="2" charset="-79"/>
                <a:cs typeface="BN Eyal" panose="02000500000000000000" pitchFamily="2" charset="-79"/>
              </a:rPr>
              <a:t>Quartet Card Game</a:t>
            </a:r>
            <a:endParaRPr sz="6400" dirty="0">
              <a:latin typeface="BN Eyal" panose="02000500000000000000" pitchFamily="2" charset="-79"/>
              <a:cs typeface="BN Eyal" panose="02000500000000000000" pitchFamily="2" charset="-79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6035215" y="1204714"/>
            <a:ext cx="1527455" cy="1547791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6D9EEB"/>
              </a:solidFill>
              <a:cs typeface="Arial"/>
              <a:sym typeface="Arial"/>
            </a:endParaRPr>
          </a:p>
        </p:txBody>
      </p:sp>
      <p:sp>
        <p:nvSpPr>
          <p:cNvPr id="106" name="Google Shape;106;p19"/>
          <p:cNvSpPr/>
          <p:nvPr/>
        </p:nvSpPr>
        <p:spPr>
          <a:xfrm rot="1473024">
            <a:off x="4646407" y="1977522"/>
            <a:ext cx="893047" cy="869916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6D9EEB"/>
              </a:solidFill>
              <a:cs typeface="Arial"/>
              <a:sym typeface="Arial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5739788" y="1056800"/>
            <a:ext cx="390987" cy="379939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6D9EEB"/>
              </a:solidFill>
              <a:cs typeface="Arial"/>
              <a:sym typeface="Arial"/>
            </a:endParaRPr>
          </a:p>
        </p:txBody>
      </p:sp>
      <p:sp>
        <p:nvSpPr>
          <p:cNvPr id="108" name="Google Shape;108;p19"/>
          <p:cNvSpPr/>
          <p:nvPr/>
        </p:nvSpPr>
        <p:spPr>
          <a:xfrm rot="2487194">
            <a:off x="5488349" y="2780736"/>
            <a:ext cx="278172" cy="27031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6D9EEB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268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663909" y="1761346"/>
            <a:ext cx="8342026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 Players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40 Cards, separated to 10 categories, 4 cards each.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The winner is the player with the biggest number of sets of 4 cards from the same family.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Each player, in his turn, can ask one other player for a card from one of the categories he has. </a:t>
            </a:r>
          </a:p>
          <a:p>
            <a:pPr algn="l" rtl="0"/>
            <a:endParaRPr lang="he-IL" sz="2800" dirty="0">
              <a:solidFill>
                <a:schemeClr val="accent2">
                  <a:lumMod val="20000"/>
                  <a:lumOff val="8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4795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663909" y="1761346"/>
            <a:ext cx="8342026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You can buy some extraordinary utilities using the winning prizes: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Joker – Can be any card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Swapper – Swap your cards with other player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Watcher – Watch other player’s cards</a:t>
            </a:r>
          </a:p>
          <a:p>
            <a:pPr algn="l" rtl="0"/>
            <a:endParaRPr lang="he-IL" sz="2800" dirty="0">
              <a:solidFill>
                <a:schemeClr val="accent2">
                  <a:lumMod val="20000"/>
                  <a:lumOff val="8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117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1C0DC20E-400E-4C3E-BF17-A3CDCFCE2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403" y="2892531"/>
            <a:ext cx="6105194" cy="1072937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FFFFFF"/>
                </a:solidFill>
                <a:latin typeface="Open Sans Hebrew Light" panose="00000400000000000000" pitchFamily="2" charset="-79"/>
                <a:cs typeface="Open Sans Hebrew Light" panose="00000400000000000000" pitchFamily="2" charset="-79"/>
              </a:rPr>
              <a:t>Known Bugs</a:t>
            </a:r>
            <a:endParaRPr lang="he-IL" sz="7200" dirty="0">
              <a:solidFill>
                <a:srgbClr val="FFFFFF"/>
              </a:solidFill>
              <a:latin typeface="Open Sans Hebrew Light" panose="00000400000000000000" pitchFamily="2" charset="-79"/>
              <a:cs typeface="Open Sans Hebrew Light" panose="000004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99756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rgbClr val="7030A0"/>
            </a:gs>
            <a:gs pos="100000">
              <a:srgbClr val="B8DF32"/>
            </a:gs>
          </a:gsLst>
          <a:lin ang="5400012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873126" y="1451083"/>
            <a:ext cx="9404215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buFont typeface="Arial" panose="020B0604020202020204" pitchFamily="34" charset="0"/>
              <a:buChar char="•"/>
              <a:tabLst>
                <a:tab pos="5743575" algn="l"/>
              </a:tabLst>
            </a:pPr>
            <a:r>
              <a:rPr 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Running functions on contract always return null</a:t>
            </a:r>
          </a:p>
          <a:p>
            <a:pPr marL="457200" indent="-457200" algn="l" rtl="0">
              <a:buFont typeface="Arial" panose="020B0604020202020204" pitchFamily="34" charset="0"/>
              <a:buChar char="•"/>
              <a:tabLst>
                <a:tab pos="5743575" algn="l"/>
              </a:tabLst>
            </a:pPr>
            <a:r>
              <a:rPr 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Client doesn’t validate the entered pk belongs to the user</a:t>
            </a:r>
          </a:p>
          <a:p>
            <a:pPr algn="l" rtl="0">
              <a:tabLst>
                <a:tab pos="5743575" algn="l"/>
              </a:tabLst>
            </a:pPr>
            <a:endParaRPr lang="he-IL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6277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1C0DC20E-400E-4C3E-BF17-A3CDCFCE2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8037" y="2470882"/>
            <a:ext cx="6105194" cy="2031055"/>
          </a:xfrm>
        </p:spPr>
        <p:txBody>
          <a:bodyPr>
            <a:noAutofit/>
          </a:bodyPr>
          <a:lstStyle/>
          <a:p>
            <a:r>
              <a:rPr lang="en-US" sz="13800" b="1" dirty="0">
                <a:solidFill>
                  <a:srgbClr val="FFFFFF"/>
                </a:solidFill>
                <a:latin typeface="Open Sans Hebrew Light" panose="00000400000000000000" pitchFamily="2" charset="-79"/>
                <a:cs typeface="Open Sans Hebrew Light" panose="00000400000000000000" pitchFamily="2" charset="-79"/>
              </a:rPr>
              <a:t>Parts</a:t>
            </a:r>
            <a:endParaRPr lang="he-IL" sz="13800" dirty="0">
              <a:solidFill>
                <a:srgbClr val="FFFFFF"/>
              </a:solidFill>
              <a:latin typeface="Open Sans Hebrew Light" panose="00000400000000000000" pitchFamily="2" charset="-79"/>
              <a:cs typeface="Open Sans Hebrew Light" panose="000004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4816407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Juliet template">
  <a:themeElements>
    <a:clrScheme name="כחול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397</Words>
  <Application>Microsoft Office PowerPoint</Application>
  <PresentationFormat>מסך רחב</PresentationFormat>
  <Paragraphs>77</Paragraphs>
  <Slides>22</Slides>
  <Notes>18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14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22</vt:i4>
      </vt:variant>
    </vt:vector>
  </HeadingPairs>
  <TitlesOfParts>
    <vt:vector size="38" baseType="lpstr">
      <vt:lpstr>Microsoft YaHei UI Light</vt:lpstr>
      <vt:lpstr>Arial</vt:lpstr>
      <vt:lpstr>BN Balls</vt:lpstr>
      <vt:lpstr>BN Barak</vt:lpstr>
      <vt:lpstr>BN Eyal</vt:lpstr>
      <vt:lpstr>Buxton Sketch</vt:lpstr>
      <vt:lpstr>Calibri</vt:lpstr>
      <vt:lpstr>Calibri Light</vt:lpstr>
      <vt:lpstr>Montserrat</vt:lpstr>
      <vt:lpstr>Montserrat ExtraBold</vt:lpstr>
      <vt:lpstr>Montserrat Light</vt:lpstr>
      <vt:lpstr>Open Sans Hebrew Light</vt:lpstr>
      <vt:lpstr>Tempus Sans ITC</vt:lpstr>
      <vt:lpstr>Wingdings</vt:lpstr>
      <vt:lpstr>ערכת נושא Office</vt:lpstr>
      <vt:lpstr>Juliet template</vt:lpstr>
      <vt:lpstr>Blockchain Final Project Quartet  Ron Friedman 209490358 Netanel Konforty 312463425</vt:lpstr>
      <vt:lpstr>Introduction </vt:lpstr>
      <vt:lpstr>מצגת של PowerPoint‏</vt:lpstr>
      <vt:lpstr>Quartet Card Game</vt:lpstr>
      <vt:lpstr>מצגת של PowerPoint‏</vt:lpstr>
      <vt:lpstr>מצגת של PowerPoint‏</vt:lpstr>
      <vt:lpstr>Known Bugs</vt:lpstr>
      <vt:lpstr>מצגת של PowerPoint‏</vt:lpstr>
      <vt:lpstr>Parts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How to Run &amp; Play ?</vt:lpstr>
      <vt:lpstr>מצגת של PowerPoint‏</vt:lpstr>
      <vt:lpstr>Any Questions ? 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Final Project Quartet  Ron Friedman 209490358 Netanel Konforty 312463425</dc:title>
  <dc:creator>רון פרידמן</dc:creator>
  <cp:lastModifiedBy>User</cp:lastModifiedBy>
  <cp:revision>30</cp:revision>
  <dcterms:created xsi:type="dcterms:W3CDTF">2019-07-20T12:27:27Z</dcterms:created>
  <dcterms:modified xsi:type="dcterms:W3CDTF">2019-07-26T09:24:03Z</dcterms:modified>
</cp:coreProperties>
</file>