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02" r:id="rId2"/>
    <p:sldId id="418" r:id="rId3"/>
    <p:sldId id="471" r:id="rId4"/>
    <p:sldId id="472" r:id="rId5"/>
    <p:sldId id="473" r:id="rId6"/>
    <p:sldId id="419" r:id="rId7"/>
    <p:sldId id="420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3936" autoAdjust="0"/>
  </p:normalViewPr>
  <p:slideViewPr>
    <p:cSldViewPr snapToGrid="0">
      <p:cViewPr varScale="1">
        <p:scale>
          <a:sx n="107" d="100"/>
          <a:sy n="107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01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2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4 explanation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ATCONV_9PIXELS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1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9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cycles 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~ 8), address of the next pixel has to be assigned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[11:6] represents y coordinate (row),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[5:0] represents x coordinate (column)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pixel to read is out of bound, replicate padding is adopted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center is at 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 or 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1), the y coordinate of the 1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of kernel is set as 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center is at 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62) or 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63), the y coordinate of the 3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of kernel is set as 63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center is at (0,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(1,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x coordinate of the 1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kernel is set as 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center is at (62,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(63,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x coordinate of the 3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kernel is set as 63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 coordinate of the 1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of kernel is set as the y coordinate of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minus 2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 coordinate of the 3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of kernel is set as the y coordinate of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2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 coordinate of the 1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kernel is set as the x coordinate of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minus 2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 coordinate of the 3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kernel is set as the x coordinate of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2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ATCONV_9PIXELS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196264-8FB8-4508-8436-A9D7312CF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0"/>
          <a:stretch/>
        </p:blipFill>
        <p:spPr>
          <a:xfrm>
            <a:off x="344357" y="2906380"/>
            <a:ext cx="11503285" cy="22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LAYER0_WRITERELU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857037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LAYER 0 MEM and pull up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  <a:p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caddr_wr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as center, and the value of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 by 1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center will traverse from 0 to 4095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[5:0] is 63 (6’b111111), increment it by 1 will change to the next row and go back to column 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{000000 111111} + 12’d1 = {00000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000000}</a:t>
            </a:r>
          </a:p>
          <a:p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the result after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pPr lvl="1"/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 = 1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0,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lvl="1"/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 = 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[16:4] (The left-most 9 bits and right-most 4 bits are truncated)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4FECC5-9D8D-48AD-AB05-5600458F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4936472"/>
            <a:ext cx="9180842" cy="17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MAXPOOL_4PIXELS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525343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LAYER 0 MEM. Pull up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and pull down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(read operation).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convolution results from LAYER 0 MEM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5 cycles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reading pixel from LAYER 0 MEM 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5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maximum among data read from LAYER 0 MEM 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~ 4)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the register that records the maximum value, and it is initialized as 0 at 1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4A03A5-A906-4A8C-AB2D-BF41D38A1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016000" y="4350123"/>
            <a:ext cx="9568163" cy="22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MAXPOOL_4PIXELS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1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4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cycles 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~ 3), address of the next pixel has to be assigned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[9:5] represents y coordinate (row),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[4:0] represents x coordinate (column)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record the index of processing pixel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resulting image after max-pooling is 32x32, so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traverse from 0 to 1023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are pixels 0~4095 in LAYER 0 MEM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x, y coordinate have to be multiplied by 2, and offset is used to select requiring pixel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processing pixel is (X, Y), pixels (2X, 2Y)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(2X + 1, 2Y)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(2X, 2Y + 1)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(2X + 1, 2Y + 1) are read from LAYER 0 MEM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caddr_rd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[9:5]*2,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[4:0]*2}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caddr_rd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[9:5]*2,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[4:0]*2 + 1}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caddr_rd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[9:5]*2 + 1,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[4:0]*2}</a:t>
            </a: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caddr_rd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[9:5]*2 + 1,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[4:0]*2 + 1}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MAXPOOL_4PIXELS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E6A1AE-9742-4826-BB9C-E05B6E5EC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02"/>
          <a:stretch/>
        </p:blipFill>
        <p:spPr>
          <a:xfrm>
            <a:off x="1096467" y="2937132"/>
            <a:ext cx="10253346" cy="22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LAYER1_WRITECEILING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LAYER 1 MEM and pull up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  <a:p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caddr_wr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as center, and the value of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 by 1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center will traverse from 0 to 1023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[4:0] is 31 (5’b11111), increment it by 1 will change to the next row and go back to column 0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{00 00000 11111} + 12’d1 = {00 0000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00000}</a:t>
            </a:r>
          </a:p>
          <a:p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the result that is rounded up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part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bit among 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[3:0] is 1 -&gt; 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[12:4] + 9’d1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-&gt; </a:t>
            </a:r>
            <a:r>
              <a:rPr lang="en-US" altLang="zh-TW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cdata_wr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[12:4]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part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4’d0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73F31-71FC-4796-AC90-278F287B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304865"/>
            <a:ext cx="66484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4" y="1482725"/>
            <a:ext cx="10413718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down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pulled down, testbench will verify the value in LAYER 0 MEM and LAYER 1 MEM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1B7072-3632-451A-8C08-807A253F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052918"/>
            <a:ext cx="412376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two-layered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circuit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 consists of padding,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convolution, and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 consists of max-pooling and rounding up 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4F4E39-982B-46A8-8A7E-ECA25C6D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03" y="2823883"/>
            <a:ext cx="7590793" cy="39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same image size after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convolution, replicate padding is adopted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homework, the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set as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64x64 image becomes 68x68 after the replicate padding operation</a:t>
            </a:r>
          </a:p>
          <a:p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62460C-52FE-409B-AA73-8C7F89E6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3429000"/>
            <a:ext cx="7191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hyperparameter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as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as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pixel values are multiplied with the kernel values and then summed up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summation results have to be added with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pass through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atrous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result for the center pixel is obtained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61A015-C75A-4AAB-B8DB-833FB063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73323"/>
            <a:ext cx="6790765" cy="27046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67CB6D-2845-42ED-A291-B24B4E610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93" y="3673323"/>
            <a:ext cx="3411351" cy="15391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611D05-1ACF-4742-B788-9E827BACC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222" y="5526870"/>
            <a:ext cx="1994367" cy="8780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09D3DC9-B896-4A17-8035-9224CE3DC04F}"/>
              </a:ext>
            </a:extLst>
          </p:cNvPr>
          <p:cNvSpPr txBox="1"/>
          <p:nvPr/>
        </p:nvSpPr>
        <p:spPr>
          <a:xfrm>
            <a:off x="7947493" y="573504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66162-8ABD-4046-8B90-599E215CDCAA}"/>
              </a:ext>
            </a:extLst>
          </p:cNvPr>
          <p:cNvSpPr/>
          <p:nvPr/>
        </p:nvSpPr>
        <p:spPr>
          <a:xfrm>
            <a:off x="7835153" y="5432612"/>
            <a:ext cx="3191436" cy="1057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5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size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max-pooling is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hyperparameter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among the four values will be selected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C68C39-3EAE-46B5-9050-10AD692D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445" y="3000405"/>
            <a:ext cx="5695109" cy="30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ATCONV_9PIXELS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9 pixels from IMAGE_MEM and calculate convolution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LAYER0_WRITERELU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results after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to LAYER 0 MEM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MAXPOOL_4PIXELS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4 pixels from LAYER 0 MEM and find the maximum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LAYER1_WRITECEILING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rounded up results to LAYER 1 MEM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down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33892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Registers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center: used to record the coordinate of processing pixel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counter: count the number of read in pixels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accumulate the convolution 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D1BB06-32FF-483E-A6F7-A5A7C86E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958353"/>
            <a:ext cx="8148020" cy="10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Pulled down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0 to prevent writing invalid value to MEM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{6’d0, 6’d0}, which corresponds to the pixel (0, 0)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{{9{1’b1}}, bias, 4’d0}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{9{1’b1}}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extension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pre-add to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convSum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4’d0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zeros to the fractional part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471B2B-B7C5-4CCF-982F-317380F7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81" y="3731343"/>
            <a:ext cx="6620132" cy="29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ATCONV_9PIXELS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10 cycles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reading pixel from IMAGE_MEM 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10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cycles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convolution result 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~ 9)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as 1, and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as 0 (read operation)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86EE3C-89BF-4B6E-8A77-E4BF6C60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206110"/>
            <a:ext cx="9254714" cy="18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28634</TotalTime>
  <Words>1246</Words>
  <Application>Microsoft Office PowerPoint</Application>
  <PresentationFormat>寬螢幕</PresentationFormat>
  <Paragraphs>121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Angsana New</vt:lpstr>
      <vt:lpstr>Calibri</vt:lpstr>
      <vt:lpstr>Times New Roman</vt:lpstr>
      <vt:lpstr>NCKU</vt:lpstr>
      <vt:lpstr>Homework 4 explanation</vt:lpstr>
      <vt:lpstr>Introduction</vt:lpstr>
      <vt:lpstr>Introduction</vt:lpstr>
      <vt:lpstr>Introduction</vt:lpstr>
      <vt:lpstr>Introduction</vt:lpstr>
      <vt:lpstr>Finite State Machine</vt:lpstr>
      <vt:lpstr>Data Registers</vt:lpstr>
      <vt:lpstr>Reset</vt:lpstr>
      <vt:lpstr>ATCONV_9PIXELS</vt:lpstr>
      <vt:lpstr>ATCONV_9PIXELS</vt:lpstr>
      <vt:lpstr>ATCONV_9PIXELS</vt:lpstr>
      <vt:lpstr>LAYER0_WRITERELU</vt:lpstr>
      <vt:lpstr>MAXPOOL_4PIXELS</vt:lpstr>
      <vt:lpstr>MAXPOOL_4PIXELS</vt:lpstr>
      <vt:lpstr>MAXPOOL_4PIXELS</vt:lpstr>
      <vt:lpstr>LAYER1_WRITECEILING</vt:lpstr>
      <vt:lpstr>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user</cp:lastModifiedBy>
  <cp:revision>1166</cp:revision>
  <dcterms:created xsi:type="dcterms:W3CDTF">2016-04-08T13:58:24Z</dcterms:created>
  <dcterms:modified xsi:type="dcterms:W3CDTF">2023-05-24T05:22:19Z</dcterms:modified>
</cp:coreProperties>
</file>