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5A9A-3FF1-4C03-A1DC-35CB5CE3E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192DB-5F58-4628-8048-E5BCA793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E77-F2A4-4A3D-BDEB-B0129D3F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7ACB-502B-42CC-BE55-B26FCC1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E7B3-EA6E-4EBB-A79C-4B87183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B8F7-F7E4-401E-B01D-DEC3DDA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A070-1345-4462-8DB1-E404E123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F636-C75F-45D7-A579-36674C5D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B7B7-0A5C-4568-877F-C81CB006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4CEB-DBFF-421B-99E2-D08F13C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8241B-0FA1-4179-A987-D8FECFDBE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B7617-8B66-4B48-BC38-9B21AE20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764F-985C-40D9-96C9-791B3BF1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8362-2C19-42F4-8EED-CF14DB75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DD0E-4DB1-4759-AAC4-D7B5EDEF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22B4-162C-49D9-B522-B2DD7AC7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DBA9-3F08-4A79-B216-34B14A1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6232-B7EB-4861-96A5-3910509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6E76-39D3-405D-AEFB-94857BE5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FAAD9-5B32-4A5F-9392-FC6C8B9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674E-2D2F-40C8-A880-42E8090A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2845-3DE0-41D2-93A1-0A58EB25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1BBF-EB4D-4F23-BBC3-1540781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B8C0-7144-4318-894A-A426A271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09BE-448A-4398-AF2B-5DB7150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934D-721F-4555-9C87-1076143E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A121-0EC3-4BEF-990F-AF5F6C2A8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0894-69EC-4133-A402-5CC20AB7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B02F-ACBD-4C7D-96EA-966DB239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8203-35B3-4EE4-A696-CE2AB784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F3C8-78D9-4DC0-962E-37F78BA2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AB63-E40B-41D4-A145-2315AB2A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1CFB-E20D-4F72-8C19-7BCF806C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9E461-5292-484C-9068-72B1E83D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1C9FD-4632-41AB-8F8B-0405080F8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D2549-8BF5-4E0C-B8BE-5333B32D7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8020D-73E7-42D5-BA7D-6C97AA79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8634A-7CC8-497B-B824-99B72057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CC2D5-D570-4756-82B7-77DB77AF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F75E-B954-4D62-AA61-DC09F6A7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35C87-AA97-4214-9198-A8F305D7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CC352-6644-4FAA-9853-13E51010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1A80-CF42-4628-8084-8604D503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E0C24-3EE6-44F5-A72A-FF1EBEB1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32221-A04B-4A17-810A-350F7C7B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5B2B6-7212-4AC3-B925-0B07118D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7CDA-AE9F-49DA-85F3-B495232E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4FEE-35A3-4429-9492-84F2CB7C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B15B-5FB4-47E9-945F-49CEE192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7BE07-69F1-4591-A775-189BF872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563E-FBF6-42B4-ABD5-745450F5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A334-0C05-4B28-86B4-88AD789C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32D1-6FD9-4A8F-936D-DE32C4C0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A9307-0EFB-4AEE-A57C-6C0510436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AD387-6F3E-46ED-964A-43D9D465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610CD-BC8B-4AA1-A3D0-F38E337C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1F6A-4C79-4AFA-9043-19EBAFA5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85B7-ED41-434E-B82E-3150B47E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2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60844-08D5-4F54-ABBA-C2FA3B73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D9F4-59B6-4B34-88B5-546E92A8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F42B-40B7-4285-8258-0FC1F937F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3F9D-60F8-45A6-812B-C0665C814EC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DEC6-9391-49F3-9442-73EFAFC66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575B-A0DE-4BA1-88CB-0A5171C5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5062-EDD5-4BC2-9DBD-8ED70DE8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B191CD-3D9E-40A5-9F51-34C23CD5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5DEB-58FE-4972-8B40-5E267C90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C4F8-023E-43EF-A2C7-9095E710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Forget Regression</a:t>
            </a:r>
          </a:p>
          <a:p>
            <a:r>
              <a:rPr lang="en-US" dirty="0"/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219295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1A2-7849-4DEA-82E9-A9D43026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 </a:t>
            </a:r>
            <a:r>
              <a:rPr lang="en-US" i="0" dirty="0">
                <a:solidFill>
                  <a:srgbClr val="000000"/>
                </a:solidFill>
                <a:effectLst/>
              </a:rPr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44D2-EB82-4BCB-B5D7-9FFC84F8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 Classification</a:t>
            </a:r>
          </a:p>
          <a:p>
            <a:r>
              <a:rPr lang="en-US" dirty="0"/>
              <a:t>Random Forget Classification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Linear Discriminant Analysis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8315-30A1-45D9-8A5F-33A4085A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336C-27DC-401C-90A6-6694C8B5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MSE : 1213.53</a:t>
            </a:r>
          </a:p>
          <a:p>
            <a:pPr lvl="1"/>
            <a:r>
              <a:rPr lang="en-US" dirty="0"/>
              <a:t>RMSE  : 34.8356</a:t>
            </a:r>
          </a:p>
          <a:p>
            <a:r>
              <a:rPr lang="en-US" dirty="0"/>
              <a:t>Random Forget Regression</a:t>
            </a:r>
          </a:p>
          <a:p>
            <a:pPr lvl="1"/>
            <a:r>
              <a:rPr lang="en-US" dirty="0"/>
              <a:t>MSE : 2127.96</a:t>
            </a:r>
          </a:p>
          <a:p>
            <a:pPr lvl="1"/>
            <a:r>
              <a:rPr lang="en-US" dirty="0"/>
              <a:t>RMSE  : 46.1298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9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D294-1198-4B02-849A-FB34C586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 </a:t>
            </a:r>
            <a:r>
              <a:rPr lang="en-US" i="0" dirty="0">
                <a:solidFill>
                  <a:srgbClr val="000000"/>
                </a:solidFill>
                <a:effectLst/>
              </a:rPr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0BB1-E1D8-4735-B1B0-844FC536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 on train set :95.8%</a:t>
            </a:r>
          </a:p>
          <a:p>
            <a:pPr lvl="1"/>
            <a:r>
              <a:rPr lang="en-US" dirty="0"/>
              <a:t>Accuracy on test set : 93.0%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Linear Discriminant Analysis </a:t>
            </a:r>
          </a:p>
          <a:p>
            <a:pPr lvl="1"/>
            <a:r>
              <a:rPr lang="en-US" dirty="0"/>
              <a:t>Accuracy on train set : 95.6%</a:t>
            </a:r>
          </a:p>
          <a:p>
            <a:pPr lvl="1"/>
            <a:r>
              <a:rPr lang="en-US" dirty="0"/>
              <a:t>Accuracy on test set : 95.0%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A7E336-31EA-42B4-9169-276D6BC5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365-DEE1-4C7E-90A9-CB7D48EB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CA3FFB-D45A-40C0-BB68-BA872DDE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860"/>
          </a:xfrm>
        </p:spPr>
      </p:pic>
    </p:spTree>
    <p:extLst>
      <p:ext uri="{BB962C8B-B14F-4D97-AF65-F5344CB8AC3E}">
        <p14:creationId xmlns:p14="http://schemas.microsoft.com/office/powerpoint/2010/main" val="267862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C923-5698-405F-B2DA-9188DA90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D823-24E4-4AAC-9594-32780BE2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</a:t>
            </a:r>
          </a:p>
          <a:p>
            <a:r>
              <a:rPr lang="en-US" dirty="0"/>
              <a:t>Benefit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legreya Sans"/>
              </a:rPr>
              <a:t>Sketch of the question</a:t>
            </a:r>
            <a:endParaRPr lang="en-US" dirty="0"/>
          </a:p>
          <a:p>
            <a:r>
              <a:rPr lang="en-US" dirty="0"/>
              <a:t>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Evaluate Model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245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F273-F866-45A8-B7CB-6280B1FB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and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49F3-206A-4623-BD72-9AD6D295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8DDE-C9C0-4026-BB97-BD10FC22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Alegreya Sans"/>
              </a:rPr>
              <a:t>Sketch of the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B482-270F-4398-910C-BD4E9572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legreya Sans"/>
              </a:rPr>
              <a:t>Can we forecast the temperature of the future time-points?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legreya Sans"/>
              </a:rPr>
              <a:t>Can we predict how long the time-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legreya Sans"/>
              </a:rPr>
              <a:t>serie</a:t>
            </a:r>
            <a:r>
              <a:rPr lang="en-US" b="0" i="0" dirty="0">
                <a:solidFill>
                  <a:srgbClr val="000000"/>
                </a:solidFill>
                <a:effectLst/>
                <a:latin typeface="Alegreya Sans"/>
              </a:rPr>
              <a:t> continues until a pre-defined event happens?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AAA3A-46C5-45F3-9AC1-332CCF3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67" y="3216237"/>
            <a:ext cx="6391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F9E-6715-4809-9953-FE8EB3E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FA69-AE5D-4F5D-8D4F-8A240D96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Alegreya Sans"/>
              </a:rPr>
              <a:t>Missing values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legreya Sans"/>
              </a:rPr>
              <a:t>Outliers and flat lines</a:t>
            </a:r>
          </a:p>
          <a:p>
            <a:r>
              <a:rPr lang="en-US" dirty="0" err="1">
                <a:solidFill>
                  <a:srgbClr val="000000"/>
                </a:solidFill>
                <a:latin typeface="Alegreya Sans"/>
              </a:rPr>
              <a:t>G</a:t>
            </a:r>
            <a:r>
              <a:rPr lang="en-US" i="0" dirty="0" err="1">
                <a:solidFill>
                  <a:srgbClr val="000000"/>
                </a:solidFill>
                <a:effectLst/>
                <a:latin typeface="Alegreya Sans"/>
              </a:rPr>
              <a:t>roupby</a:t>
            </a:r>
            <a:endParaRPr lang="en-US" i="0" dirty="0">
              <a:solidFill>
                <a:srgbClr val="000000"/>
              </a:solidFill>
              <a:effectLst/>
              <a:latin typeface="Alegreya Sans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Alegreya Sans"/>
              </a:rPr>
              <a:t>Scaling</a:t>
            </a:r>
          </a:p>
          <a:p>
            <a:r>
              <a:rPr lang="en-US" dirty="0"/>
              <a:t>View Correlate</a:t>
            </a:r>
          </a:p>
        </p:txBody>
      </p:sp>
    </p:spTree>
    <p:extLst>
      <p:ext uri="{BB962C8B-B14F-4D97-AF65-F5344CB8AC3E}">
        <p14:creationId xmlns:p14="http://schemas.microsoft.com/office/powerpoint/2010/main" val="89083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C9D-4290-4487-AA1F-E9ABC881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4C925-A9D4-485B-AA06-B321ED58D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318"/>
            <a:ext cx="500432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F9D1C-A8EB-4D62-BD48-EF92C653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318"/>
            <a:ext cx="580621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F4F1-2888-48D0-9228-EE260430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A56DE-B9B5-45DF-A6F3-5B8CF54C7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99" y="1898484"/>
            <a:ext cx="5934296" cy="4248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01E7C-8DFF-4A99-B2E6-A8B3818C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26" y="1831809"/>
            <a:ext cx="54006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99FC-0D9E-4316-8059-F5A95EBA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8B598-3910-4068-9596-4C2A9C29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443" y="1368424"/>
            <a:ext cx="7718302" cy="5385745"/>
          </a:xfrm>
        </p:spPr>
      </p:pic>
    </p:spTree>
    <p:extLst>
      <p:ext uri="{BB962C8B-B14F-4D97-AF65-F5344CB8AC3E}">
        <p14:creationId xmlns:p14="http://schemas.microsoft.com/office/powerpoint/2010/main" val="8262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639-7D91-4E03-9A67-7090C176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9545-A172-4B67-8DFB-81D5F0BF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predict Regression</a:t>
            </a:r>
          </a:p>
          <a:p>
            <a:r>
              <a:rPr lang="en-US" dirty="0"/>
              <a:t>Model predict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Alegreya Sans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Meaning and Benefit</vt:lpstr>
      <vt:lpstr>Sketch of the question</vt:lpstr>
      <vt:lpstr>Data analysis</vt:lpstr>
      <vt:lpstr>Data visualization</vt:lpstr>
      <vt:lpstr>Data visualization</vt:lpstr>
      <vt:lpstr>Data visualization</vt:lpstr>
      <vt:lpstr>Model</vt:lpstr>
      <vt:lpstr>Model predict Regression</vt:lpstr>
      <vt:lpstr>Model predict Classification</vt:lpstr>
      <vt:lpstr>Evaluate Model Regression </vt:lpstr>
      <vt:lpstr>Evaluate Model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PC-Trong</dc:creator>
  <cp:lastModifiedBy>PC-Trong</cp:lastModifiedBy>
  <cp:revision>12</cp:revision>
  <dcterms:created xsi:type="dcterms:W3CDTF">2021-03-21T11:16:16Z</dcterms:created>
  <dcterms:modified xsi:type="dcterms:W3CDTF">2021-03-21T12:31:40Z</dcterms:modified>
</cp:coreProperties>
</file>