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85" r:id="rId4"/>
    <p:sldId id="286" r:id="rId5"/>
    <p:sldId id="287" r:id="rId6"/>
    <p:sldId id="289" r:id="rId7"/>
    <p:sldId id="291" r:id="rId8"/>
    <p:sldId id="288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70" autoAdjust="0"/>
  </p:normalViewPr>
  <p:slideViewPr>
    <p:cSldViewPr snapToGrid="0">
      <p:cViewPr varScale="1">
        <p:scale>
          <a:sx n="69" d="100"/>
          <a:sy n="69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B46A-BF06-447A-9102-330CCB8ECC80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ABB0-6A69-48FD-9022-600CF240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/>
          <a:lstStyle>
            <a:lvl1pPr algn="ctr">
              <a:defRPr b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5075"/>
            <a:ext cx="7886700" cy="4913524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3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2019/4/4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8453" y="6356351"/>
            <a:ext cx="3206597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24ECED-F89F-46E3-8A04-70CD0B66E698}"/>
              </a:ext>
            </a:extLst>
          </p:cNvPr>
          <p:cNvCxnSpPr>
            <a:cxnSpLocks/>
          </p:cNvCxnSpPr>
          <p:nvPr userDrawn="1"/>
        </p:nvCxnSpPr>
        <p:spPr>
          <a:xfrm>
            <a:off x="352540" y="6345334"/>
            <a:ext cx="841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7619" y="6356351"/>
            <a:ext cx="2137731" cy="365125"/>
          </a:xfrm>
        </p:spPr>
        <p:txBody>
          <a:bodyPr/>
          <a:lstStyle>
            <a:lvl1pPr>
              <a:defRPr sz="1400"/>
            </a:lvl1pPr>
          </a:lstStyle>
          <a:p>
            <a:fld id="{95D7326C-6D2E-4F75-9B7E-10BF8A609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5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3273"/>
            <a:ext cx="7886700" cy="458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326C-6D2E-4F75-9B7E-10BF8A609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等线" panose="02010600030101010101" pitchFamily="2" charset="-122"/>
        <a:buChar char="-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C3B66-5534-4F82-9531-922F1070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01755"/>
            <a:ext cx="7772400" cy="1408208"/>
          </a:xfrm>
        </p:spPr>
        <p:txBody>
          <a:bodyPr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Lab5 Notes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A2AB3-CEB4-462E-8144-446170DE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242917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zjx@ustc.edu.cn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2019.5.9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分布式双端口存储器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496291"/>
            <a:ext cx="21377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CPU</a:t>
            </a:r>
            <a:r>
              <a:rPr lang="zh-CN" altLang="en-US" sz="2800" b="1" dirty="0"/>
              <a:t>端口</a:t>
            </a: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a: </a:t>
            </a:r>
            <a:r>
              <a:rPr lang="zh-CN" altLang="en-US" sz="2400" dirty="0"/>
              <a:t>读</a:t>
            </a:r>
            <a:r>
              <a:rPr lang="en-US" altLang="zh-CN" sz="2400" dirty="0"/>
              <a:t>/</a:t>
            </a:r>
            <a:r>
              <a:rPr lang="zh-CN" altLang="en-US" sz="2400" dirty="0"/>
              <a:t>写地址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d: </a:t>
            </a:r>
            <a:r>
              <a:rPr lang="zh-CN" altLang="en-US" sz="2400" dirty="0"/>
              <a:t>写数据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spo</a:t>
            </a:r>
            <a:r>
              <a:rPr lang="zh-CN" altLang="en-US" sz="2400" dirty="0"/>
              <a:t>：读数据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调试端口</a:t>
            </a:r>
            <a:endParaRPr lang="en-US" altLang="zh-CN" sz="2800" b="1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dpra</a:t>
            </a:r>
            <a:r>
              <a:rPr lang="en-US" altLang="zh-CN" sz="2400" dirty="0"/>
              <a:t>: </a:t>
            </a:r>
            <a:r>
              <a:rPr lang="zh-CN" altLang="en-US" sz="2400" dirty="0"/>
              <a:t>读地址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dpo</a:t>
            </a:r>
            <a:r>
              <a:rPr lang="zh-CN" altLang="en-US" sz="2400" dirty="0"/>
              <a:t>：读数据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64E359-9866-4F1C-AF7E-AC19AF05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25" y="1347879"/>
            <a:ext cx="5739980" cy="4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Encoding of the Opcode Field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DE5CE1-4397-4211-9BF6-6DF42C44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3" y="3197883"/>
            <a:ext cx="8478973" cy="2936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2ED53-75BF-4B53-94D8-D574E6FD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6" y="1337593"/>
            <a:ext cx="8172450" cy="485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CCFD30-1494-43B3-9FA1-950B71D7E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6" y="1923143"/>
            <a:ext cx="8115300" cy="495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A0896-6584-4CC7-9F90-680B54E17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99" y="2518218"/>
            <a:ext cx="811530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55EFA2E-12AF-4C3D-96F7-634EF603F698}"/>
              </a:ext>
            </a:extLst>
          </p:cNvPr>
          <p:cNvSpPr/>
          <p:nvPr/>
        </p:nvSpPr>
        <p:spPr>
          <a:xfrm>
            <a:off x="1182030" y="1382752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D644BC1-E26C-4C97-8266-AAD24DCFC907}"/>
              </a:ext>
            </a:extLst>
          </p:cNvPr>
          <p:cNvSpPr/>
          <p:nvPr/>
        </p:nvSpPr>
        <p:spPr>
          <a:xfrm>
            <a:off x="7114478" y="1382752"/>
            <a:ext cx="1400872" cy="3867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C4C098E-5AFB-4EBC-96E1-5CF485CC3CD3}"/>
              </a:ext>
            </a:extLst>
          </p:cNvPr>
          <p:cNvSpPr/>
          <p:nvPr/>
        </p:nvSpPr>
        <p:spPr>
          <a:xfrm>
            <a:off x="1182030" y="3979735"/>
            <a:ext cx="914399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4FE9E13-BC6C-431F-B6AA-B5F6694D3982}"/>
              </a:ext>
            </a:extLst>
          </p:cNvPr>
          <p:cNvSpPr/>
          <p:nvPr/>
        </p:nvSpPr>
        <p:spPr>
          <a:xfrm>
            <a:off x="3066586" y="3979734"/>
            <a:ext cx="936702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B55FD1-968F-4E85-A60C-395B9FE87EF7}"/>
              </a:ext>
            </a:extLst>
          </p:cNvPr>
          <p:cNvSpPr/>
          <p:nvPr/>
        </p:nvSpPr>
        <p:spPr>
          <a:xfrm>
            <a:off x="4951142" y="3979734"/>
            <a:ext cx="1895707" cy="25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B722815-14CD-48C9-B32E-4FB1A5126244}"/>
              </a:ext>
            </a:extLst>
          </p:cNvPr>
          <p:cNvSpPr/>
          <p:nvPr/>
        </p:nvSpPr>
        <p:spPr>
          <a:xfrm>
            <a:off x="1182030" y="4237795"/>
            <a:ext cx="914399" cy="257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3ED4B74-6B1E-4998-B434-F093F967974B}"/>
              </a:ext>
            </a:extLst>
          </p:cNvPr>
          <p:cNvSpPr/>
          <p:nvPr/>
        </p:nvSpPr>
        <p:spPr>
          <a:xfrm>
            <a:off x="3066586" y="4237464"/>
            <a:ext cx="936701" cy="245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578729D-2EF9-4995-A21A-3FE79800E41A}"/>
              </a:ext>
            </a:extLst>
          </p:cNvPr>
          <p:cNvSpPr/>
          <p:nvPr/>
        </p:nvSpPr>
        <p:spPr>
          <a:xfrm>
            <a:off x="4951142" y="4237795"/>
            <a:ext cx="2854712" cy="257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55F140-C7EE-457F-8BA3-09EB372D9381}"/>
              </a:ext>
            </a:extLst>
          </p:cNvPr>
          <p:cNvSpPr/>
          <p:nvPr/>
        </p:nvSpPr>
        <p:spPr>
          <a:xfrm>
            <a:off x="4014441" y="5063918"/>
            <a:ext cx="936701" cy="504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ABC29F7-B1F7-4FA7-ACE3-D7EB543CEE9D}"/>
              </a:ext>
            </a:extLst>
          </p:cNvPr>
          <p:cNvSpPr/>
          <p:nvPr/>
        </p:nvSpPr>
        <p:spPr>
          <a:xfrm>
            <a:off x="1182030" y="1962126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C919A1-8CE4-475D-A35A-F9E085FB210E}"/>
              </a:ext>
            </a:extLst>
          </p:cNvPr>
          <p:cNvSpPr/>
          <p:nvPr/>
        </p:nvSpPr>
        <p:spPr>
          <a:xfrm>
            <a:off x="1182030" y="2547551"/>
            <a:ext cx="1173244" cy="386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73733"/>
          </a:xfrm>
        </p:spPr>
        <p:txBody>
          <a:bodyPr>
            <a:normAutofit/>
          </a:bodyPr>
          <a:lstStyle/>
          <a:p>
            <a:r>
              <a:rPr lang="en-US" altLang="zh-CN" b="1" i="1" dirty="0"/>
              <a:t>SPECIAL </a:t>
            </a:r>
            <a:r>
              <a:rPr lang="en-US" altLang="zh-CN" b="1" dirty="0"/>
              <a:t>Opcode Encoding of Function Field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2BC928-D069-445D-9DA3-7F23216C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" y="2903270"/>
            <a:ext cx="8469442" cy="2924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9E2E64-18D5-4E21-AD31-E44DB11D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26" y="2006666"/>
            <a:ext cx="8172450" cy="4857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FD4E2D-6B92-427D-BA8C-B98E069993C4}"/>
              </a:ext>
            </a:extLst>
          </p:cNvPr>
          <p:cNvSpPr/>
          <p:nvPr/>
        </p:nvSpPr>
        <p:spPr>
          <a:xfrm>
            <a:off x="7125629" y="2062422"/>
            <a:ext cx="1400872" cy="38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0337F5-186B-4FFE-8B88-9374422290CC}"/>
              </a:ext>
            </a:extLst>
          </p:cNvPr>
          <p:cNvSpPr/>
          <p:nvPr/>
        </p:nvSpPr>
        <p:spPr>
          <a:xfrm>
            <a:off x="1159984" y="4793773"/>
            <a:ext cx="914399" cy="224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B1D533-19F7-4F74-9D31-481B2A4BDD8D}"/>
              </a:ext>
            </a:extLst>
          </p:cNvPr>
          <p:cNvSpPr/>
          <p:nvPr/>
        </p:nvSpPr>
        <p:spPr>
          <a:xfrm>
            <a:off x="3055691" y="4793773"/>
            <a:ext cx="914399" cy="480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663561-AD2C-4DBB-A548-8B532AAA2A30}"/>
              </a:ext>
            </a:extLst>
          </p:cNvPr>
          <p:cNvSpPr/>
          <p:nvPr/>
        </p:nvSpPr>
        <p:spPr>
          <a:xfrm>
            <a:off x="4962549" y="4782622"/>
            <a:ext cx="3768856" cy="235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测试代码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233055"/>
            <a:ext cx="8058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j   _start</a:t>
            </a:r>
            <a:endParaRPr lang="en-US" altLang="zh-CN" sz="2400" dirty="0"/>
          </a:p>
          <a:p>
            <a:r>
              <a:rPr lang="zh-CN" altLang="en-US" sz="2400" dirty="0"/>
              <a:t>.data    </a:t>
            </a:r>
          </a:p>
          <a:p>
            <a:r>
              <a:rPr lang="zh-CN" altLang="en-US" sz="2400" dirty="0"/>
              <a:t>.word   0,8,1,6,0xfffffff8,1,3,5,0   #编译成机器码时编译器会在前面多加个0</a:t>
            </a:r>
          </a:p>
          <a:p>
            <a:r>
              <a:rPr lang="zh-CN" altLang="en-US" sz="2400" dirty="0"/>
              <a:t>_start:</a:t>
            </a:r>
          </a:p>
          <a:p>
            <a:r>
              <a:rPr lang="zh-CN" altLang="en-US" sz="2400" dirty="0"/>
              <a:t>addi $t0,$0,3</a:t>
            </a:r>
            <a:r>
              <a:rPr lang="en-US" altLang="zh-CN" sz="2400" dirty="0"/>
              <a:t>		</a:t>
            </a:r>
            <a:r>
              <a:rPr lang="zh-CN" altLang="en-US" sz="2400" dirty="0"/>
              <a:t>#t0=3</a:t>
            </a:r>
          </a:p>
          <a:p>
            <a:r>
              <a:rPr lang="zh-CN" altLang="en-US" sz="2400" dirty="0"/>
              <a:t>addi $t1,$0,5</a:t>
            </a:r>
            <a:r>
              <a:rPr lang="en-US" altLang="zh-CN" sz="2400" dirty="0"/>
              <a:t>		</a:t>
            </a:r>
            <a:r>
              <a:rPr lang="zh-CN" altLang="en-US" sz="2400" dirty="0"/>
              <a:t>#t1=5</a:t>
            </a:r>
          </a:p>
          <a:p>
            <a:r>
              <a:rPr lang="zh-CN" altLang="en-US" sz="2400" dirty="0"/>
              <a:t>addi $t2,$0,1	</a:t>
            </a:r>
            <a:r>
              <a:rPr lang="en-US" altLang="zh-CN" sz="2400" dirty="0"/>
              <a:t>	</a:t>
            </a:r>
            <a:r>
              <a:rPr lang="zh-CN" altLang="en-US" sz="2400" dirty="0"/>
              <a:t>#t2=1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add  $s0,$t1,$t0	#s0=t1+t0=8  测试add指令 正确继续执行</a:t>
            </a:r>
          </a:p>
          <a:p>
            <a:r>
              <a:rPr lang="zh-CN" altLang="en-US" sz="2400" dirty="0"/>
              <a:t>lw   $s1,12($0</a:t>
            </a:r>
          </a:p>
          <a:p>
            <a:r>
              <a:rPr lang="zh-CN" altLang="en-US" sz="2400" dirty="0"/>
              <a:t>bne  $s1,$s0,_fail	#不正确跳到fail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3416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测试代码</a:t>
            </a:r>
            <a:r>
              <a:rPr lang="zh-CN" altLang="en-US" b="1" dirty="0"/>
              <a:t>（续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233055"/>
            <a:ext cx="8058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sw</a:t>
            </a:r>
            <a:r>
              <a:rPr lang="en-US" altLang="zh-CN" sz="2400" dirty="0"/>
              <a:t>   $t1,40($0)</a:t>
            </a:r>
          </a:p>
          <a:p>
            <a:r>
              <a:rPr lang="en-US" altLang="zh-CN" sz="2400" dirty="0" err="1"/>
              <a:t>lw</a:t>
            </a:r>
            <a:r>
              <a:rPr lang="en-US" altLang="zh-CN" sz="2400" dirty="0"/>
              <a:t>   $s1,40($0)</a:t>
            </a:r>
          </a:p>
          <a:p>
            <a:r>
              <a:rPr lang="en-US" altLang="zh-CN" sz="2400" dirty="0" err="1"/>
              <a:t>beq</a:t>
            </a:r>
            <a:r>
              <a:rPr lang="en-US" altLang="zh-CN" sz="2400" dirty="0"/>
              <a:t>  $t1,$s1,_sucess</a:t>
            </a:r>
          </a:p>
          <a:p>
            <a:endParaRPr lang="en-US" altLang="zh-CN" sz="2400" dirty="0"/>
          </a:p>
          <a:p>
            <a:r>
              <a:rPr lang="en-US" altLang="zh-CN" sz="2400" dirty="0"/>
              <a:t>_fail:</a:t>
            </a:r>
          </a:p>
          <a:p>
            <a:pPr marL="2241550" indent="-2241550"/>
            <a:r>
              <a:rPr lang="en-US" altLang="zh-CN" sz="2400" dirty="0" err="1"/>
              <a:t>sw</a:t>
            </a:r>
            <a:r>
              <a:rPr lang="en-US" altLang="zh-CN" sz="2400" dirty="0"/>
              <a:t>   $0,8($0) 		#</a:t>
            </a:r>
            <a:r>
              <a:rPr lang="zh-CN" altLang="en-US" sz="2400" dirty="0"/>
              <a:t>失败通过看存储器地址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里值，若为</a:t>
            </a:r>
            <a:r>
              <a:rPr lang="en-US" altLang="zh-CN" sz="2400" dirty="0"/>
              <a:t>0</a:t>
            </a:r>
            <a:r>
              <a:rPr lang="zh-CN" altLang="en-US" sz="2400" dirty="0"/>
              <a:t>则测试不通过，最初地址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j    _fail</a:t>
            </a:r>
          </a:p>
          <a:p>
            <a:endParaRPr lang="en-US" altLang="zh-CN" sz="2400" dirty="0"/>
          </a:p>
          <a:p>
            <a:r>
              <a:rPr lang="en-US" altLang="zh-CN" sz="2400" dirty="0"/>
              <a:t>_</a:t>
            </a:r>
            <a:r>
              <a:rPr lang="en-US" altLang="zh-CN" sz="2400" dirty="0" err="1"/>
              <a:t>sucess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sw</a:t>
            </a:r>
            <a:r>
              <a:rPr lang="en-US" altLang="zh-CN" sz="2400" dirty="0"/>
              <a:t>   $t2,8($0)		#</a:t>
            </a:r>
            <a:r>
              <a:rPr lang="zh-CN" altLang="en-US" sz="2400" dirty="0"/>
              <a:t>全部测试通过，存储器地址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1</a:t>
            </a:r>
          </a:p>
          <a:p>
            <a:pPr marL="2241550" indent="-2241550"/>
            <a:r>
              <a:rPr lang="en-US" altLang="zh-CN" sz="2400" dirty="0"/>
              <a:t>j   _</a:t>
            </a:r>
            <a:r>
              <a:rPr lang="en-US" altLang="zh-CN" sz="2400" dirty="0" err="1"/>
              <a:t>sucess</a:t>
            </a:r>
            <a:r>
              <a:rPr lang="en-US" altLang="zh-CN" sz="2400" dirty="0"/>
              <a:t>		#</a:t>
            </a:r>
            <a:r>
              <a:rPr lang="zh-CN" altLang="en-US" sz="2400" dirty="0"/>
              <a:t>判断测试通过的条件是最后存储器地址</a:t>
            </a:r>
            <a:r>
              <a:rPr lang="en-US" altLang="zh-CN" sz="2400" dirty="0"/>
              <a:t>0x08</a:t>
            </a:r>
            <a:r>
              <a:rPr lang="zh-CN" altLang="en-US" sz="2400" dirty="0"/>
              <a:t>里值为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，说明全部通过测试</a:t>
            </a:r>
          </a:p>
        </p:txBody>
      </p:sp>
    </p:spTree>
    <p:extLst>
      <p:ext uri="{BB962C8B-B14F-4D97-AF65-F5344CB8AC3E}">
        <p14:creationId xmlns:p14="http://schemas.microsoft.com/office/powerpoint/2010/main" val="277106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COE</a:t>
            </a:r>
            <a:r>
              <a:rPr lang="zh-CN" altLang="en-US" dirty="0"/>
              <a:t>文件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E7CF8-9BDD-4311-8183-4F709F9F78F3}"/>
              </a:ext>
            </a:extLst>
          </p:cNvPr>
          <p:cNvSpPr/>
          <p:nvPr/>
        </p:nvSpPr>
        <p:spPr>
          <a:xfrm>
            <a:off x="628650" y="1347879"/>
            <a:ext cx="44786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memory_initialization_radix</a:t>
            </a:r>
            <a:r>
              <a:rPr lang="en-US" altLang="zh-CN" sz="2400" dirty="0"/>
              <a:t>  = 16;</a:t>
            </a:r>
          </a:p>
          <a:p>
            <a:r>
              <a:rPr lang="en-US" altLang="zh-CN" sz="2400" dirty="0" err="1"/>
              <a:t>memory_initialization_vector</a:t>
            </a:r>
            <a:r>
              <a:rPr lang="en-US" altLang="zh-CN" sz="2400" dirty="0"/>
              <a:t> = </a:t>
            </a:r>
          </a:p>
          <a:p>
            <a:r>
              <a:rPr lang="en-US" altLang="zh-CN" sz="2400" dirty="0"/>
              <a:t>0800000b</a:t>
            </a:r>
          </a:p>
          <a:p>
            <a:endParaRPr lang="en-US" altLang="zh-CN" sz="2400" dirty="0"/>
          </a:p>
          <a:p>
            <a:r>
              <a:rPr lang="en-US" altLang="zh-CN" sz="2400" dirty="0"/>
              <a:t>00000000 00000000 00000008 00000001 00000006 fffffff8</a:t>
            </a:r>
          </a:p>
          <a:p>
            <a:r>
              <a:rPr lang="en-US" altLang="zh-CN" sz="2400" dirty="0"/>
              <a:t>00000001 00000003 00000005 00000000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20080003 20090005 200a0001 </a:t>
            </a:r>
          </a:p>
          <a:p>
            <a:endParaRPr lang="en-US" altLang="zh-CN" sz="2400" dirty="0"/>
          </a:p>
          <a:p>
            <a:r>
              <a:rPr lang="en-US" altLang="zh-CN" sz="2400" dirty="0"/>
              <a:t>01288020 </a:t>
            </a:r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7EEFDD-A0CA-4B95-A853-1C7690371852}"/>
              </a:ext>
            </a:extLst>
          </p:cNvPr>
          <p:cNvSpPr/>
          <p:nvPr/>
        </p:nvSpPr>
        <p:spPr>
          <a:xfrm>
            <a:off x="5191772" y="2086542"/>
            <a:ext cx="33235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j   _start</a:t>
            </a:r>
            <a:endParaRPr lang="en-US" altLang="zh-CN" sz="2400" dirty="0"/>
          </a:p>
          <a:p>
            <a:r>
              <a:rPr lang="zh-CN" altLang="en-US" sz="2400" dirty="0"/>
              <a:t>.word   0,8,1,6,0xfffffff8,1,3,5,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addi $t0,$0,3</a:t>
            </a:r>
            <a:r>
              <a:rPr lang="en-US" altLang="zh-CN" sz="2400" dirty="0"/>
              <a:t>		</a:t>
            </a:r>
            <a:r>
              <a:rPr lang="zh-CN" altLang="en-US" sz="2400" dirty="0"/>
              <a:t>#t0=3</a:t>
            </a:r>
          </a:p>
          <a:p>
            <a:r>
              <a:rPr lang="zh-CN" altLang="en-US" sz="2400" dirty="0"/>
              <a:t>addi $t1,$0,5</a:t>
            </a:r>
            <a:r>
              <a:rPr lang="en-US" altLang="zh-CN" sz="2400" dirty="0"/>
              <a:t>		</a:t>
            </a:r>
            <a:r>
              <a:rPr lang="zh-CN" altLang="en-US" sz="2400" dirty="0"/>
              <a:t>#t1=5</a:t>
            </a:r>
          </a:p>
          <a:p>
            <a:r>
              <a:rPr lang="zh-CN" altLang="en-US" sz="2400" dirty="0"/>
              <a:t>addi $t2,$0,1	</a:t>
            </a:r>
            <a:r>
              <a:rPr lang="en-US" altLang="zh-CN" sz="2400" dirty="0"/>
              <a:t>	</a:t>
            </a:r>
            <a:r>
              <a:rPr lang="zh-CN" altLang="en-US" sz="2400" dirty="0"/>
              <a:t>#t2=1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add  $s0,$t1,$t0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42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4B3EECB-934D-4F2E-AD3B-EF88B87E0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寄存器使用约定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6D96-5FEF-4F42-9405-A38767F7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2019-4-18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5174B-87F7-44D2-86AF-6125459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52F3-7BA4-4617-A6ED-A893B30C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8AADC-CEF6-4130-A8CF-D81F892616CE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D3AC9E-DEB1-47F4-9A5F-A70F403D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" y="1854690"/>
            <a:ext cx="8293448" cy="38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24D3F37-7503-4AB3-84CC-9707E272E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 b="1">
                <a:ea typeface="宋体" panose="02010600030101010101" pitchFamily="2" charset="-122"/>
              </a:rPr>
              <a:t>The</a:t>
            </a:r>
            <a:r>
              <a:rPr lang="zh-CN" altLang="en-US" sz="5400" b="1">
                <a:ea typeface="宋体" panose="02010600030101010101" pitchFamily="2" charset="-122"/>
              </a:rPr>
              <a:t> </a:t>
            </a:r>
            <a:r>
              <a:rPr lang="en-US" altLang="zh-CN" sz="5400" b="1">
                <a:ea typeface="宋体" panose="02010600030101010101" pitchFamily="2" charset="-122"/>
              </a:rPr>
              <a:t>End</a:t>
            </a:r>
            <a:endParaRPr lang="zh-CN" altLang="en-US" sz="5400" b="1">
              <a:ea typeface="宋体" panose="02010600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53A51-9551-4467-85CB-33281EDB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2019/4/4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03E4B-4C0C-44B6-BFFC-00A10BD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5479A-A6F5-4098-AE74-E51F8C45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326C-6D2E-4F75-9B7E-10BF8A609B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11426</TotalTime>
  <Words>301</Words>
  <Application>Microsoft Office PowerPoint</Application>
  <PresentationFormat>全屏显示(4:3)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Times New Roman</vt:lpstr>
      <vt:lpstr>Office 主题​​</vt:lpstr>
      <vt:lpstr>Lab5 Notes</vt:lpstr>
      <vt:lpstr>分布式双端口存储器</vt:lpstr>
      <vt:lpstr>Encoding of the Opcode Field</vt:lpstr>
      <vt:lpstr>SPECIAL Opcode Encoding of Function Field</vt:lpstr>
      <vt:lpstr>测试代码</vt:lpstr>
      <vt:lpstr>测试代码（续1）</vt:lpstr>
      <vt:lpstr>COE文件</vt:lpstr>
      <vt:lpstr>寄存器使用约定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Notes</dc:title>
  <dc:creator>Zhang John</dc:creator>
  <cp:lastModifiedBy>Zhang John</cp:lastModifiedBy>
  <cp:revision>291</cp:revision>
  <dcterms:created xsi:type="dcterms:W3CDTF">2019-03-26T10:33:43Z</dcterms:created>
  <dcterms:modified xsi:type="dcterms:W3CDTF">2019-05-09T11:57:11Z</dcterms:modified>
</cp:coreProperties>
</file>