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8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DCD2-69F6-4842-BED9-BB87D81F0BBA}" type="datetimeFigureOut">
              <a:rPr lang="en-US" smtClean="0"/>
              <a:t>6/2/2016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420F-9AE5-4F3C-A142-E630DF36FE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5420F-9AE5-4F3C-A142-E630DF36FE4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7E7C-1393-46CC-9CE8-A0755BB733B4}" type="datetimeFigureOut">
              <a:rPr lang="en-US" smtClean="0"/>
              <a:pPr/>
              <a:t>6/2/2016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247A-1CDC-45BC-9FFE-01552840C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E:\UPFWork\PhD\Papers\CompMusicWorkshop2013\seminar\Examples\Segmentation\Kriti.png"/>
          <p:cNvPicPr>
            <a:picLocks noChangeAspect="1" noChangeArrowheads="1"/>
          </p:cNvPicPr>
          <p:nvPr/>
        </p:nvPicPr>
        <p:blipFill>
          <a:blip r:embed="rId3" cstate="print"/>
          <a:srcRect t="21170" r="86543" b="20613"/>
          <a:stretch>
            <a:fillRect/>
          </a:stretch>
        </p:blipFill>
        <p:spPr bwMode="auto">
          <a:xfrm>
            <a:off x="107504" y="2888076"/>
            <a:ext cx="1791429" cy="1313713"/>
          </a:xfrm>
          <a:prstGeom prst="roundRect">
            <a:avLst>
              <a:gd name="adj" fmla="val 1611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ounded Rectangle 4"/>
          <p:cNvSpPr/>
          <p:nvPr/>
        </p:nvSpPr>
        <p:spPr>
          <a:xfrm>
            <a:off x="2376647" y="2768647"/>
            <a:ext cx="2746857" cy="1552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Rhythm analysis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1898933" y="3544933"/>
            <a:ext cx="47771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:\UPFWork\PhD\Papers\ICASSP2014\TalaTracking\fig\BlockDiagram\onsetF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93313" y="260648"/>
            <a:ext cx="2195809" cy="1331860"/>
          </a:xfrm>
          <a:prstGeom prst="rect">
            <a:avLst/>
          </a:prstGeom>
          <a:noFill/>
        </p:spPr>
      </p:pic>
      <p:grpSp>
        <p:nvGrpSpPr>
          <p:cNvPr id="8" name="Group 22"/>
          <p:cNvGrpSpPr/>
          <p:nvPr/>
        </p:nvGrpSpPr>
        <p:grpSpPr>
          <a:xfrm>
            <a:off x="6540577" y="5445224"/>
            <a:ext cx="2381858" cy="906279"/>
            <a:chOff x="3733800" y="3657600"/>
            <a:chExt cx="3815142" cy="765176"/>
          </a:xfrm>
        </p:grpSpPr>
        <p:pic>
          <p:nvPicPr>
            <p:cNvPr id="9" name="Picture 4" descr="C:\Users\Ajay\Dropbox\ChennaiSeminarExamples\segmentation\Kriti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 flipV="1">
              <a:off x="3733800" y="3657600"/>
              <a:ext cx="3815142" cy="765176"/>
            </a:xfrm>
            <a:prstGeom prst="rect">
              <a:avLst/>
            </a:prstGeom>
            <a:ln w="3175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 9"/>
            <p:cNvSpPr/>
            <p:nvPr/>
          </p:nvSpPr>
          <p:spPr>
            <a:xfrm>
              <a:off x="3733800" y="3657600"/>
              <a:ext cx="1066799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00600" y="3657600"/>
              <a:ext cx="685800" cy="762000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3657600"/>
              <a:ext cx="10668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53200" y="3657600"/>
              <a:ext cx="990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6" descr="E:\UPFWork\PhD\Presentations\ISMIR Tutorial\resources\Spectrogram_manchangchui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7218" y="2924810"/>
            <a:ext cx="2563840" cy="1240245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>
            <a:endCxn id="7" idx="1"/>
          </p:cNvCxnSpPr>
          <p:nvPr/>
        </p:nvCxnSpPr>
        <p:spPr>
          <a:xfrm flipV="1">
            <a:off x="5123503" y="926579"/>
            <a:ext cx="1469810" cy="261835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14" idx="1"/>
          </p:cNvCxnSpPr>
          <p:nvPr/>
        </p:nvCxnSpPr>
        <p:spPr>
          <a:xfrm>
            <a:off x="5123503" y="3544933"/>
            <a:ext cx="131371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10" idx="1"/>
          </p:cNvCxnSpPr>
          <p:nvPr/>
        </p:nvCxnSpPr>
        <p:spPr>
          <a:xfrm>
            <a:off x="5123504" y="3544932"/>
            <a:ext cx="1417073" cy="23515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5536" y="249289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Audio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31730" y="1628800"/>
            <a:ext cx="104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47992" y="4257994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20272" y="6362164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4149080"/>
            <a:ext cx="2339752" cy="2448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UPF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Ajay Srinivasamurthy</dc:creator>
  <cp:lastModifiedBy>Ajay Srinivasamurthy</cp:lastModifiedBy>
  <cp:revision>8</cp:revision>
  <dcterms:created xsi:type="dcterms:W3CDTF">2016-06-02T18:07:34Z</dcterms:created>
  <dcterms:modified xsi:type="dcterms:W3CDTF">2016-06-02T18:29:02Z</dcterms:modified>
</cp:coreProperties>
</file>