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3C13-DDD3-446B-808B-05881340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E0220-83AE-4625-B6E7-53B66843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91DC-56B2-4F5C-B8BA-B97B447D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C5BD-03C6-404E-B756-41FBBE7B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4F38-659B-44A9-B371-6ED63E67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CF99-2206-477B-ACF9-3640057B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54FEC-C4E4-47F1-9782-39FEA3A82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0B5C-145E-4DBD-AFF5-B94C6ECC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23A5-4886-4440-A698-CEA352EA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E798-ABBD-4E29-9D38-1FA8343C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9C71A-B0BC-43EF-BF6B-0DDB752D5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0DB7-3E77-4FF3-AA35-70D24A38D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6A52-5049-4FC1-8D13-6B3CA62D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9772-A5F5-4846-924A-B8C03976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5A64-B2CE-4F64-A447-C0FF4510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4874-8B54-4D36-989A-1F20D393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1511-0647-4E7C-AD4B-0B1393A7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59F8-11CB-4608-BB9A-26D431AB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393F-E7AF-4C31-848B-6413241A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4E2A-3FE3-461D-B96B-A5CB227C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753B-5EDE-4C99-81B2-B31492BE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53DE-1F3F-4F51-92C8-8BF87BCE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8AA3-DD3A-46FF-B3CE-B3F41C65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537A-CBC7-42AE-846E-A7BF631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1B84-79F0-4FBA-B32A-0D60EEE8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2BA9-06C3-496D-BD05-05C2BB28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5F05-F40D-424B-8765-9C607EF90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8881D-E127-4363-8C90-3864516CD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888A-FDA1-4FA3-AF6C-5B6A9FDD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7B9F-AA4E-438F-B08A-F9164E1A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50C78-D797-4042-AD37-B1BB0F6C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D554-BDD2-4A8B-875D-C9D50CCD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05BB-48C9-4137-87A9-06E35288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658F9-FCC3-4747-A05B-6EBE46D0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A0CEB-DF66-4440-AB62-DEECC74E7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75922-32CB-4196-ACD7-F25C93DA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810E0-0EF2-4C5F-B0CA-A16D2470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ADD79-B994-418F-A009-B96EB124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312A5-C7A7-406B-85CA-58EB587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7F53-94C7-45A9-94B8-187D70CE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D7817-3833-4325-A068-1860384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2A52C-EB99-4335-AC7C-D60BB2BC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4C89A-9E6D-479E-B909-1CC4EA5D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F24D7-0168-42C1-83E5-5491782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283F0-C3A2-4BF4-B10D-C1AC7AD0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D485-5042-40A9-99E1-AD450E75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204B-E04E-4701-83FA-62A1DEE2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D53E-66CA-4B00-BC20-F790C73A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94698-090B-4899-98BC-092B0C87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C6569-35A7-4531-AB41-FBFAFE7A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CA31-E2A0-481C-8492-7E35B0F8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53005-33B9-4C7B-A8EA-EDF11810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0CA2-902F-41D9-9BE0-BD1E1EE8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6321-7817-42C4-99B2-900BA26D9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A3EC3-417D-4A36-9DB7-0A262A13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8412-C2E4-4FE2-9EB0-A7CCB07E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2606C-5D9B-4903-8445-621A4884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B738C-04CA-460B-B61B-6858835F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7CAA7-DA94-46DF-9CA5-D3AC4EDB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0F4DE-B30C-4402-A580-74505C4C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0DD4-EA12-4EAE-959F-09B12C7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C4A6-C51E-46C7-A0EA-ECDBBE9AF6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FDA2-B4E8-4AAC-905E-30F0CF4E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DDED-868C-4C90-B0A7-D2595936F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C3F3-2B6C-469B-8E4F-8037A2C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CD5D09-B641-4F72-80EC-E4D1827AEFCD}"/>
              </a:ext>
            </a:extLst>
          </p:cNvPr>
          <p:cNvGrpSpPr/>
          <p:nvPr/>
        </p:nvGrpSpPr>
        <p:grpSpPr>
          <a:xfrm>
            <a:off x="2772229" y="464457"/>
            <a:ext cx="6512255" cy="5994400"/>
            <a:chOff x="2772229" y="464457"/>
            <a:chExt cx="6512255" cy="5994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EF893D-48C5-4E5B-A2FD-0903539B6881}"/>
                </a:ext>
              </a:extLst>
            </p:cNvPr>
            <p:cNvSpPr/>
            <p:nvPr/>
          </p:nvSpPr>
          <p:spPr>
            <a:xfrm>
              <a:off x="2772229" y="464457"/>
              <a:ext cx="6512255" cy="5994400"/>
            </a:xfrm>
            <a:prstGeom prst="roundRect">
              <a:avLst>
                <a:gd name="adj" fmla="val 62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80CCB1-1FD4-41AD-8EB1-DF0FBCDFD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515" y="658128"/>
              <a:ext cx="6376969" cy="554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84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8B245D-2022-4DEB-A984-B601EFA47503}"/>
              </a:ext>
            </a:extLst>
          </p:cNvPr>
          <p:cNvGrpSpPr/>
          <p:nvPr/>
        </p:nvGrpSpPr>
        <p:grpSpPr>
          <a:xfrm>
            <a:off x="1843314" y="863600"/>
            <a:ext cx="8403772" cy="4985657"/>
            <a:chOff x="1843314" y="863600"/>
            <a:chExt cx="8403772" cy="498565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DC88C6C-712B-402A-8F75-979C7B7F5297}"/>
                </a:ext>
              </a:extLst>
            </p:cNvPr>
            <p:cNvSpPr/>
            <p:nvPr/>
          </p:nvSpPr>
          <p:spPr>
            <a:xfrm>
              <a:off x="1843314" y="863600"/>
              <a:ext cx="8403772" cy="4985657"/>
            </a:xfrm>
            <a:prstGeom prst="roundRect">
              <a:avLst>
                <a:gd name="adj" fmla="val 62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D5F6AB-A52C-41E3-9C6C-766C8E906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297" y="1356180"/>
              <a:ext cx="7541406" cy="4145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12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164738-25BF-4EC1-8DA5-1CE90064E4E7}"/>
              </a:ext>
            </a:extLst>
          </p:cNvPr>
          <p:cNvGrpSpPr/>
          <p:nvPr/>
        </p:nvGrpSpPr>
        <p:grpSpPr>
          <a:xfrm>
            <a:off x="1640115" y="507999"/>
            <a:ext cx="8998856" cy="5680546"/>
            <a:chOff x="1640115" y="507999"/>
            <a:chExt cx="8998856" cy="568054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F13EDE-402D-4A4E-82C6-F46BA7851C82}"/>
                </a:ext>
              </a:extLst>
            </p:cNvPr>
            <p:cNvSpPr/>
            <p:nvPr/>
          </p:nvSpPr>
          <p:spPr>
            <a:xfrm>
              <a:off x="1640115" y="507999"/>
              <a:ext cx="8998856" cy="5680546"/>
            </a:xfrm>
            <a:prstGeom prst="roundRect">
              <a:avLst>
                <a:gd name="adj" fmla="val 62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77FC44F-6EBD-429E-9805-AF1F1E76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658" y="712996"/>
              <a:ext cx="8632684" cy="543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1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D7C085-30A9-4F1F-BA5F-3383ACE05696}"/>
              </a:ext>
            </a:extLst>
          </p:cNvPr>
          <p:cNvGrpSpPr/>
          <p:nvPr/>
        </p:nvGrpSpPr>
        <p:grpSpPr>
          <a:xfrm>
            <a:off x="1741715" y="464457"/>
            <a:ext cx="8694056" cy="5994400"/>
            <a:chOff x="1741715" y="464457"/>
            <a:chExt cx="8694056" cy="59944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52E6ACA-DA04-4D1E-8AFC-2603EF31535A}"/>
                </a:ext>
              </a:extLst>
            </p:cNvPr>
            <p:cNvSpPr/>
            <p:nvPr/>
          </p:nvSpPr>
          <p:spPr>
            <a:xfrm>
              <a:off x="1741715" y="464457"/>
              <a:ext cx="8694056" cy="5994400"/>
            </a:xfrm>
            <a:prstGeom prst="roundRect">
              <a:avLst>
                <a:gd name="adj" fmla="val 62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9E518E3-D3E9-4A1C-B5BC-82ACC460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808" y="645935"/>
              <a:ext cx="8108383" cy="5566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63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Rong</dc:creator>
  <cp:lastModifiedBy>Guo Rong</cp:lastModifiedBy>
  <cp:revision>7</cp:revision>
  <dcterms:created xsi:type="dcterms:W3CDTF">2020-12-01T07:15:32Z</dcterms:created>
  <dcterms:modified xsi:type="dcterms:W3CDTF">2020-12-01T07:21:21Z</dcterms:modified>
</cp:coreProperties>
</file>