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x="5715000" cy="9144000" type="screen16x10"/>
  <p:notesSz cx="6858000" cy="9144000"/>
  <p:custDataLst>
    <p:tags r:id="rId17"/>
  </p:custData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5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image" Target="../media/image10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image" Target="../media/image9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3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image" Target="../media/image11.png"/><Relationship Id="rId2" Type="http://schemas.openxmlformats.org/officeDocument/2006/relationships/tags" Target="../tags/tag145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53.xml"/><Relationship Id="rId11" Type="http://schemas.openxmlformats.org/officeDocument/2006/relationships/image" Target="../media/image12.png"/><Relationship Id="rId10" Type="http://schemas.openxmlformats.org/officeDocument/2006/relationships/tags" Target="../tags/tag152.xml"/><Relationship Id="rId1" Type="http://schemas.openxmlformats.org/officeDocument/2006/relationships/tags" Target="../tags/tag14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image" Target="../media/image2.png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1.png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41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image" Target="../media/image5.png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image" Target="../media/image4.png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image" Target="../media/image7.png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image" Target="../media/image6.png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image" Target="../media/image8.png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数学建模随堂测验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691375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100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文件有两种，一种是脚本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文件，另外一种是函数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文件。脚本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文件可以直接运行，而函数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文件只能调用。该描述是否正确（）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43000" y="3714750"/>
                <a:ext cx="1518313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endParaRPr lang="en-US" altLang="zh-CN" sz="2600" i="1" dirty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m:t>√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143000" y="3714750"/>
                <a:ext cx="1518313" cy="857250"/>
              </a:xfrm>
              <a:prstGeom prst="rect">
                <a:avLst/>
              </a:prstGeom>
              <a:blipFill rotWithShape="1">
                <a:blip r:embed="rId4"/>
                <a:stretch>
                  <a:fillRect t="-20667" r="2" b="-20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75004" y="4659090"/>
                <a:ext cx="1518313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微软雅黑" panose="020B0503020204020204" pitchFamily="34" charset="-122"/>
                        </a:rPr>
                        <m:t>×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175004" y="4659090"/>
                <a:ext cx="1518313" cy="857250"/>
              </a:xfrm>
              <a:prstGeom prst="rect">
                <a:avLst/>
              </a:prstGeom>
              <a:blipFill rotWithShape="1">
                <a:blip r:embed="rId7"/>
                <a:stretch>
                  <a:fillRect l="-17" t="-11" r="19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190500" y="617220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10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、在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同一坐标轴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中绘制下列两条曲线，附上代码和画好后的图片。</a:t>
                </a:r>
                <a:endPara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endPara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1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𝑦</m:t>
                    </m:r>
                    <m:r>
                      <a:rPr lang="en-US" altLang="zh-CN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=</m:t>
                    </m:r>
                    <m:r>
                      <a:rPr lang="en-US" altLang="zh-CN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2</m:t>
                    </m:r>
                    <m:r>
                      <a:rPr lang="en-US" altLang="zh-CN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𝑥</m:t>
                    </m:r>
                    <m:r>
                      <a:rPr lang="en-US" altLang="zh-CN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−</m:t>
                    </m:r>
                    <m:r>
                      <a:rPr lang="en-US" altLang="zh-CN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0</m:t>
                    </m:r>
                    <m:r>
                      <a:rPr lang="en-US" altLang="zh-CN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.</m:t>
                    </m:r>
                    <m:r>
                      <a:rPr lang="en-US" altLang="zh-CN" sz="2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微软雅黑" panose="020B0503020204020204" pitchFamily="34" charset="-122"/>
                      </a:rPr>
                      <m:t>5</m:t>
                    </m:r>
                  </m:oMath>
                </a14:m>
                <a:endPara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（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微软雅黑" panose="020B0503020204020204" pitchFamily="34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x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sin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⁡(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3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)∙</m:t>
                            </m:r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微软雅黑" panose="020B0503020204020204" pitchFamily="34" charset="-122"/>
                              </a:rPr>
                              <m:t>cos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微软雅黑" panose="020B0503020204020204" pitchFamily="34" charset="-122"/>
                              </a:rPr>
                              <m:t>⁡(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微软雅黑" panose="020B0503020204020204" pitchFamily="34" charset="-122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𝑦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微软雅黑" panose="020B0503020204020204" pitchFamily="34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6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sym typeface="微软雅黑" panose="020B0503020204020204" pitchFamily="34" charset="-122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微软雅黑" panose="020B0503020204020204" pitchFamily="34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26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sym typeface="微软雅黑" panose="020B0503020204020204" pitchFamily="34" charset="-122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2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微软雅黑" panose="020B0503020204020204" pitchFamily="34" charset="-122"/>
                                  </a:rPr>
                                  <m:t>∙</m:t>
                                </m:r>
                              </m:e>
                            </m:func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sin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⁡(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𝑡</m:t>
                            </m:r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sym typeface="微软雅黑" panose="020B0503020204020204" pitchFamily="34" charset="-122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,0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微软雅黑" panose="020B0503020204020204" pitchFamily="34" charset="-122"/>
                      </a:rPr>
                      <m:t>≤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微软雅黑" panose="020B0503020204020204" pitchFamily="34" charset="-122"/>
                      </a:rPr>
                      <m:t>𝑡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微软雅黑" panose="020B0503020204020204" pitchFamily="34" charset="-122"/>
                      </a:rPr>
                      <m:t>≤</m:t>
                    </m:r>
                    <m:r>
                      <a:rPr lang="zh-CN" altLang="en-US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微软雅黑" panose="020B0503020204020204" pitchFamily="34" charset="-122"/>
                      </a:rPr>
                      <m:t>𝜋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90500" y="617220"/>
                <a:ext cx="5397500" cy="28575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17500" y="4201795"/>
                <a:ext cx="53975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p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11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、写出代数方程组的程序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代码。</a:t>
                </a:r>
                <a:endPara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endParaRPr lang="en-US" altLang="zh-CN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微软雅黑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sin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6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cos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Cambria Math" panose="02040503050406030204" pitchFamily="18" charset="0"/>
                                      <a:sym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sym typeface="微软雅黑" panose="020B0503020204020204" pitchFamily="34" charset="-122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317500" y="4201795"/>
                <a:ext cx="5397500" cy="285750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、（单选）清空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MATLAB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工作空间内所有变量的命令是（）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clear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clc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clf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 hidden="1"/>
          <p:cNvSpPr/>
          <p:nvPr>
            <p:custDataLst>
              <p:tags r:id="rId10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5" name="文本框 24" hidden="1"/>
          <p:cNvSpPr txBox="1"/>
          <p:nvPr>
            <p:custDataLst>
              <p:tags r:id="rId11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25" hidden="1"/>
          <p:cNvSpPr txBox="1"/>
          <p:nvPr>
            <p:custDataLst>
              <p:tags r:id="rId12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 hidden="1"/>
          <p:cNvGrpSpPr/>
          <p:nvPr>
            <p:custDataLst>
              <p:tags r:id="rId13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21" name="RemarkBack" hidden="1"/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RemarkBlock" hidden="1"/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TitleText" hidden="1"/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17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4" name="TitleBackground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/>
            <p:cNvSpPr txBox="1"/>
            <p:nvPr>
              <p:custDataLst>
                <p:tags r:id="rId2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TipText"/>
            <p:cNvSpPr txBox="1"/>
            <p:nvPr>
              <p:custDataLst>
                <p:tags r:id="rId2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2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、（单选）如果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x=1:2:10,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x(1)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x(5)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分别是（）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2,10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1,9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1,10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571500" y="635000"/>
                <a:ext cx="4572000" cy="2857500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、（单选）已知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为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5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矩阵，则执行完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A(:,[2,4])=[]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后，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A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为（）</a:t>
                </a:r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571500" y="635000"/>
                <a:ext cx="4572000" cy="2857500"/>
              </a:xfrm>
              <a:prstGeom prst="rect">
                <a:avLst/>
              </a:prstGeom>
              <a:blipFill rotWithShape="1">
                <a:blip r:embed="rId3"/>
                <a:stretch>
                  <a:fillRect r="-4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矩阵</a:t>
                </a:r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143000" y="3714750"/>
                <a:ext cx="4000500" cy="8572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矩阵</a:t>
                </a:r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143000" y="4857750"/>
                <a:ext cx="4000500" cy="8572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矩阵</a:t>
                </a:r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143000" y="6000750"/>
                <a:ext cx="4000500" cy="85725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微软雅黑" panose="020B0503020204020204" pitchFamily="34" charset="-122"/>
                      </a:rPr>
                      <m:t>×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3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矩阵</a:t>
                </a:r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143000" y="7143750"/>
                <a:ext cx="4000500" cy="85725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>
            <a:spLocks noChangeAspect="1"/>
          </p:cNvSpPr>
          <p:nvPr>
            <p:custDataLst>
              <p:tags r:id="rId1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1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1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2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2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、（单选）下列变量中哪些是合法的（）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a3_1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V3.2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2profit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Wei-2a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（多选）在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MATLAB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里，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阶单位矩阵可以很简单地表示为（）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088136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ones(10)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ones(10,10)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eye(10,10)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eye(10)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、（多选）使用语句（）可以建立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[0,pi]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之间的等差数组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x=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linspace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(0,6,pi)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x=0:pi:0.1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x=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linspace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(0,pi,6)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x=0:pi/5:pi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标点符号“，”可以使得命令不显示运算结果，“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”用来表示该行为注释行。该描述是否正确（）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143000" y="3714750"/>
                <a:ext cx="1177119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m:t>√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143000" y="3714750"/>
                <a:ext cx="1177119" cy="857250"/>
              </a:xfrm>
              <a:prstGeom prst="rect">
                <a:avLst/>
              </a:prstGeom>
              <a:blipFill rotWithShape="1">
                <a:blip r:embed="rId4"/>
                <a:stretch>
                  <a:fillRect r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43000" y="4857750"/>
                <a:ext cx="1354540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微软雅黑" panose="020B0503020204020204" pitchFamily="34" charset="-122"/>
                        </a:rPr>
                        <m:t>×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143000" y="4857750"/>
                <a:ext cx="1354540" cy="857250"/>
              </a:xfrm>
              <a:prstGeom prst="rect">
                <a:avLst/>
              </a:prstGeom>
              <a:blipFill rotWithShape="1">
                <a:blip r:embed="rId7"/>
                <a:stretch>
                  <a:fillRect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8.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（单选）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plot3,mesh,surf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均为画空间曲面的命令，该描述是否正确（）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088136" y="4846320"/>
                <a:ext cx="1477643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endParaRPr lang="en-US" altLang="zh-CN" sz="26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微软雅黑" panose="020B0503020204020204" pitchFamily="34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微软雅黑" panose="020B0503020204020204" pitchFamily="34" charset="-122"/>
                        </a:rPr>
                        <m:t>×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  <a:p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088136" y="4846320"/>
                <a:ext cx="1477643" cy="857250"/>
              </a:xfrm>
              <a:prstGeom prst="rect">
                <a:avLst/>
              </a:prstGeom>
              <a:blipFill rotWithShape="1">
                <a:blip r:embed="rId4"/>
                <a:stretch>
                  <a:fillRect l="-26" t="-19259" r="26" b="-19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143000" y="3714750"/>
                <a:ext cx="1177119" cy="857250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m:t>√</m:t>
                      </m:r>
                    </m:oMath>
                  </m:oMathPara>
                </a14:m>
                <a:endPara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143000" y="3714750"/>
                <a:ext cx="1177119" cy="857250"/>
              </a:xfrm>
              <a:prstGeom prst="rect">
                <a:avLst/>
              </a:prstGeom>
              <a:blipFill rotWithShape="1">
                <a:blip r:embed="rId9"/>
                <a:stretch>
                  <a:fillRect r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/>
          <p:cNvGrpSpPr/>
          <p:nvPr>
            <p:custDataLst>
              <p:tags r:id="rId10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APER" val="PaperScore"/>
</p:tagLst>
</file>

<file path=ppt/tags/tag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TYPE" val="ProblemTypeMarker"/>
</p:tagLst>
</file>

<file path=ppt/tags/tag103.xml><?xml version="1.0" encoding="utf-8"?>
<p:tagLst xmlns:p="http://schemas.openxmlformats.org/presentationml/2006/main">
  <p:tag name="RAINPROBLEMTYPE" val="ProblemTypeMarker"/>
</p:tagLst>
</file>

<file path=ppt/tags/tag104.xml><?xml version="1.0" encoding="utf-8"?>
<p:tagLst xmlns:p="http://schemas.openxmlformats.org/presentationml/2006/main">
  <p:tag name="RAINPROBLEMTYPE" val="MultipleChoiceMA"/>
  <p:tag name="RAINPROBLEM" val="MultipleChoiceMA"/>
  <p:tag name="PROBLEMSCORE_HALF" val="0.0"/>
  <p:tag name="PROBLEMSCORE" val="10.0"/>
</p:tagLst>
</file>

<file path=ppt/tags/tag105.xml><?xml version="1.0" encoding="utf-8"?>
<p:tagLst xmlns:p="http://schemas.openxmlformats.org/presentationml/2006/main">
  <p:tag name="RAINPROBLEM" val="ProblemBody"/>
</p:tagLst>
</file>

<file path=ppt/tags/tag106.xml><?xml version="1.0" encoding="utf-8"?>
<p:tagLst xmlns:p="http://schemas.openxmlformats.org/presentationml/2006/main">
  <p:tag name="RAINPROBLEM" val="ProblemItem"/>
</p:tagLst>
</file>

<file path=ppt/tags/tag107.xml><?xml version="1.0" encoding="utf-8"?>
<p:tagLst xmlns:p="http://schemas.openxmlformats.org/presentationml/2006/main">
  <p:tag name="RAINPROBLEM" val="ProblemItem"/>
</p:tagLst>
</file>

<file path=ppt/tags/tag108.xml><?xml version="1.0" encoding="utf-8"?>
<p:tagLst xmlns:p="http://schemas.openxmlformats.org/presentationml/2006/main">
  <p:tag name="RAINPROBLEM" val="ProblemItem"/>
</p:tagLst>
</file>

<file path=ppt/tags/tag109.xml><?xml version="1.0" encoding="utf-8"?>
<p:tagLst xmlns:p="http://schemas.openxmlformats.org/presentationml/2006/main">
  <p:tag name="RAINPROBLEM" val="ProblemItem"/>
</p:tagLst>
</file>

<file path=ppt/tags/tag1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TYPE" val="ProblemTypeMarker"/>
</p:tagLst>
</file>

<file path=ppt/tags/tag115.xml><?xml version="1.0" encoding="utf-8"?>
<p:tagLst xmlns:p="http://schemas.openxmlformats.org/presentationml/2006/main">
  <p:tag name="RAINPROBLEMTYPE" val="ProblemTypeMarker"/>
</p:tagLst>
</file>

<file path=ppt/tags/tag116.xml><?xml version="1.0" encoding="utf-8"?>
<p:tagLst xmlns:p="http://schemas.openxmlformats.org/presentationml/2006/main">
  <p:tag name="RAINPROBLEMTYPE" val="ProblemTypeMarker"/>
</p:tagLst>
</file>

<file path=ppt/tags/tag117.xml><?xml version="1.0" encoding="utf-8"?>
<p:tagLst xmlns:p="http://schemas.openxmlformats.org/presentationml/2006/main">
  <p:tag name="RAINPROBLEM" val="MultipleChoice"/>
  <p:tag name="PROBLEMSCORE" val="10.0"/>
</p:tagLst>
</file>

<file path=ppt/tags/tag118.xml><?xml version="1.0" encoding="utf-8"?>
<p:tagLst xmlns:p="http://schemas.openxmlformats.org/presentationml/2006/main">
  <p:tag name="RAINPROBLEM" val="ProblemBody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" val="ProblemRemarkBoard"/>
</p:tagLst>
</file>

<file path=ppt/tags/tag120.xml><?xml version="1.0" encoding="utf-8"?>
<p:tagLst xmlns:p="http://schemas.openxmlformats.org/presentationml/2006/main">
  <p:tag name="RAINPROBLEM" val="ProblemItem"/>
</p:tagLst>
</file>

<file path=ppt/tags/tag12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3.xml><?xml version="1.0" encoding="utf-8"?>
<p:tagLst xmlns:p="http://schemas.openxmlformats.org/presentationml/2006/main">
  <p:tag name="RAINPROBLEM" val="ProblemItem"/>
</p:tagLst>
</file>

<file path=ppt/tags/tag124.xml><?xml version="1.0" encoding="utf-8"?>
<p:tagLst xmlns:p="http://schemas.openxmlformats.org/presentationml/2006/main">
  <p:tag name="RAINPROBLEM" val="ProblemItem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TYPE" val="ProblemTypeMarker"/>
</p:tagLst>
</file>

<file path=ppt/tags/tag129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PROBLEMREMARKTITLE" val="ProblemRemarkBoardTip"/>
</p:tagLst>
</file>

<file path=ppt/tags/tag130.xml><?xml version="1.0" encoding="utf-8"?>
<p:tagLst xmlns:p="http://schemas.openxmlformats.org/presentationml/2006/main">
  <p:tag name="RAINPROBLEM" val="MultipleChoice"/>
  <p:tag name="PROBLEMSCORE" val="10.0"/>
</p:tagLst>
</file>

<file path=ppt/tags/tag131.xml><?xml version="1.0" encoding="utf-8"?>
<p:tagLst xmlns:p="http://schemas.openxmlformats.org/presentationml/2006/main">
  <p:tag name="RAINPROBLEM" val="ProblemBody"/>
</p:tagLst>
</file>

<file path=ppt/tags/tag132.xml><?xml version="1.0" encoding="utf-8"?>
<p:tagLst xmlns:p="http://schemas.openxmlformats.org/presentationml/2006/main">
  <p:tag name="RAINPROBLEM" val="ProblemItem"/>
</p:tagLst>
</file>

<file path=ppt/tags/tag133.xml><?xml version="1.0" encoding="utf-8"?>
<p:tagLst xmlns:p="http://schemas.openxmlformats.org/presentationml/2006/main">
  <p:tag name="RAINPROBLEM" val="ProblemItem"/>
</p:tagLst>
</file>

<file path=ppt/tags/tag134.xml><?xml version="1.0" encoding="utf-8"?>
<p:tagLst xmlns:p="http://schemas.openxmlformats.org/presentationml/2006/main">
  <p:tag name="RAINPROBLEM" val="ProblemItem"/>
</p:tagLst>
</file>

<file path=ppt/tags/tag135.xml><?xml version="1.0" encoding="utf-8"?>
<p:tagLst xmlns:p="http://schemas.openxmlformats.org/presentationml/2006/main">
  <p:tag name="RAINPROBLEM" val="ProblemItem"/>
</p:tagLst>
</file>

<file path=ppt/tags/tag13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8.xml><?xml version="1.0" encoding="utf-8"?>
<p:tagLst xmlns:p="http://schemas.openxmlformats.org/presentationml/2006/main">
  <p:tag name="RAINPROBLEMTYPE" val="ProblemTypeMarker"/>
</p:tagLst>
</file>

<file path=ppt/tags/tag139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" val="ProblemRemark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" val="MultipleChoice"/>
  <p:tag name="PROBLEMSCORE" val="10.0"/>
</p:tagLst>
</file>

<file path=ppt/tags/tag144.xml><?xml version="1.0" encoding="utf-8"?>
<p:tagLst xmlns:p="http://schemas.openxmlformats.org/presentationml/2006/main">
  <p:tag name="RAINPROBLEM" val="ProblemBody"/>
</p:tagLst>
</file>

<file path=ppt/tags/tag145.xml><?xml version="1.0" encoding="utf-8"?>
<p:tagLst xmlns:p="http://schemas.openxmlformats.org/presentationml/2006/main">
  <p:tag name="RAINPROBLEM" val="ProblemBody"/>
</p:tagLst>
</file>

<file path=ppt/tags/tag146.xml><?xml version="1.0" encoding="utf-8"?>
<p:tagLst xmlns:p="http://schemas.openxmlformats.org/presentationml/2006/main">
  <p:tag name="RAINPROBLEMTYPE" val="ProblemTypeMarker"/>
</p:tagLst>
</file>

<file path=ppt/tags/tag147.xml><?xml version="1.0" encoding="utf-8"?>
<p:tagLst xmlns:p="http://schemas.openxmlformats.org/presentationml/2006/main">
  <p:tag name="RAINPROBLEMTYPE" val="ProblemTypeMarker"/>
</p:tagLst>
</file>

<file path=ppt/tags/tag148.xml><?xml version="1.0" encoding="utf-8"?>
<p:tagLst xmlns:p="http://schemas.openxmlformats.org/presentationml/2006/main">
  <p:tag name="RAINPROBLEMTYPE" val="ProblemTypeMarker"/>
</p:tagLst>
</file>

<file path=ppt/tags/tag149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50.xml><?xml version="1.0" encoding="utf-8"?>
<p:tagLst xmlns:p="http://schemas.openxmlformats.org/presentationml/2006/main">
  <p:tag name="RAINPROBLEMTYPE" val="ProblemTypeMarker"/>
</p:tagLst>
</file>

<file path=ppt/tags/tag151.xml><?xml version="1.0" encoding="utf-8"?>
<p:tagLst xmlns:p="http://schemas.openxmlformats.org/presentationml/2006/main">
  <p:tag name="RAINPROBLEM" val="ProblemBody"/>
  <p:tag name="KSO_WM_BEAUTIFY_FLAG" val=""/>
</p:tagLst>
</file>

<file path=ppt/tags/tag152.xml><?xml version="1.0" encoding="utf-8"?>
<p:tagLst xmlns:p="http://schemas.openxmlformats.org/presentationml/2006/main">
  <p:tag name="RAINPROBLEM" val="ProblemBody"/>
  <p:tag name="KSO_WM_BEAUTIFY_FLAG" val=""/>
</p:tagLst>
</file>

<file path=ppt/tags/tag153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ags/tag154.xml><?xml version="1.0" encoding="utf-8"?>
<p:tagLst xmlns:p="http://schemas.openxmlformats.org/presentationml/2006/main">
  <p:tag name="COMMONDATA" val="eyJoZGlkIjoiZWZhYjlmNDU5NzA5ZDJjOGJmMTNjYjY1YTgxYzNiMzEifQ=="/>
  <p:tag name="KSO_WPP_MARK_KEY" val="fb7d0983-42d0-4c3d-944d-3cff743c7c06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APER" val="PaperTitle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TYPE" val="ProblemTypeMarker"/>
</p:tagLst>
</file>

<file path=ppt/tags/tag22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" val="MultipleChoice"/>
  <p:tag name="PROBLEMHASREMARK" val="False"/>
  <p:tag name="PROBLEMSCORE" val="10.0"/>
</p:tagLst>
</file>

<file path=ppt/tags/tag25.xml><?xml version="1.0" encoding="utf-8"?>
<p:tagLst xmlns:p="http://schemas.openxmlformats.org/presentationml/2006/main">
  <p:tag name="RAINPROBLEM" val="ProblemBody"/>
</p:tagLst>
</file>

<file path=ppt/tags/tag26.xml><?xml version="1.0" encoding="utf-8"?>
<p:tagLst xmlns:p="http://schemas.openxmlformats.org/presentationml/2006/main">
  <p:tag name="RAINPROBLEM" val="ProblemItem"/>
</p:tagLst>
</file>

<file path=ppt/tags/tag27.xml><?xml version="1.0" encoding="utf-8"?>
<p:tagLst xmlns:p="http://schemas.openxmlformats.org/presentationml/2006/main">
  <p:tag name="RAINPROBLEM" val="ProblemItem"/>
</p:tagLst>
</file>

<file path=ppt/tags/tag28.xml><?xml version="1.0" encoding="utf-8"?>
<p:tagLst xmlns:p="http://schemas.openxmlformats.org/presentationml/2006/main">
  <p:tag name="RAINPROBLEM" val="ProblemItem"/>
</p:tagLst>
</file>

<file path=ppt/tags/tag29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p="http://schemas.openxmlformats.org/presentationml/2006/main">
  <p:tag name="RAINPROBLEMTYPE" val="ProblemTypeMarker"/>
</p:tagLst>
</file>

<file path=ppt/tags/tag35.xml><?xml version="1.0" encoding="utf-8"?>
<p:tagLst xmlns:p="http://schemas.openxmlformats.org/presentationml/2006/main">
  <p:tag name="RAINPROBLEMTYPE" val="ProblemTypeMarker"/>
</p:tagLst>
</file>

<file path=ppt/tags/tag36.xml><?xml version="1.0" encoding="utf-8"?>
<p:tagLst xmlns:p="http://schemas.openxmlformats.org/presentationml/2006/main">
  <p:tag name="RAINPROBLEMTYPE" val="ProblemTypeMark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" val="MultipleChoice"/>
  <p:tag name="PROBLEMSCORE" val="10.0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Body"/>
</p:tagLst>
</file>

<file path=ppt/tags/tag41.xml><?xml version="1.0" encoding="utf-8"?>
<p:tagLst xmlns:p="http://schemas.openxmlformats.org/presentationml/2006/main">
  <p:tag name="RAINPROBLEM" val="ProblemBody"/>
</p:tagLst>
</file>

<file path=ppt/tags/tag42.xml><?xml version="1.0" encoding="utf-8"?>
<p:tagLst xmlns:p="http://schemas.openxmlformats.org/presentationml/2006/main">
  <p:tag name="RAINPROBLEM" val="ProblemItem"/>
</p:tagLst>
</file>

<file path=ppt/tags/tag43.xml><?xml version="1.0" encoding="utf-8"?>
<p:tagLst xmlns:p="http://schemas.openxmlformats.org/presentationml/2006/main">
  <p:tag name="RAINPROBLEM" val="ProblemItem"/>
</p:tagLst>
</file>

<file path=ppt/tags/tag44.xml><?xml version="1.0" encoding="utf-8"?>
<p:tagLst xmlns:p="http://schemas.openxmlformats.org/presentationml/2006/main">
  <p:tag name="RAINPROBLEM" val="ProblemItem"/>
</p:tagLst>
</file>

<file path=ppt/tags/tag45.xml><?xml version="1.0" encoding="utf-8"?>
<p:tagLst xmlns:p="http://schemas.openxmlformats.org/presentationml/2006/main">
  <p:tag name="RAINPROBLEM" val="ProblemItem"/>
</p:tagLst>
</file>

<file path=ppt/tags/tag46.xml><?xml version="1.0" encoding="utf-8"?>
<p:tagLst xmlns:p="http://schemas.openxmlformats.org/presentationml/2006/main">
  <p:tag name="RAINPROBLEM" val="ProblemItem"/>
</p:tagLst>
</file>

<file path=ppt/tags/tag47.xml><?xml version="1.0" encoding="utf-8"?>
<p:tagLst xmlns:p="http://schemas.openxmlformats.org/presentationml/2006/main">
  <p:tag name="RAINPROBLEM" val="ProblemItem"/>
</p:tagLst>
</file>

<file path=ppt/tags/tag48.xml><?xml version="1.0" encoding="utf-8"?>
<p:tagLst xmlns:p="http://schemas.openxmlformats.org/presentationml/2006/main">
  <p:tag name="RAINPROBLEM" val="ProblemItem"/>
</p:tagLst>
</file>

<file path=ppt/tags/tag49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" val="MultipleChoice"/>
  <p:tag name="PROBLEMSCORE" val="10.0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" val="ProblemBody"/>
</p:tagLst>
</file>

<file path=ppt/tags/tag61.xml><?xml version="1.0" encoding="utf-8"?>
<p:tagLst xmlns:p="http://schemas.openxmlformats.org/presentationml/2006/main">
  <p:tag name="RAINPROBLEM" val="ProblemItem"/>
</p:tagLst>
</file>

<file path=ppt/tags/tag62.xml><?xml version="1.0" encoding="utf-8"?>
<p:tagLst xmlns:p="http://schemas.openxmlformats.org/presentationml/2006/main">
  <p:tag name="RAINPROBLEM" val="ProblemItem"/>
</p:tagLst>
</file>

<file path=ppt/tags/tag63.xml><?xml version="1.0" encoding="utf-8"?>
<p:tagLst xmlns:p="http://schemas.openxmlformats.org/presentationml/2006/main">
  <p:tag name="RAINPROBLEM" val="ProblemItem"/>
</p:tagLst>
</file>

<file path=ppt/tags/tag64.xml><?xml version="1.0" encoding="utf-8"?>
<p:tagLst xmlns:p="http://schemas.openxmlformats.org/presentationml/2006/main">
  <p:tag name="RAINPROBLEM" val="ProblemItem"/>
</p:tagLst>
</file>

<file path=ppt/tags/tag6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" val="ProblemItem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" val="MultipleChoice"/>
  <p:tag name="PROBLEMSCORE" val="10.0"/>
</p:tagLst>
</file>

<file path=ppt/tags/tag75.xml><?xml version="1.0" encoding="utf-8"?>
<p:tagLst xmlns:p="http://schemas.openxmlformats.org/presentationml/2006/main">
  <p:tag name="RAINPROBLEM" val="ProblemBody"/>
</p:tagLst>
</file>

<file path=ppt/tags/tag76.xml><?xml version="1.0" encoding="utf-8"?>
<p:tagLst xmlns:p="http://schemas.openxmlformats.org/presentationml/2006/main">
  <p:tag name="RAINPROBLEM" val="ProblemItem"/>
</p:tagLst>
</file>

<file path=ppt/tags/tag77.xml><?xml version="1.0" encoding="utf-8"?>
<p:tagLst xmlns:p="http://schemas.openxmlformats.org/presentationml/2006/main">
  <p:tag name="RAINPROBLEM" val="ProblemItem"/>
</p:tagLst>
</file>

<file path=ppt/tags/tag78.xml><?xml version="1.0" encoding="utf-8"?>
<p:tagLst xmlns:p="http://schemas.openxmlformats.org/presentationml/2006/main">
  <p:tag name="RAINPROBLEM" val="ProblemItem"/>
</p:tagLst>
</file>

<file path=ppt/tags/tag79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0.xml><?xml version="1.0" encoding="utf-8"?>
<p:tagLst xmlns:p="http://schemas.openxmlformats.org/presentationml/2006/main">
  <p:tag name="RAINPROBLEM" val="ProblemBullet"/>
  <p:tag name="RAINBULLET" val="Wrong"/>
  <p:tag name="RAINPROBLEMTYPE" val="MultipleChoiceMA"/>
</p:tagLst>
</file>

<file path=ppt/tags/tag81.xml><?xml version="1.0" encoding="utf-8"?>
<p:tagLst xmlns:p="http://schemas.openxmlformats.org/presentationml/2006/main">
  <p:tag name="RAINPROBLEM" val="ProblemBullet"/>
  <p:tag name="RAINBULLET" val="Wrong"/>
  <p:tag name="RAINPROBLEMTYPE" val="MultipleChoiceMA"/>
</p:tagLst>
</file>

<file path=ppt/tags/tag8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TYPE" val="ProblemTypeMarker"/>
</p:tagLst>
</file>

<file path=ppt/tags/tag86.xml><?xml version="1.0" encoding="utf-8"?>
<p:tagLst xmlns:p="http://schemas.openxmlformats.org/presentationml/2006/main">
  <p:tag name="RAINPROBLEMTYPE" val="ProblemTypeMarker"/>
</p:tagLst>
</file>

<file path=ppt/tags/tag87.xml><?xml version="1.0" encoding="utf-8"?>
<p:tagLst xmlns:p="http://schemas.openxmlformats.org/presentationml/2006/main">
  <p:tag name="RAINPROBLEMTYPE" val="ProblemTypeMarker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MultipleChoiceMA"/>
  <p:tag name="RAINPROBLEM" val="MultipleChoiceMA"/>
  <p:tag name="PROBLEMSCORE_HALF" val="0.0"/>
  <p:tag name="PROBLEMSCORE" val="10.0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Body"/>
</p:tagLst>
</file>

<file path=ppt/tags/tag91.xml><?xml version="1.0" encoding="utf-8"?>
<p:tagLst xmlns:p="http://schemas.openxmlformats.org/presentationml/2006/main">
  <p:tag name="RAINPROBLEM" val="ProblemItem"/>
</p:tagLst>
</file>

<file path=ppt/tags/tag92.xml><?xml version="1.0" encoding="utf-8"?>
<p:tagLst xmlns:p="http://schemas.openxmlformats.org/presentationml/2006/main">
  <p:tag name="RAINPROBLEM" val="ProblemItem"/>
</p:tagLst>
</file>

<file path=ppt/tags/tag93.xml><?xml version="1.0" encoding="utf-8"?>
<p:tagLst xmlns:p="http://schemas.openxmlformats.org/presentationml/2006/main">
  <p:tag name="RAINPROBLEM" val="ProblemItem"/>
</p:tagLst>
</file>

<file path=ppt/tags/tag94.xml><?xml version="1.0" encoding="utf-8"?>
<p:tagLst xmlns:p="http://schemas.openxmlformats.org/presentationml/2006/main">
  <p:tag name="RAINPROBLEM" val="ProblemItem"/>
</p:tagLst>
</file>

<file path=ppt/tags/tag95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6.xml><?xml version="1.0" encoding="utf-8"?>
<p:tagLst xmlns:p="http://schemas.openxmlformats.org/presentationml/2006/main">
  <p:tag name="RAINPROBLEM" val="ProblemBullet"/>
  <p:tag name="RAINBULLET" val="Wrong"/>
  <p:tag name="RAINPROBLEMTYPE" val="MultipleChoiceMA"/>
</p:tagLst>
</file>

<file path=ppt/tags/tag9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WPS 演示</Application>
  <PresentationFormat>全屏显示(16:10)</PresentationFormat>
  <Paragraphs>199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Cambria Math</vt:lpstr>
      <vt:lpstr>等线</vt:lpstr>
      <vt:lpstr>Arial Unicode MS</vt:lpstr>
      <vt:lpstr>等线 Light</vt:lpstr>
      <vt:lpstr>Calibri</vt:lpstr>
      <vt:lpstr>Office 主题​​</vt:lpstr>
      <vt:lpstr>数学建模随堂测验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数学建模第二周随堂测验</dc:title>
  <dc:creator>zhuqian_19840308@163.com</dc:creator>
  <cp:lastModifiedBy>朱潜</cp:lastModifiedBy>
  <cp:revision>59</cp:revision>
  <dcterms:created xsi:type="dcterms:W3CDTF">2020-03-02T13:26:00Z</dcterms:created>
  <dcterms:modified xsi:type="dcterms:W3CDTF">2023-06-05T00:50:30Z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F51166B2022F425883F9B3FD42292CFE_12</vt:lpwstr>
  </property>
  <property fmtid="{D5CDD505-2E9C-101B-9397-08002B2CF9AE}" pid="3" name="KSOProductBuildVer">
    <vt:lpwstr>2052-11.1.0.14309</vt:lpwstr>
  </property>
</Properties>
</file>