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4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7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9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8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834D-C534-45C1-B377-94213730EEA4}" type="datetimeFigureOut">
              <a:rPr lang="zh-CN" altLang="en-US" smtClean="0"/>
              <a:t>2015/12/16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6D11-11B3-4C5A-8BA4-EF4E6E98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9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 HA</a:t>
            </a:r>
            <a:r>
              <a:rPr lang="zh-CN" altLang="en-US" dirty="0" smtClean="0"/>
              <a:t>方案介绍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1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HA(High Availability): </a:t>
            </a:r>
            <a:r>
              <a:rPr lang="zh-CN" altLang="en-US" dirty="0" smtClean="0"/>
              <a:t>是尽可能保证业务连续性的解决方案。</a:t>
            </a:r>
            <a:endParaRPr lang="en-US" altLang="zh-CN" dirty="0" smtClean="0"/>
          </a:p>
          <a:p>
            <a:r>
              <a:rPr lang="en-US" altLang="zh-CN" dirty="0" smtClean="0"/>
              <a:t>SLA(Service-Level Agreement): </a:t>
            </a:r>
            <a:r>
              <a:rPr lang="zh-CN" altLang="en-US" dirty="0" smtClean="0"/>
              <a:t>服务提供方和接收方约定的服务等级衡量标准。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2" y="3170343"/>
            <a:ext cx="4160921" cy="32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HA</a:t>
            </a:r>
            <a:r>
              <a:rPr lang="zh-CN" altLang="en-US" dirty="0" smtClean="0"/>
              <a:t>方案的主要诉求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主节点切换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failover </a:t>
            </a:r>
            <a:r>
              <a:rPr lang="zh-CN" altLang="en-US" dirty="0" smtClean="0"/>
              <a:t>故障切换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switchover </a:t>
            </a:r>
            <a:r>
              <a:rPr lang="zh-CN" altLang="en-US" dirty="0" smtClean="0"/>
              <a:t>日常维护变更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应用入口变更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</a:p>
          <a:p>
            <a:pPr lvl="1"/>
            <a:r>
              <a:rPr lang="en-US" altLang="zh-CN" dirty="0" smtClean="0"/>
              <a:t>VIP</a:t>
            </a:r>
          </a:p>
          <a:p>
            <a:pPr lvl="1"/>
            <a:r>
              <a:rPr lang="en-US" altLang="zh-CN" dirty="0" smtClean="0"/>
              <a:t>Connector</a:t>
            </a:r>
          </a:p>
          <a:p>
            <a:pPr lvl="1"/>
            <a:r>
              <a:rPr lang="zh-CN" altLang="en-US" dirty="0"/>
              <a:t>中间层</a:t>
            </a:r>
          </a:p>
        </p:txBody>
      </p:sp>
    </p:spTree>
    <p:extLst>
      <p:ext uri="{BB962C8B-B14F-4D97-AF65-F5344CB8AC3E}">
        <p14:creationId xmlns:p14="http://schemas.microsoft.com/office/powerpoint/2010/main" val="6143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zh-CN" altLang="en-US" dirty="0" smtClean="0"/>
              <a:t>选型的考虑因素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故障恢复时间</a:t>
            </a:r>
            <a:endParaRPr lang="en-US" altLang="zh-CN" dirty="0" smtClean="0"/>
          </a:p>
          <a:p>
            <a:r>
              <a:rPr lang="zh-CN" altLang="en-US" dirty="0" smtClean="0"/>
              <a:t>数据一致性，实时性</a:t>
            </a:r>
            <a:endParaRPr lang="en-US" altLang="zh-CN" dirty="0" smtClean="0"/>
          </a:p>
          <a:p>
            <a:r>
              <a:rPr lang="zh-CN" altLang="en-US" dirty="0" smtClean="0"/>
              <a:t>对性能的影响</a:t>
            </a:r>
            <a:endParaRPr lang="en-US" altLang="zh-CN" dirty="0" smtClean="0"/>
          </a:p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使用成本：开发人员更关心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维护成本：运维人员更关心</a:t>
            </a:r>
            <a:endParaRPr lang="en-US" altLang="zh-CN" dirty="0" smtClean="0"/>
          </a:p>
          <a:p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95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CPU: </a:t>
            </a:r>
            <a:r>
              <a:rPr lang="zh-CN" altLang="en-US" dirty="0" smtClean="0"/>
              <a:t>非共享，各个节点独立使用，故障后节点下线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r>
              <a:rPr lang="en-US" altLang="zh-CN" dirty="0" smtClean="0"/>
              <a:t>: </a:t>
            </a:r>
            <a:r>
              <a:rPr lang="zh-CN" altLang="en-US" dirty="0"/>
              <a:t>非</a:t>
            </a:r>
            <a:r>
              <a:rPr lang="zh-CN" altLang="en-US" dirty="0" smtClean="0"/>
              <a:t>共享，各个节点独立使用，故障后节点下线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可以在节点内部冗余，提供</a:t>
            </a:r>
            <a:r>
              <a:rPr lang="en-US" altLang="zh-CN" dirty="0" smtClean="0"/>
              <a:t>binding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等模式，允许单网卡故障</a:t>
            </a:r>
            <a:endParaRPr lang="en-US" altLang="zh-CN" dirty="0" smtClean="0"/>
          </a:p>
          <a:p>
            <a:r>
              <a:rPr lang="zh-CN" altLang="en-US" dirty="0" smtClean="0"/>
              <a:t>存储</a:t>
            </a:r>
            <a:r>
              <a:rPr lang="en-US" altLang="zh-CN" dirty="0" smtClean="0"/>
              <a:t>: </a:t>
            </a:r>
            <a:r>
              <a:rPr lang="zh-CN" altLang="en-US" dirty="0" smtClean="0"/>
              <a:t>目前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只提供</a:t>
            </a:r>
            <a:r>
              <a:rPr lang="en-US" altLang="zh-CN" dirty="0" smtClean="0"/>
              <a:t>shared nothing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实时提供多份数据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05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DRBD+corosync+pacemaker</a:t>
            </a:r>
            <a:endParaRPr lang="en-US" altLang="zh-CN" dirty="0" smtClean="0"/>
          </a:p>
          <a:p>
            <a:r>
              <a:rPr lang="en-US" altLang="zh-CN" dirty="0" err="1" smtClean="0"/>
              <a:t>Galera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1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163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MySQL HA方案介绍</vt:lpstr>
      <vt:lpstr>什么是HA</vt:lpstr>
      <vt:lpstr>MySQL HA方案的主要诉求</vt:lpstr>
      <vt:lpstr>方案选型的考虑因素</vt:lpstr>
      <vt:lpstr>硬件资源</vt:lpstr>
      <vt:lpstr>HA方案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HA方案介绍</dc:title>
  <dc:creator>金京</dc:creator>
  <cp:lastModifiedBy>金京</cp:lastModifiedBy>
  <cp:revision>9</cp:revision>
  <dcterms:created xsi:type="dcterms:W3CDTF">2015-12-15T18:00:35Z</dcterms:created>
  <dcterms:modified xsi:type="dcterms:W3CDTF">2015-12-15T19:08:41Z</dcterms:modified>
</cp:coreProperties>
</file>