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59" r:id="rId6"/>
    <p:sldId id="261" r:id="rId7"/>
    <p:sldId id="264" r:id="rId8"/>
    <p:sldId id="266" r:id="rId9"/>
    <p:sldId id="267" r:id="rId10"/>
    <p:sldId id="272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8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7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B7E5-F91D-4AC5-A087-02FA86F13494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6/en/general-thread-sta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运维常见问题和解决思路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运维经验分享一</a:t>
            </a:r>
          </a:p>
        </p:txBody>
      </p:sp>
    </p:spTree>
    <p:extLst>
      <p:ext uri="{BB962C8B-B14F-4D97-AF65-F5344CB8AC3E}">
        <p14:creationId xmlns:p14="http://schemas.microsoft.com/office/powerpoint/2010/main" val="269503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794" y="-125528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323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zh-CN" altLang="en-US" dirty="0"/>
              <a:t>不合理的高并发导致解析成本过高</a:t>
            </a:r>
            <a:endParaRPr lang="en-US" altLang="zh-CN" dirty="0"/>
          </a:p>
          <a:p>
            <a:pPr lvl="1"/>
            <a:r>
              <a:rPr lang="zh-CN" altLang="en-US" dirty="0" smtClean="0"/>
              <a:t>现象：</a:t>
            </a:r>
            <a:r>
              <a:rPr lang="zh-CN" altLang="en-US" dirty="0"/>
              <a:t>本</a:t>
            </a:r>
            <a:r>
              <a:rPr lang="zh-CN" altLang="en-US" dirty="0" smtClean="0"/>
              <a:t>可以合并的大批量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数据，效率低下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原因：每一条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都要经过解析优化的过程，大批量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解析优化的时间累积起来非常高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</a:t>
            </a:r>
            <a:r>
              <a:rPr lang="zh-CN" altLang="en-US" dirty="0" smtClean="0"/>
              <a:t>：合并操作或者加共享缓存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zh-CN" altLang="en-US" dirty="0" smtClean="0"/>
              <a:t>要求</a:t>
            </a:r>
            <a:r>
              <a:rPr lang="zh-CN" altLang="en-US" dirty="0" smtClean="0"/>
              <a:t>开发人员将同一张表的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进行合并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insert into t1 values(1);  </a:t>
            </a:r>
          </a:p>
          <a:p>
            <a:pPr marL="914400" lvl="2" indent="0">
              <a:buNone/>
            </a:pPr>
            <a:r>
              <a:rPr lang="en-US" altLang="zh-CN" dirty="0"/>
              <a:t>insert into t1 </a:t>
            </a:r>
            <a:r>
              <a:rPr lang="en-US" altLang="zh-CN" dirty="0" smtClean="0"/>
              <a:t>values(2);  </a:t>
            </a:r>
          </a:p>
          <a:p>
            <a:pPr marL="914400" lvl="2" indent="0">
              <a:buNone/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insert into t1 values(n);</a:t>
            </a:r>
          </a:p>
          <a:p>
            <a:pPr marL="914400" lvl="2" indent="0">
              <a:buNone/>
            </a:pPr>
            <a:r>
              <a:rPr lang="en-US" altLang="zh-CN" dirty="0"/>
              <a:t>=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insert into t1 values (1),…(n);</a:t>
            </a:r>
          </a:p>
        </p:txBody>
      </p:sp>
    </p:spTree>
    <p:extLst>
      <p:ext uri="{BB962C8B-B14F-4D97-AF65-F5344CB8AC3E}">
        <p14:creationId xmlns:p14="http://schemas.microsoft.com/office/powerpoint/2010/main" val="28275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794" y="-125528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</a:t>
            </a:r>
            <a:r>
              <a:rPr lang="en-US" altLang="zh-CN" dirty="0"/>
              <a:t>server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323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dirty="0" smtClean="0"/>
              <a:t>低效的执行计划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现象：通常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返回结果集很小，却执行时间很长的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都有优化的余地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由于缺少索引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优化器的统计结果与实际情况有</a:t>
            </a:r>
            <a:r>
              <a:rPr lang="zh-CN" altLang="en-US" dirty="0" smtClean="0"/>
              <a:t>偏差，选择了低效的执行计划</a:t>
            </a:r>
            <a:endParaRPr lang="en-US" altLang="zh-CN" dirty="0"/>
          </a:p>
          <a:p>
            <a:pPr lvl="1"/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的数据分布进行统计：</a:t>
            </a:r>
            <a:r>
              <a:rPr lang="en-US" altLang="zh-CN" dirty="0" smtClean="0"/>
              <a:t>select count(*), count(distinct t1), count(distinct t2) from table;  </a:t>
            </a:r>
            <a:r>
              <a:rPr lang="zh-CN" altLang="en-US" dirty="0" smtClean="0"/>
              <a:t>在数据分布更离散的字段上建立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通过改写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达到优化目的（后面会专门整理一个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优化的主题）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pPr lvl="3"/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875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794" y="-125528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323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dirty="0" smtClean="0"/>
              <a:t>字符集编码</a:t>
            </a:r>
            <a:endParaRPr lang="en-US" altLang="zh-CN" dirty="0"/>
          </a:p>
          <a:p>
            <a:pPr lvl="1"/>
            <a:r>
              <a:rPr lang="zh-CN" altLang="en-US" dirty="0" smtClean="0"/>
              <a:t>现象：中文编码乱码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端 客户端，连接等各个编码不一致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解决方法：同一编码格式为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，可以兼容所有字符问题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临时表不够大导致的</a:t>
            </a:r>
            <a:r>
              <a:rPr lang="en-US" altLang="zh-CN" dirty="0"/>
              <a:t>IO</a:t>
            </a:r>
            <a:r>
              <a:rPr lang="zh-CN" altLang="en-US" dirty="0"/>
              <a:t>瓶颈等</a:t>
            </a:r>
            <a:endParaRPr lang="en-US" altLang="zh-CN" dirty="0"/>
          </a:p>
          <a:p>
            <a:pPr lvl="1"/>
            <a:r>
              <a:rPr lang="zh-CN" altLang="en-US" dirty="0"/>
              <a:t>调整</a:t>
            </a:r>
            <a:r>
              <a:rPr lang="en-US" altLang="zh-CN" dirty="0" err="1" smtClean="0"/>
              <a:t>max_heap_table_size</a:t>
            </a:r>
            <a:r>
              <a:rPr lang="zh-CN" altLang="en-US" dirty="0" smtClean="0"/>
              <a:t>和</a:t>
            </a:r>
            <a:r>
              <a:rPr lang="en-US" altLang="zh-CN" dirty="0" err="1"/>
              <a:t>tmp_table_size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15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794" y="-125528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存储引擎问题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323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dirty="0" smtClean="0"/>
              <a:t>死锁问题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现象：客户端执行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等语句失败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原因：业务端事务之间形成死锁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show engine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查看死锁原因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根据具体情况联系开发人员优化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78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599663" cy="1325563"/>
          </a:xfrm>
        </p:spPr>
        <p:txBody>
          <a:bodyPr/>
          <a:lstStyle/>
          <a:p>
            <a:r>
              <a:rPr lang="zh-CN" altLang="en-US" dirty="0" smtClean="0"/>
              <a:t>如何发现问题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数据库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业务</a:t>
            </a:r>
            <a:r>
              <a:rPr lang="zh-CN" altLang="en-US" dirty="0" smtClean="0"/>
              <a:t>，应用运维，开发的反馈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主动发现，巡检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8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547044" cy="1325563"/>
          </a:xfrm>
        </p:spPr>
        <p:txBody>
          <a:bodyPr/>
          <a:lstStyle/>
          <a:p>
            <a:r>
              <a:rPr lang="zh-CN" altLang="en-US" dirty="0" smtClean="0"/>
              <a:t>如何寻找问题原因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应用</a:t>
            </a:r>
            <a:r>
              <a:rPr lang="zh-CN" altLang="en-US" dirty="0" smtClean="0"/>
              <a:t>日志：所有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错误都可以从应用日志中找到原因，如果是数据库问题，要求应用端提供</a:t>
            </a:r>
            <a:r>
              <a:rPr lang="zh-CN" altLang="en-US" dirty="0" smtClean="0"/>
              <a:t>详细</a:t>
            </a:r>
            <a:r>
              <a:rPr lang="zh-CN" altLang="en-US" b="1" dirty="0">
                <a:solidFill>
                  <a:srgbClr val="FF0000"/>
                </a:solidFill>
              </a:rPr>
              <a:t>原始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数据库报错</a:t>
            </a:r>
            <a:endParaRPr lang="en-US" altLang="zh-CN" dirty="0"/>
          </a:p>
          <a:p>
            <a:r>
              <a:rPr lang="zh-CN" altLang="en-US" dirty="0" smtClean="0"/>
              <a:t>错误日志：几乎所有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端错误都在这里</a:t>
            </a:r>
            <a:endParaRPr lang="en-US" altLang="zh-CN" dirty="0" smtClean="0"/>
          </a:p>
          <a:p>
            <a:r>
              <a:rPr lang="zh-CN" altLang="en-US" dirty="0" smtClean="0"/>
              <a:t>全日志：所有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端接收到的请求都在这里</a:t>
            </a:r>
            <a:endParaRPr lang="en-US" altLang="zh-CN" dirty="0" smtClean="0"/>
          </a:p>
          <a:p>
            <a:r>
              <a:rPr lang="zh-CN" altLang="en-US" dirty="0" smtClean="0"/>
              <a:t>慢查询日志：根据慢查询阈值记录慢查询</a:t>
            </a:r>
            <a:endParaRPr lang="en-US" altLang="zh-CN" dirty="0" smtClean="0"/>
          </a:p>
          <a:p>
            <a:r>
              <a:rPr lang="en-US" altLang="zh-CN" dirty="0" err="1" smtClean="0"/>
              <a:t>processlist</a:t>
            </a:r>
            <a:r>
              <a:rPr lang="zh-CN" altLang="en-US" dirty="0" smtClean="0"/>
              <a:t>：查看已连接数据库的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日志：主从同步的基础，所有的数据库变更都在这里</a:t>
            </a:r>
            <a:endParaRPr lang="en-US" altLang="zh-CN" dirty="0" smtClean="0"/>
          </a:p>
          <a:p>
            <a:r>
              <a:rPr lang="en-US" altLang="zh-CN" dirty="0" smtClean="0"/>
              <a:t>show slave status\G</a:t>
            </a:r>
            <a:r>
              <a:rPr lang="zh-CN" altLang="en-US" dirty="0" smtClean="0"/>
              <a:t>：主从同步延迟和中断原因，配合错误日志查看原因</a:t>
            </a:r>
            <a:endParaRPr lang="en-US" altLang="zh-CN" dirty="0" smtClean="0"/>
          </a:p>
          <a:p>
            <a:r>
              <a:rPr lang="en-US" altLang="zh-CN" dirty="0" smtClean="0"/>
              <a:t>show engine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status\G</a:t>
            </a:r>
            <a:r>
              <a:rPr lang="zh-CN" altLang="en-US" dirty="0" smtClean="0"/>
              <a:t>：查看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引擎相关的信息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599663" cy="1325563"/>
          </a:xfrm>
        </p:spPr>
        <p:txBody>
          <a:bodyPr/>
          <a:lstStyle/>
          <a:p>
            <a:r>
              <a:rPr lang="zh-CN" altLang="en-US" dirty="0"/>
              <a:t>去</a:t>
            </a:r>
            <a:r>
              <a:rPr lang="zh-CN" altLang="en-US" dirty="0" smtClean="0"/>
              <a:t>哪里寻找解决方案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库里找匹配的解决方案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网上查找相关</a:t>
            </a:r>
            <a:r>
              <a:rPr lang="en-US" altLang="zh-CN" dirty="0" smtClean="0"/>
              <a:t>case</a:t>
            </a:r>
          </a:p>
          <a:p>
            <a:r>
              <a:rPr lang="zh-CN" altLang="en-US" dirty="0"/>
              <a:t>咨询有经验的</a:t>
            </a:r>
            <a:r>
              <a:rPr lang="zh-CN" altLang="en-US" dirty="0" smtClean="0"/>
              <a:t>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24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en-US" altLang="zh-CN" sz="2800" dirty="0" smtClean="0"/>
              <a:t>MySQL</a:t>
            </a:r>
            <a:r>
              <a:rPr lang="zh-CN" altLang="en-US" sz="2800" dirty="0" smtClean="0"/>
              <a:t>逻辑架构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887" y="1961366"/>
            <a:ext cx="3527691" cy="435133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26711" y="1681668"/>
            <a:ext cx="2226832" cy="1200329"/>
            <a:chOff x="6626711" y="1681668"/>
            <a:chExt cx="2226832" cy="1200329"/>
          </a:xfrm>
        </p:grpSpPr>
        <p:sp>
          <p:nvSpPr>
            <p:cNvPr id="3" name="文本框 2"/>
            <p:cNvSpPr txBox="1"/>
            <p:nvPr/>
          </p:nvSpPr>
          <p:spPr>
            <a:xfrm>
              <a:off x="7557326" y="1681668"/>
              <a:ext cx="1296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连接管理</a:t>
              </a:r>
              <a:endParaRPr lang="en-US" altLang="zh-CN" dirty="0" smtClean="0"/>
            </a:p>
            <a:p>
              <a:r>
                <a:rPr lang="zh-CN" altLang="en-US" dirty="0" smtClean="0"/>
                <a:t>线程管理</a:t>
              </a:r>
              <a:endParaRPr lang="en-US" altLang="zh-CN" dirty="0" smtClean="0"/>
            </a:p>
            <a:p>
              <a:r>
                <a:rPr lang="zh-CN" altLang="en-US" dirty="0" smtClean="0"/>
                <a:t>用户认证</a:t>
              </a:r>
              <a:endParaRPr lang="en-US" altLang="zh-CN" dirty="0" smtClean="0"/>
            </a:p>
            <a:p>
              <a:r>
                <a:rPr lang="zh-CN" altLang="en-US" dirty="0" smtClean="0"/>
                <a:t>连接安全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endCxn id="3" idx="1"/>
            </p:cNvCxnSpPr>
            <p:nvPr/>
          </p:nvCxnSpPr>
          <p:spPr>
            <a:xfrm flipV="1">
              <a:off x="6626711" y="2281833"/>
              <a:ext cx="930615" cy="600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/>
          <p:cNvCxnSpPr>
            <a:endCxn id="13" idx="3"/>
          </p:cNvCxnSpPr>
          <p:nvPr/>
        </p:nvCxnSpPr>
        <p:spPr>
          <a:xfrm flipH="1" flipV="1">
            <a:off x="3367143" y="3820314"/>
            <a:ext cx="1151070" cy="13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26634" y="3358649"/>
            <a:ext cx="214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结果</a:t>
            </a:r>
            <a:endParaRPr lang="en-US" altLang="zh-CN" dirty="0"/>
          </a:p>
          <a:p>
            <a:r>
              <a:rPr lang="zh-CN" altLang="en-US" dirty="0" smtClean="0"/>
              <a:t>严格匹配</a:t>
            </a:r>
            <a:endParaRPr lang="en-US" altLang="zh-CN" dirty="0" smtClean="0"/>
          </a:p>
          <a:p>
            <a:r>
              <a:rPr lang="zh-CN" altLang="en-US" dirty="0" smtClean="0"/>
              <a:t>更新策略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85936" y="3081650"/>
            <a:ext cx="296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，生成解析树，</a:t>
            </a:r>
            <a:endParaRPr lang="en-US" altLang="zh-CN" dirty="0" smtClean="0"/>
          </a:p>
          <a:p>
            <a:r>
              <a:rPr lang="zh-CN" altLang="en-US" dirty="0" smtClean="0"/>
              <a:t>预处理器检查表、列等语义信息，并检查权限</a:t>
            </a:r>
            <a:endParaRPr lang="en-US" altLang="zh-CN" dirty="0" smtClean="0"/>
          </a:p>
          <a:p>
            <a:r>
              <a:rPr lang="zh-CN" altLang="en-US" dirty="0" smtClean="0"/>
              <a:t>最后交给优化器进行优化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6626711" y="3681815"/>
            <a:ext cx="1759225" cy="27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493731" y="4526510"/>
            <a:ext cx="21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转换、重写查询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 flipV="1">
            <a:off x="6626711" y="4849676"/>
            <a:ext cx="1867020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79532" y="5349775"/>
            <a:ext cx="21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数据存取</a:t>
            </a:r>
            <a:endParaRPr lang="en-US" altLang="zh-CN" dirty="0" smtClean="0"/>
          </a:p>
          <a:p>
            <a:r>
              <a:rPr lang="zh-CN" altLang="en-US" dirty="0" smtClean="0"/>
              <a:t>事务控制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897166" y="5653668"/>
            <a:ext cx="1182366" cy="1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7" y="1961366"/>
            <a:ext cx="3527691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1432" y="2087060"/>
            <a:ext cx="275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连接打满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空闲</a:t>
            </a:r>
            <a:r>
              <a:rPr lang="zh-CN" altLang="en-US" dirty="0" smtClean="0"/>
              <a:t>超时</a:t>
            </a:r>
            <a:endParaRPr lang="en-US" altLang="zh-CN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6626711" y="2410226"/>
            <a:ext cx="1164721" cy="6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9" idx="3"/>
          </p:cNvCxnSpPr>
          <p:nvPr/>
        </p:nvCxnSpPr>
        <p:spPr>
          <a:xfrm flipH="1" flipV="1">
            <a:off x="3367143" y="3820314"/>
            <a:ext cx="1151070" cy="13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7854" y="3358649"/>
            <a:ext cx="241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频繁更新</a:t>
            </a:r>
            <a:r>
              <a:rPr lang="en-US" altLang="zh-CN" dirty="0" smtClean="0"/>
              <a:t>+QC</a:t>
            </a:r>
            <a:r>
              <a:rPr lang="zh-CN" altLang="en-US" dirty="0" smtClean="0"/>
              <a:t>更新机制导致的性能下降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728013" y="3156055"/>
            <a:ext cx="409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不合理的高并发导致解析成本过高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6653105" y="3340721"/>
            <a:ext cx="1074908" cy="5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4407" y="4407080"/>
            <a:ext cx="39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低效的执行</a:t>
            </a:r>
            <a:r>
              <a:rPr lang="zh-CN" altLang="en-US" dirty="0"/>
              <a:t>计划</a:t>
            </a:r>
            <a:endParaRPr lang="en-US" altLang="zh-CN" dirty="0" smtClean="0"/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 flipV="1">
            <a:off x="6653105" y="4591746"/>
            <a:ext cx="1101302" cy="2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79532" y="5349775"/>
            <a:ext cx="300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死锁导致的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执行失败</a:t>
            </a:r>
            <a:endParaRPr lang="en-US" altLang="zh-CN" dirty="0" smtClean="0"/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 flipV="1">
            <a:off x="6813395" y="5534441"/>
            <a:ext cx="12661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26711" y="311213"/>
            <a:ext cx="44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无效链接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连接超时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 flipV="1">
            <a:off x="5642517" y="634379"/>
            <a:ext cx="984194" cy="14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40" idx="3"/>
          </p:cNvCxnSpPr>
          <p:nvPr/>
        </p:nvCxnSpPr>
        <p:spPr>
          <a:xfrm flipH="1">
            <a:off x="3263613" y="4478127"/>
            <a:ext cx="1152270" cy="87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6478" y="4756412"/>
            <a:ext cx="300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端的其他类型问题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字符集编码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临时</a:t>
            </a:r>
            <a:r>
              <a:rPr lang="zh-CN" altLang="en-US" dirty="0" smtClean="0"/>
              <a:t>表不够大导致的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瓶颈等</a:t>
            </a:r>
            <a:endParaRPr lang="en-US" altLang="zh-CN" dirty="0" smtClean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73494" cy="1325563"/>
          </a:xfrm>
        </p:spPr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en-US" altLang="zh-CN" sz="2800" dirty="0" smtClean="0"/>
              <a:t>MySQL</a:t>
            </a:r>
            <a:r>
              <a:rPr lang="zh-CN" altLang="en-US" sz="2800" dirty="0" smtClean="0"/>
              <a:t>逻辑架构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201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8473069" cy="13255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常见问题及解决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无效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/>
              <a:t>现象：程序端日志报</a:t>
            </a:r>
            <a:r>
              <a:rPr lang="zh-CN" altLang="en-US" dirty="0" smtClean="0"/>
              <a:t>出 </a:t>
            </a:r>
            <a:r>
              <a:rPr lang="en-US" altLang="zh-CN" dirty="0" smtClean="0"/>
              <a:t>ERROR </a:t>
            </a:r>
            <a:r>
              <a:rPr lang="en-US" altLang="zh-CN" dirty="0"/>
              <a:t>2006 (HY000): MySQL server has gone away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原因：通常出现在应用端使用连接池的情况下，应用端从连接池取出连接直接使用，发现使用的是无效连接</a:t>
            </a:r>
            <a:r>
              <a:rPr lang="zh-CN" altLang="en-US" dirty="0" smtClean="0"/>
              <a:t>句柄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解决方法：要求应用端在连接前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一下该连接句柄是否有效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连接超时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现象：程序端日志报出 </a:t>
            </a:r>
            <a:r>
              <a:rPr lang="en-US" altLang="zh-CN" dirty="0" smtClean="0"/>
              <a:t>connection timeout</a:t>
            </a:r>
          </a:p>
          <a:p>
            <a:pPr lvl="1"/>
            <a:r>
              <a:rPr lang="zh-CN" altLang="en-US" dirty="0"/>
              <a:t>原因</a:t>
            </a:r>
            <a:r>
              <a:rPr lang="zh-CN" altLang="en-US" dirty="0" smtClean="0"/>
              <a:t>：网络状况不佳，应用端配置的超时参数太短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解决方法：根据网络状况合理配置建立连接超时参数，通常要求应用端配置连接超时为</a:t>
            </a:r>
            <a:r>
              <a:rPr lang="en-US" altLang="zh-CN" dirty="0" smtClean="0"/>
              <a:t>1s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3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端连接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连接打满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问题描述：客户端连接总数达到了服务器端设置的</a:t>
            </a:r>
            <a:r>
              <a:rPr lang="en-US" altLang="zh-CN" dirty="0" err="1" smtClean="0"/>
              <a:t>max_connection</a:t>
            </a:r>
            <a:r>
              <a:rPr lang="zh-CN" altLang="en-US" dirty="0" smtClean="0"/>
              <a:t>，导致新连接无法建立，请求被拒绝</a:t>
            </a:r>
            <a:endParaRPr lang="en-US" altLang="zh-CN" dirty="0" smtClean="0"/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方法：在</a:t>
            </a:r>
            <a:r>
              <a:rPr lang="en-US" altLang="zh-CN" dirty="0" err="1" smtClean="0"/>
              <a:t>max_connection</a:t>
            </a:r>
            <a:r>
              <a:rPr lang="zh-CN" altLang="en-US" dirty="0" smtClean="0"/>
              <a:t>足够合理的情况下，要求应用端降低连接数量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空闲超时</a:t>
            </a:r>
            <a:endParaRPr lang="en-US" altLang="zh-CN" dirty="0"/>
          </a:p>
          <a:p>
            <a:pPr lvl="1"/>
            <a:r>
              <a:rPr lang="zh-CN" altLang="en-US" dirty="0"/>
              <a:t>现象：程序端日志频繁报出 </a:t>
            </a:r>
            <a:r>
              <a:rPr lang="en-US" altLang="zh-CN" dirty="0"/>
              <a:t>ERROR 2006 (HY000): MySQL server has gone away</a:t>
            </a:r>
          </a:p>
          <a:p>
            <a:pPr lvl="1"/>
            <a:r>
              <a:rPr lang="zh-CN" altLang="en-US" dirty="0"/>
              <a:t>原因</a:t>
            </a:r>
            <a:r>
              <a:rPr lang="zh-CN" altLang="en-US" dirty="0" smtClean="0"/>
              <a:t>：连接</a:t>
            </a:r>
            <a:r>
              <a:rPr lang="zh-CN" altLang="en-US" dirty="0"/>
              <a:t>池中的连接一直是</a:t>
            </a:r>
            <a:r>
              <a:rPr lang="en-US" altLang="zh-CN" dirty="0"/>
              <a:t>sleep</a:t>
            </a:r>
            <a:r>
              <a:rPr lang="zh-CN" altLang="en-US" dirty="0"/>
              <a:t>状态，而且连续时间超过了</a:t>
            </a:r>
            <a:r>
              <a:rPr lang="en-US" altLang="zh-CN" dirty="0"/>
              <a:t>server</a:t>
            </a:r>
            <a:r>
              <a:rPr lang="zh-CN" altLang="en-US" dirty="0"/>
              <a:t>端配置的</a:t>
            </a:r>
            <a:r>
              <a:rPr lang="en-US" altLang="zh-CN" dirty="0" err="1"/>
              <a:t>wait_timeout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解决方法：改小应用端的空闲超时时间，或增大</a:t>
            </a:r>
            <a:r>
              <a:rPr lang="en-US" altLang="zh-CN" dirty="0"/>
              <a:t>server</a:t>
            </a:r>
            <a:r>
              <a:rPr lang="zh-CN" altLang="en-US" dirty="0"/>
              <a:t>端的空闲超时时间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1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Query Cache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QC</a:t>
            </a:r>
            <a:r>
              <a:rPr lang="zh-CN" altLang="en-US" dirty="0" smtClean="0"/>
              <a:t>导致的性能问题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</a:t>
            </a:r>
            <a:r>
              <a:rPr lang="en-US" altLang="zh-CN" dirty="0" smtClean="0"/>
              <a:t>QC</a:t>
            </a:r>
            <a:r>
              <a:rPr lang="zh-CN" altLang="en-US" dirty="0" smtClean="0"/>
              <a:t>：</a:t>
            </a:r>
            <a:r>
              <a:rPr lang="en-US" altLang="zh-CN" dirty="0"/>
              <a:t>Q</a:t>
            </a:r>
            <a:r>
              <a:rPr lang="en-US" altLang="zh-CN" dirty="0" smtClean="0"/>
              <a:t>uery </a:t>
            </a:r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r>
              <a:rPr lang="zh-CN" altLang="en-US" dirty="0"/>
              <a:t>会</a:t>
            </a:r>
            <a:r>
              <a:rPr lang="zh-CN" altLang="en-US" dirty="0" smtClean="0"/>
              <a:t>缓存执行过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和查询结果，当某一张表的数据发生了变更，</a:t>
            </a:r>
            <a:r>
              <a:rPr lang="en-US" altLang="zh-CN" dirty="0" smtClean="0"/>
              <a:t>QC</a:t>
            </a:r>
            <a:r>
              <a:rPr lang="zh-CN" altLang="en-US" dirty="0" smtClean="0"/>
              <a:t>中缓存的所有这张表相关的查询和结果都会被清空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现象：可以在</a:t>
            </a:r>
            <a:r>
              <a:rPr lang="en-US" altLang="zh-CN" dirty="0" err="1" smtClean="0"/>
              <a:t>processlist</a:t>
            </a:r>
            <a:r>
              <a:rPr lang="zh-CN" altLang="en-US" dirty="0" smtClean="0"/>
              <a:t>中看到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一栏经常出现</a:t>
            </a:r>
            <a:r>
              <a:rPr lang="en-US" altLang="zh-CN" dirty="0" smtClean="0">
                <a:hlinkClick r:id="rId2"/>
              </a:rPr>
              <a:t>QC</a:t>
            </a:r>
            <a:r>
              <a:rPr lang="zh-CN" altLang="en-US" dirty="0" smtClean="0">
                <a:hlinkClick r:id="rId2"/>
              </a:rPr>
              <a:t>相关的状态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原因：在针对某一张表频繁</a:t>
            </a:r>
            <a:r>
              <a:rPr lang="zh-CN" altLang="en-US" dirty="0"/>
              <a:t>更新和查询的库中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QC</a:t>
            </a:r>
            <a:r>
              <a:rPr lang="zh-CN" altLang="en-US" dirty="0" smtClean="0"/>
              <a:t>，清空</a:t>
            </a:r>
            <a:r>
              <a:rPr lang="en-US" altLang="zh-CN" dirty="0" smtClean="0"/>
              <a:t>QC</a:t>
            </a:r>
            <a:r>
              <a:rPr lang="zh-CN" altLang="en-US" dirty="0" smtClean="0"/>
              <a:t>的成本过高将导致性能问题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解决方法：关闭</a:t>
            </a:r>
            <a:r>
              <a:rPr lang="en-US" altLang="zh-CN" dirty="0" smtClean="0"/>
              <a:t>QC</a:t>
            </a:r>
          </a:p>
          <a:p>
            <a:pPr marL="457200" lvl="1" indent="0">
              <a:buNone/>
            </a:pPr>
            <a:r>
              <a:rPr lang="en-US" altLang="zh-CN" dirty="0" smtClean="0"/>
              <a:t>    set </a:t>
            </a:r>
            <a:r>
              <a:rPr lang="en-US" altLang="zh-CN" dirty="0"/>
              <a:t>global </a:t>
            </a:r>
            <a:r>
              <a:rPr lang="en-US" altLang="zh-CN" dirty="0" err="1" smtClean="0"/>
              <a:t>query_cache_size</a:t>
            </a:r>
            <a:r>
              <a:rPr lang="en-US" altLang="zh-CN" dirty="0" smtClean="0"/>
              <a:t>=0</a:t>
            </a:r>
          </a:p>
          <a:p>
            <a:pPr marL="457200" lvl="1" indent="0">
              <a:buNone/>
            </a:pPr>
            <a:r>
              <a:rPr lang="en-US" altLang="zh-CN" dirty="0" smtClean="0"/>
              <a:t>    set global </a:t>
            </a:r>
            <a:r>
              <a:rPr lang="en-US" altLang="zh-CN" dirty="0" err="1" smtClean="0"/>
              <a:t>query_cache_type</a:t>
            </a:r>
            <a:r>
              <a:rPr lang="en-US" altLang="zh-CN" dirty="0" smtClean="0"/>
              <a:t>=0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24367</TotalTime>
  <Words>946</Words>
  <Application>Microsoft Office PowerPoint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mysql运维常见问题和解决思路</vt:lpstr>
      <vt:lpstr>如何发现问题</vt:lpstr>
      <vt:lpstr>如何寻找问题原因</vt:lpstr>
      <vt:lpstr>去哪里寻找解决方案</vt:lpstr>
      <vt:lpstr>常见问题 --MySQL逻辑架构</vt:lpstr>
      <vt:lpstr>常见问题 --MySQL逻辑架构</vt:lpstr>
      <vt:lpstr>MySQL常见问题及解决 –客户端</vt:lpstr>
      <vt:lpstr>MySQL常见问题及解决 – server端连接层</vt:lpstr>
      <vt:lpstr>MySQL常见问题及解决 – Query Cache </vt:lpstr>
      <vt:lpstr>MySQL常见问题及解决 – 解析器</vt:lpstr>
      <vt:lpstr>MySQL常见问题及解决 – server端</vt:lpstr>
      <vt:lpstr>MySQL常见问题及解决 – 解析器</vt:lpstr>
      <vt:lpstr>MySQL常见问题及解决 – 存储引擎问题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MySQL基本操作</dc:title>
  <dc:creator>金京</dc:creator>
  <cp:lastModifiedBy>金京</cp:lastModifiedBy>
  <cp:revision>113</cp:revision>
  <dcterms:created xsi:type="dcterms:W3CDTF">2015-08-14T02:13:28Z</dcterms:created>
  <dcterms:modified xsi:type="dcterms:W3CDTF">2015-11-25T06:21:40Z</dcterms:modified>
</cp:coreProperties>
</file>