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2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0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3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08E5-E75D-4068-B749-51BAF8211973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97B7-4532-49C9-94D4-580135AD5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Percona</a:t>
            </a:r>
            <a:r>
              <a:rPr lang="en-US" altLang="zh-CN" dirty="0" smtClean="0"/>
              <a:t> Toolkits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金京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0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数据读写工具类 </a:t>
            </a: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pt</a:t>
            </a:r>
            <a:r>
              <a:rPr lang="en-US" altLang="zh-CN" sz="4000" dirty="0" smtClean="0"/>
              <a:t>-</a:t>
            </a:r>
            <a:r>
              <a:rPr lang="en-US" altLang="zh-CN" sz="4000" dirty="0" err="1" smtClean="0"/>
              <a:t>config</a:t>
            </a:r>
            <a:r>
              <a:rPr lang="en-US" altLang="zh-CN" sz="4000" dirty="0" smtClean="0"/>
              <a:t>-diff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-diff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功能：比较配置文件或实例中的参数是否一致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-diff /home/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/mysql3600/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/3600.cnf h=10.211.55.6,P=3600,u=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=dba h=10.211.55.7,P=3600,u=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=dba</a:t>
            </a:r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#ignore-variables=v1,v2</a:t>
            </a:r>
          </a:p>
          <a:p>
            <a:pPr lvl="2"/>
            <a:r>
              <a:rPr lang="en-US" altLang="zh-CN" dirty="0" smtClean="0"/>
              <a:t>report-width=128</a:t>
            </a:r>
          </a:p>
          <a:p>
            <a:pPr lvl="1"/>
            <a:r>
              <a:rPr lang="zh-CN" altLang="en-US" sz="2900" dirty="0" smtClean="0"/>
              <a:t>说明</a:t>
            </a:r>
            <a:r>
              <a:rPr lang="zh-CN" altLang="en-US" sz="2900" dirty="0"/>
              <a:t>：</a:t>
            </a:r>
            <a:endParaRPr lang="en-US" altLang="zh-CN" sz="2900" dirty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可以同时比较多个配置文件和多个实例当中的配置参数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可以忽略指定的参数，或指定显示宽度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8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894"/>
            <a:ext cx="10515600" cy="500513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主从工具类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-slave-find</a:t>
            </a:r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-table-sync</a:t>
            </a:r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-slave-delay</a:t>
            </a:r>
            <a:endParaRPr lang="en-US" altLang="zh-CN" dirty="0"/>
          </a:p>
          <a:p>
            <a:r>
              <a:rPr lang="zh-CN" altLang="en-US" dirty="0" smtClean="0"/>
              <a:t>数据读写工具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-archiver</a:t>
            </a:r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-online-schema-change</a:t>
            </a:r>
          </a:p>
          <a:p>
            <a:r>
              <a:rPr lang="zh-CN" altLang="en-US" dirty="0" smtClean="0"/>
              <a:t>配置管理工具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-diff</a:t>
            </a:r>
          </a:p>
          <a:p>
            <a:r>
              <a:rPr lang="zh-CN" altLang="en-US" dirty="0" smtClean="0"/>
              <a:t>实例管理工具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-summary</a:t>
            </a:r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-show-grants</a:t>
            </a:r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</a:t>
            </a:r>
            <a:r>
              <a:rPr lang="en-US" altLang="zh-CN" dirty="0" smtClean="0"/>
              <a:t>-summary</a:t>
            </a:r>
          </a:p>
          <a:p>
            <a:pPr lvl="1"/>
            <a:r>
              <a:rPr lang="en-US" altLang="zh-CN" dirty="0" err="1" smtClean="0"/>
              <a:t>pt-diskstats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pt-ioprofile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6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通用参数说明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所有命令行传给工具使用的参数都可以放到一个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文件当中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</a:t>
            </a:r>
            <a:r>
              <a:rPr lang="zh-CN" altLang="en-US" dirty="0" smtClean="0"/>
              <a:t>文件格式：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参数名称</a:t>
            </a:r>
            <a:r>
              <a:rPr lang="en-US" altLang="zh-CN" dirty="0" smtClean="0"/>
              <a:t>1=</a:t>
            </a:r>
            <a:r>
              <a:rPr lang="zh-CN" altLang="en-US" dirty="0" smtClean="0"/>
              <a:t>参数值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参数名称</a:t>
            </a:r>
            <a:r>
              <a:rPr lang="en-US" altLang="zh-CN" dirty="0" smtClean="0"/>
              <a:t>2=</a:t>
            </a:r>
            <a:r>
              <a:rPr lang="zh-CN" altLang="en-US" dirty="0" smtClean="0"/>
              <a:t>参数值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…</a:t>
            </a:r>
          </a:p>
          <a:p>
            <a:pPr marL="914400" lvl="2" indent="0">
              <a:buNone/>
            </a:pPr>
            <a:r>
              <a:rPr lang="zh-CN" altLang="en-US" dirty="0" smtClean="0"/>
              <a:t>参数名称</a:t>
            </a:r>
            <a:r>
              <a:rPr lang="en-US" altLang="zh-CN" dirty="0" smtClean="0"/>
              <a:t>n=</a:t>
            </a:r>
            <a:r>
              <a:rPr lang="zh-CN" altLang="en-US" dirty="0" smtClean="0"/>
              <a:t>参数值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方法：</a:t>
            </a:r>
            <a:r>
              <a:rPr lang="en-US" altLang="zh-CN" dirty="0" err="1" smtClean="0"/>
              <a:t>pt-xxxx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config_file_name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为了避免命令行太长，以及修改命令麻烦，通常都将参数放入到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64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主从工具类 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err="1"/>
              <a:t>pt</a:t>
            </a:r>
            <a:r>
              <a:rPr lang="en-US" altLang="zh-CN" sz="4000" dirty="0"/>
              <a:t>-slave-find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-slave-find</a:t>
            </a:r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/>
              <a:t>用树形结构打印出</a:t>
            </a:r>
            <a:r>
              <a:rPr lang="en-US" altLang="zh-CN" dirty="0" err="1"/>
              <a:t>mysql</a:t>
            </a:r>
            <a:r>
              <a:rPr lang="zh-CN" altLang="en-US" dirty="0"/>
              <a:t>主从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-slave-find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find_slave.conf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user=dba</a:t>
            </a:r>
          </a:p>
          <a:p>
            <a:pPr marL="914400" lvl="2" indent="0">
              <a:buNone/>
            </a:pPr>
            <a:r>
              <a:rPr lang="en-US" altLang="zh-CN" dirty="0" smtClean="0"/>
              <a:t>password=dba</a:t>
            </a:r>
          </a:p>
          <a:p>
            <a:pPr marL="914400" lvl="2" indent="0">
              <a:buNone/>
            </a:pPr>
            <a:r>
              <a:rPr lang="en-US" altLang="zh-CN" dirty="0" smtClean="0"/>
              <a:t>host=10.211.55.6</a:t>
            </a:r>
          </a:p>
          <a:p>
            <a:pPr marL="914400" lvl="2" indent="0">
              <a:buNone/>
            </a:pPr>
            <a:r>
              <a:rPr lang="en-US" altLang="zh-CN" dirty="0" smtClean="0"/>
              <a:t>port=3600</a:t>
            </a:r>
          </a:p>
          <a:p>
            <a:pPr marL="914400" lvl="2" indent="0">
              <a:buNone/>
            </a:pPr>
            <a:r>
              <a:rPr lang="en-US" altLang="zh-CN" dirty="0" smtClean="0"/>
              <a:t>#report-format=hostname</a:t>
            </a:r>
          </a:p>
          <a:p>
            <a:pPr marL="914400" lvl="2" indent="0">
              <a:buNone/>
            </a:pPr>
            <a:r>
              <a:rPr lang="en-US" altLang="zh-CN" dirty="0" smtClean="0"/>
              <a:t>report-format=summary</a:t>
            </a:r>
          </a:p>
          <a:p>
            <a:pPr marL="914400" lvl="2" indent="0">
              <a:buNone/>
            </a:pPr>
            <a:r>
              <a:rPr lang="en-US" altLang="zh-CN" dirty="0" smtClean="0"/>
              <a:t>recursion-method=</a:t>
            </a:r>
            <a:r>
              <a:rPr lang="en-US" altLang="zh-CN" dirty="0" err="1" smtClean="0"/>
              <a:t>processlist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说明：主要有两种打印格式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只打印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，对应参数：</a:t>
            </a:r>
            <a:r>
              <a:rPr lang="en-US" altLang="zh-CN" dirty="0" smtClean="0"/>
              <a:t>report-format=hostname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打印实例的概要信息，对应参数：</a:t>
            </a:r>
            <a:r>
              <a:rPr lang="en-US" altLang="zh-CN" dirty="0" smtClean="0"/>
              <a:t>report-format=summary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主从工具类 </a:t>
            </a:r>
            <a: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400" dirty="0" err="1" smtClean="0"/>
              <a:t>pt</a:t>
            </a:r>
            <a:r>
              <a:rPr lang="en-US" altLang="zh-CN" sz="4400" dirty="0" smtClean="0"/>
              <a:t>-table-checksum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/>
              <a:t>验证主从库的</a:t>
            </a:r>
            <a:r>
              <a:rPr lang="zh-CN" altLang="en-US" dirty="0" smtClean="0"/>
              <a:t>数据完整性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table_checksum.conf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replicate=</a:t>
            </a:r>
            <a:r>
              <a:rPr lang="en-US" altLang="zh-CN" dirty="0" err="1" smtClean="0"/>
              <a:t>checksum.checksums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no-check-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-format</a:t>
            </a:r>
          </a:p>
          <a:p>
            <a:pPr marL="914400" lvl="2" indent="0">
              <a:buNone/>
            </a:pPr>
            <a:r>
              <a:rPr lang="en-US" altLang="zh-CN" dirty="0" smtClean="0"/>
              <a:t>recursion-method=</a:t>
            </a:r>
            <a:r>
              <a:rPr lang="en-US" altLang="zh-CN" dirty="0" err="1" smtClean="0"/>
              <a:t>dsn</a:t>
            </a:r>
            <a:r>
              <a:rPr lang="en-US" altLang="zh-CN" dirty="0" smtClean="0"/>
              <a:t>=h=10.211.55.6,D=</a:t>
            </a:r>
            <a:r>
              <a:rPr lang="en-US" altLang="zh-CN" dirty="0" err="1" smtClean="0"/>
              <a:t>checksum,t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dsns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h=10.211.55.6,P=3600,u=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=dba</a:t>
            </a:r>
            <a:endParaRPr lang="en-US" altLang="zh-CN" dirty="0"/>
          </a:p>
          <a:p>
            <a:pPr lvl="1"/>
            <a:r>
              <a:rPr lang="zh-CN" altLang="en-US" dirty="0" smtClean="0"/>
              <a:t>说明：运行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有一些前置条件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用户必须在主从库上有如下权限：</a:t>
            </a:r>
            <a:r>
              <a:rPr lang="en-US" altLang="zh-CN" dirty="0" smtClean="0"/>
              <a:t>SELECT</a:t>
            </a:r>
            <a:r>
              <a:rPr lang="en-US" altLang="zh-CN" dirty="0"/>
              <a:t>, PROCESS, SUPER, REPLICATION </a:t>
            </a:r>
            <a:r>
              <a:rPr lang="en-US" altLang="zh-CN" dirty="0" smtClean="0"/>
              <a:t>SLAVE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创建用于存放从库信息的表：</a:t>
            </a:r>
            <a:r>
              <a:rPr lang="zh-CN" altLang="zh-CN" dirty="0" smtClean="0"/>
              <a:t>CREATE </a:t>
            </a:r>
            <a:r>
              <a:rPr lang="zh-CN" altLang="zh-CN" dirty="0"/>
              <a:t>TABLE </a:t>
            </a:r>
            <a:r>
              <a:rPr lang="en-US" altLang="zh-CN" dirty="0"/>
              <a:t>checksum.</a:t>
            </a:r>
            <a:r>
              <a:rPr lang="zh-CN" altLang="zh-CN" dirty="0"/>
              <a:t>`dsns` (   `id` INT(11) NOT NULL AUTO_INCREMENT,    `parent_id` INT(11) DEFAULT</a:t>
            </a:r>
            <a:r>
              <a:rPr lang="en-US" altLang="zh-CN" dirty="0"/>
              <a:t> </a:t>
            </a:r>
            <a:r>
              <a:rPr lang="zh-CN" altLang="zh-CN" dirty="0"/>
              <a:t>NULL,    `dsn` VARCHAR(255) NOT NULL,    PRIMARY KEY (`id`)  ); </a:t>
            </a:r>
            <a:endParaRPr lang="en-US" altLang="zh-CN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插入从库连接信息：</a:t>
            </a:r>
            <a:r>
              <a:rPr lang="en-US" altLang="zh-CN" dirty="0"/>
              <a:t>INSERT INTO </a:t>
            </a:r>
            <a:r>
              <a:rPr lang="en-US" altLang="zh-CN" dirty="0" err="1"/>
              <a:t>checksum.dsns</a:t>
            </a:r>
            <a:r>
              <a:rPr lang="en-US" altLang="zh-CN" dirty="0"/>
              <a:t> (</a:t>
            </a:r>
            <a:r>
              <a:rPr lang="en-US" altLang="zh-CN" dirty="0" err="1"/>
              <a:t>parent_id,dsn</a:t>
            </a:r>
            <a:r>
              <a:rPr lang="en-US" altLang="zh-CN" dirty="0"/>
              <a:t>) values(1,'h=10.211.55.7,u=</a:t>
            </a:r>
            <a:r>
              <a:rPr lang="en-US" altLang="zh-CN" dirty="0" err="1"/>
              <a:t>dba,p</a:t>
            </a:r>
            <a:r>
              <a:rPr lang="en-US" altLang="zh-CN" dirty="0"/>
              <a:t>=</a:t>
            </a:r>
            <a:r>
              <a:rPr lang="en-US" altLang="zh-CN" dirty="0" err="1"/>
              <a:t>dba,P</a:t>
            </a:r>
            <a:r>
              <a:rPr lang="en-US" altLang="zh-CN" dirty="0"/>
              <a:t>=3600'); </a:t>
            </a:r>
            <a:endParaRPr lang="en-US" altLang="zh-CN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replicate</a:t>
            </a:r>
            <a:r>
              <a:rPr lang="zh-CN" altLang="en-US" dirty="0" smtClean="0"/>
              <a:t>参数指定了要存放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信息的表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2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主从工具类 </a:t>
            </a: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err="1" smtClean="0"/>
              <a:t>pt</a:t>
            </a:r>
            <a:r>
              <a:rPr lang="en-US" altLang="zh-CN" sz="4000" dirty="0" smtClean="0"/>
              <a:t>-table-sync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-table-sync</a:t>
            </a:r>
          </a:p>
          <a:p>
            <a:pPr lvl="1"/>
            <a:r>
              <a:rPr lang="zh-CN" altLang="en-US" dirty="0" smtClean="0"/>
              <a:t>功能：根据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  <a:r>
              <a:rPr lang="zh-CN" altLang="en-US" dirty="0" smtClean="0"/>
              <a:t>的结果修正主从不一致的数据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-table-sync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table_sync.conf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sync-to-master=h=10.211.55.7,P=3600,u=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=dba</a:t>
            </a:r>
          </a:p>
          <a:p>
            <a:pPr marL="914400" lvl="2" indent="0">
              <a:buNone/>
            </a:pPr>
            <a:r>
              <a:rPr lang="en-US" altLang="zh-CN" dirty="0" smtClean="0"/>
              <a:t>replicate=</a:t>
            </a:r>
            <a:r>
              <a:rPr lang="en-US" altLang="zh-CN" dirty="0" err="1" smtClean="0"/>
              <a:t>checksum.checksums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ignore-databases=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maxscale_schema</a:t>
            </a:r>
            <a:r>
              <a:rPr lang="en-US" altLang="zh-CN" dirty="0" smtClean="0"/>
              <a:t>, checksum</a:t>
            </a:r>
          </a:p>
          <a:p>
            <a:pPr marL="914400" lvl="2" indent="0">
              <a:buNone/>
            </a:pPr>
            <a:r>
              <a:rPr lang="en-US" altLang="zh-CN" dirty="0" smtClean="0"/>
              <a:t>print</a:t>
            </a:r>
          </a:p>
          <a:p>
            <a:pPr marL="914400" lvl="2" indent="0">
              <a:buNone/>
            </a:pPr>
            <a:r>
              <a:rPr lang="en-US" altLang="zh-CN" dirty="0" smtClean="0"/>
              <a:t>#execute</a:t>
            </a:r>
          </a:p>
          <a:p>
            <a:pPr marL="914400" lvl="2" indent="0">
              <a:buNone/>
            </a:pPr>
            <a:r>
              <a:rPr lang="en-US" altLang="zh-CN" dirty="0" smtClean="0"/>
              <a:t>dry-run</a:t>
            </a:r>
          </a:p>
          <a:p>
            <a:pPr lvl="1"/>
            <a:r>
              <a:rPr lang="zh-CN" altLang="en-US" dirty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err="1" smtClean="0"/>
              <a:t>pt</a:t>
            </a:r>
            <a:r>
              <a:rPr lang="en-US" altLang="zh-CN" dirty="0" smtClean="0"/>
              <a:t>-table-sync</a:t>
            </a:r>
            <a:r>
              <a:rPr lang="zh-CN" altLang="en-US" dirty="0" smtClean="0"/>
              <a:t>是以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  <a:r>
              <a:rPr lang="zh-CN" altLang="en-US" dirty="0" smtClean="0"/>
              <a:t>结果为基础来执行同步动作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所有的同步动作都会在主库上操作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smtClean="0"/>
              <a:t>sync-to-master</a:t>
            </a:r>
            <a:r>
              <a:rPr lang="zh-CN" altLang="en-US" dirty="0" smtClean="0"/>
              <a:t>参数指定了要</a:t>
            </a:r>
            <a:r>
              <a:rPr lang="zh-CN" altLang="en-US" dirty="0"/>
              <a:t>同步</a:t>
            </a:r>
            <a:r>
              <a:rPr lang="zh-CN" altLang="en-US" dirty="0" smtClean="0"/>
              <a:t>的从库连接信息，同时也作为主库的</a:t>
            </a:r>
            <a:endParaRPr lang="en-US" altLang="zh-CN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endParaRPr lang="zh-CN" altLang="zh-CN" dirty="0"/>
          </a:p>
          <a:p>
            <a:pPr marL="1371600" lvl="2" indent="-4572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2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主从工具类 </a:t>
            </a: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err="1"/>
              <a:t>pt</a:t>
            </a:r>
            <a:r>
              <a:rPr lang="en-US" altLang="zh-CN" sz="4000" dirty="0"/>
              <a:t>-slave-delay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-slave-delay</a:t>
            </a:r>
          </a:p>
          <a:p>
            <a:pPr lvl="1"/>
            <a:r>
              <a:rPr lang="zh-CN" altLang="en-US" dirty="0"/>
              <a:t>功能：使从库按照指定的时间延迟于主库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/>
              <a:t>pt</a:t>
            </a:r>
            <a:r>
              <a:rPr lang="en-US" altLang="zh-CN" dirty="0"/>
              <a:t>-slave-delay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slave_delay.conf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continue</a:t>
            </a:r>
          </a:p>
          <a:p>
            <a:pPr marL="914400" lvl="2" indent="0">
              <a:buNone/>
            </a:pPr>
            <a:r>
              <a:rPr lang="en-US" altLang="zh-CN" dirty="0" err="1" smtClean="0"/>
              <a:t>daemonize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log=slave_delay.log</a:t>
            </a:r>
          </a:p>
          <a:p>
            <a:pPr marL="914400" lvl="2" indent="0">
              <a:buNone/>
            </a:pPr>
            <a:r>
              <a:rPr lang="en-US" altLang="zh-CN" dirty="0" smtClean="0"/>
              <a:t>delay=10s</a:t>
            </a:r>
          </a:p>
          <a:p>
            <a:pPr marL="914400" lvl="2" indent="0">
              <a:buNone/>
            </a:pPr>
            <a:r>
              <a:rPr lang="en-US" altLang="zh-CN" dirty="0" smtClean="0"/>
              <a:t>interval=5s</a:t>
            </a:r>
          </a:p>
          <a:p>
            <a:pPr marL="914400" lvl="2" indent="0">
              <a:buNone/>
            </a:pPr>
            <a:r>
              <a:rPr lang="en-US" altLang="zh-CN" dirty="0" smtClean="0"/>
              <a:t>#use-master</a:t>
            </a:r>
          </a:p>
          <a:p>
            <a:pPr marL="914400" lvl="2" indent="0">
              <a:buNone/>
            </a:pPr>
            <a:r>
              <a:rPr lang="en-US" altLang="zh-CN" dirty="0" smtClean="0"/>
              <a:t>h=10.211.55.7,P=3600,u=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=dba</a:t>
            </a:r>
          </a:p>
          <a:p>
            <a:pPr lvl="1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err="1" smtClean="0"/>
              <a:t>pt</a:t>
            </a:r>
            <a:r>
              <a:rPr lang="en-US" altLang="zh-CN" dirty="0" smtClean="0"/>
              <a:t>-slave-delay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的时间就去检查一遍从库的</a:t>
            </a:r>
            <a:r>
              <a:rPr lang="en-US" altLang="zh-CN" dirty="0" smtClean="0"/>
              <a:t>relay-log</a:t>
            </a:r>
            <a:r>
              <a:rPr lang="zh-CN" altLang="en-US" dirty="0" smtClean="0"/>
              <a:t>，看看</a:t>
            </a:r>
            <a:r>
              <a:rPr lang="zh-CN" altLang="en-US" dirty="0" smtClean="0"/>
              <a:t>延迟是否超出了</a:t>
            </a:r>
            <a:r>
              <a:rPr lang="en-US" altLang="zh-CN" dirty="0" smtClean="0"/>
              <a:t>delay</a:t>
            </a:r>
          </a:p>
          <a:p>
            <a:pPr marL="1371600" lvl="2" indent="-457200">
              <a:buAutoNum type="arabicPeriod"/>
            </a:pPr>
            <a:r>
              <a:rPr lang="zh-CN" altLang="en-US" dirty="0" smtClean="0"/>
              <a:t>如果超出了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设置的时间，就</a:t>
            </a:r>
            <a:r>
              <a:rPr lang="en-US" altLang="zh-CN" dirty="0" smtClean="0"/>
              <a:t>start slave </a:t>
            </a:r>
            <a:r>
              <a:rPr lang="en-US" altLang="zh-CN" dirty="0" err="1" smtClean="0"/>
              <a:t>sql_thread</a:t>
            </a:r>
            <a:r>
              <a:rPr lang="en-US" altLang="zh-CN" dirty="0" smtClean="0"/>
              <a:t> until </a:t>
            </a:r>
            <a:r>
              <a:rPr lang="en-US" altLang="zh-CN" dirty="0" err="1" smtClean="0"/>
              <a:t>master_log_file</a:t>
            </a:r>
            <a:r>
              <a:rPr lang="en-US" altLang="zh-CN" dirty="0" smtClean="0"/>
              <a:t>=xxx, </a:t>
            </a:r>
            <a:r>
              <a:rPr lang="en-US" altLang="zh-CN" dirty="0" err="1" smtClean="0"/>
              <a:t>master_log_pos</a:t>
            </a:r>
            <a:r>
              <a:rPr lang="en-US" altLang="zh-CN" dirty="0" smtClean="0"/>
              <a:t>=xxx;</a:t>
            </a:r>
          </a:p>
          <a:p>
            <a:pPr marL="1371600" lvl="2" indent="-457200">
              <a:buAutoNum type="arabicPeriod"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参数控制进程正常退出的情况下，是否重启</a:t>
            </a:r>
            <a:r>
              <a:rPr lang="en-US" altLang="zh-CN" dirty="0" smtClean="0"/>
              <a:t>slave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smtClean="0"/>
              <a:t>use-master</a:t>
            </a:r>
            <a:r>
              <a:rPr lang="zh-CN" altLang="en-US" dirty="0" smtClean="0"/>
              <a:t>控制是否通过主库的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判断，而不是从库的</a:t>
            </a:r>
            <a:r>
              <a:rPr lang="en-US" altLang="zh-CN" dirty="0" smtClean="0"/>
              <a:t>relay-log</a:t>
            </a:r>
            <a:r>
              <a:rPr lang="zh-CN" altLang="en-US" dirty="0" smtClean="0"/>
              <a:t>（当</a:t>
            </a:r>
            <a:r>
              <a:rPr lang="en-US" altLang="zh-CN" dirty="0" err="1" smtClean="0"/>
              <a:t>io_thread</a:t>
            </a:r>
            <a:r>
              <a:rPr lang="zh-CN" altLang="en-US" dirty="0" smtClean="0"/>
              <a:t>延迟很大的时候，</a:t>
            </a:r>
            <a:r>
              <a:rPr lang="en-US" altLang="zh-CN" dirty="0" smtClean="0"/>
              <a:t>use-master</a:t>
            </a:r>
            <a:r>
              <a:rPr lang="zh-CN" altLang="en-US" dirty="0" smtClean="0"/>
              <a:t>更准确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endParaRPr lang="zh-CN" altLang="zh-CN" dirty="0"/>
          </a:p>
          <a:p>
            <a:pPr marL="1371600" lvl="2" indent="-4572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4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数据读写工具类 </a:t>
            </a: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err="1"/>
              <a:t>pt</a:t>
            </a:r>
            <a:r>
              <a:rPr lang="en-US" altLang="zh-CN" sz="4000" dirty="0"/>
              <a:t>-archiver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-archiver</a:t>
            </a:r>
          </a:p>
          <a:p>
            <a:pPr lvl="1"/>
            <a:r>
              <a:rPr lang="zh-CN" altLang="en-US" dirty="0" smtClean="0"/>
              <a:t>功能：根据给定条件将数据归档到其他数据库或文件中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-archiver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archiver.conf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source=h=10.211.55.6,P=3600,u=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dba,D</a:t>
            </a:r>
            <a:r>
              <a:rPr lang="en-US" altLang="zh-CN" dirty="0" smtClean="0"/>
              <a:t>=app1,t=t1</a:t>
            </a:r>
          </a:p>
          <a:p>
            <a:pPr marL="914400" lvl="2" indent="0">
              <a:buNone/>
            </a:pPr>
            <a:r>
              <a:rPr lang="en-US" altLang="zh-CN" dirty="0" err="1" smtClean="0"/>
              <a:t>dest</a:t>
            </a:r>
            <a:r>
              <a:rPr lang="en-US" altLang="zh-CN" dirty="0" smtClean="0"/>
              <a:t>=h=10.211.55.7,P=3600,u=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dba,D</a:t>
            </a:r>
            <a:r>
              <a:rPr lang="en-US" altLang="zh-CN" dirty="0" smtClean="0"/>
              <a:t>=app1,t=t1</a:t>
            </a:r>
          </a:p>
          <a:p>
            <a:pPr marL="914400" lvl="2" indent="0">
              <a:buNone/>
            </a:pPr>
            <a:r>
              <a:rPr lang="en-US" altLang="zh-CN" dirty="0" smtClean="0"/>
              <a:t>#purge</a:t>
            </a:r>
          </a:p>
          <a:p>
            <a:pPr marL="914400" lvl="2" indent="0">
              <a:buNone/>
            </a:pPr>
            <a:r>
              <a:rPr lang="en-US" altLang="zh-CN" dirty="0" smtClean="0"/>
              <a:t>analyze=ds</a:t>
            </a:r>
          </a:p>
          <a:p>
            <a:pPr marL="914400" lvl="2" indent="0">
              <a:buNone/>
            </a:pPr>
            <a:r>
              <a:rPr lang="en-US" altLang="zh-CN" dirty="0" smtClean="0"/>
              <a:t>bulk-delete</a:t>
            </a:r>
          </a:p>
          <a:p>
            <a:pPr marL="914400" lvl="2" indent="0">
              <a:buNone/>
            </a:pPr>
            <a:r>
              <a:rPr lang="en-US" altLang="zh-CN" dirty="0" smtClean="0"/>
              <a:t>bulk-delete-limit</a:t>
            </a:r>
          </a:p>
          <a:p>
            <a:pPr marL="914400" lvl="2" indent="0">
              <a:buNone/>
            </a:pPr>
            <a:r>
              <a:rPr lang="en-US" altLang="zh-CN" dirty="0" smtClean="0"/>
              <a:t>charset=utf8</a:t>
            </a:r>
          </a:p>
          <a:p>
            <a:pPr marL="914400" lvl="2" indent="0">
              <a:buNone/>
            </a:pPr>
            <a:r>
              <a:rPr lang="en-US" altLang="zh-CN" dirty="0" smtClean="0"/>
              <a:t>limit=50</a:t>
            </a:r>
          </a:p>
          <a:p>
            <a:pPr marL="914400" lvl="2" indent="0">
              <a:buNone/>
            </a:pPr>
            <a:r>
              <a:rPr lang="en-US" altLang="zh-CN" dirty="0" smtClean="0"/>
              <a:t>statistics</a:t>
            </a:r>
          </a:p>
          <a:p>
            <a:pPr marL="914400" lvl="2" indent="0">
              <a:buNone/>
            </a:pPr>
            <a:r>
              <a:rPr lang="en-US" altLang="zh-CN" dirty="0" smtClean="0"/>
              <a:t>why-quit</a:t>
            </a:r>
          </a:p>
          <a:p>
            <a:pPr marL="914400" lvl="2" indent="0">
              <a:buNone/>
            </a:pPr>
            <a:r>
              <a:rPr lang="en-US" altLang="zh-CN" dirty="0" smtClean="0"/>
              <a:t>progress=50</a:t>
            </a:r>
          </a:p>
          <a:p>
            <a:pPr marL="914400" lvl="2" indent="0">
              <a:buNone/>
            </a:pPr>
            <a:r>
              <a:rPr lang="en-US" altLang="zh-CN" dirty="0" smtClean="0"/>
              <a:t>where=c1&gt;1500</a:t>
            </a:r>
          </a:p>
          <a:p>
            <a:pPr lvl="1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err="1" smtClean="0"/>
              <a:t>pt</a:t>
            </a:r>
            <a:r>
              <a:rPr lang="en-US" altLang="zh-CN" dirty="0" smtClean="0"/>
              <a:t>-archiver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表中的数据按照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条件过滤归档到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表中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smtClean="0"/>
              <a:t>analyze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表归档后是否执行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，重建统计信息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en-US" altLang="zh-CN" dirty="0" smtClean="0"/>
              <a:t>limit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单条语句影响的行数</a:t>
            </a:r>
            <a:endParaRPr lang="zh-CN" altLang="zh-CN" dirty="0"/>
          </a:p>
          <a:p>
            <a:pPr marL="1371600" lvl="2" indent="-4572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3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数据读写工具类 </a:t>
            </a: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pt</a:t>
            </a:r>
            <a:r>
              <a:rPr lang="en-US" altLang="zh-CN" sz="4000" dirty="0" smtClean="0"/>
              <a:t>-online-schema-change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pt</a:t>
            </a:r>
            <a:r>
              <a:rPr lang="en-US" altLang="zh-CN" dirty="0" smtClean="0"/>
              <a:t>-online-schema-change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/>
              <a:t>在不长时间锁表的情况下</a:t>
            </a:r>
            <a:r>
              <a:rPr lang="en-US" altLang="zh-CN" dirty="0"/>
              <a:t>alter </a:t>
            </a:r>
            <a:r>
              <a:rPr lang="en-US" altLang="zh-CN" dirty="0" smtClean="0"/>
              <a:t>table</a:t>
            </a:r>
          </a:p>
          <a:p>
            <a:pPr lvl="1"/>
            <a:r>
              <a:rPr lang="zh-CN" altLang="en-US" dirty="0" smtClean="0"/>
              <a:t>使用方式：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-online-schema-change --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osc.conf</a:t>
            </a:r>
            <a:r>
              <a:rPr lang="en-US" altLang="zh-CN" dirty="0" smtClean="0"/>
              <a:t> h=10.211.55.6,P=3600,u=</a:t>
            </a:r>
            <a:r>
              <a:rPr lang="en-US" altLang="zh-CN" dirty="0" err="1" smtClean="0"/>
              <a:t>dba,p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dba,D</a:t>
            </a:r>
            <a:r>
              <a:rPr lang="en-US" altLang="zh-CN" dirty="0" smtClean="0"/>
              <a:t>=app1,t=t1</a:t>
            </a:r>
          </a:p>
          <a:p>
            <a:pPr lvl="1"/>
            <a:r>
              <a:rPr lang="zh-CN" altLang="en-US" dirty="0" smtClean="0"/>
              <a:t>参数文件内容：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charset=utf8</a:t>
            </a:r>
          </a:p>
          <a:p>
            <a:pPr marL="914400" lvl="2" indent="0">
              <a:buNone/>
            </a:pPr>
            <a:r>
              <a:rPr lang="en-US" altLang="zh-CN" dirty="0" smtClean="0"/>
              <a:t>statistics</a:t>
            </a:r>
          </a:p>
          <a:p>
            <a:pPr marL="914400" lvl="2" indent="0">
              <a:buNone/>
            </a:pPr>
            <a:r>
              <a:rPr lang="en-US" altLang="zh-CN" dirty="0" smtClean="0"/>
              <a:t>recursion-method=</a:t>
            </a:r>
            <a:r>
              <a:rPr lang="en-US" altLang="zh-CN" dirty="0" err="1" smtClean="0"/>
              <a:t>dsn</a:t>
            </a:r>
            <a:r>
              <a:rPr lang="en-US" altLang="zh-CN" dirty="0" smtClean="0"/>
              <a:t>=h=10.211.55.6,D=</a:t>
            </a:r>
            <a:r>
              <a:rPr lang="en-US" altLang="zh-CN" dirty="0" err="1" smtClean="0"/>
              <a:t>checksum,t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dsns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alter=engine=</a:t>
            </a:r>
            <a:r>
              <a:rPr lang="en-US" altLang="zh-CN" dirty="0" err="1" smtClean="0"/>
              <a:t>innodb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print</a:t>
            </a:r>
          </a:p>
          <a:p>
            <a:pPr marL="914400" lvl="2" indent="0">
              <a:buNone/>
            </a:pPr>
            <a:r>
              <a:rPr lang="en-US" altLang="zh-CN" dirty="0" smtClean="0"/>
              <a:t>#dry-run</a:t>
            </a:r>
          </a:p>
          <a:p>
            <a:pPr marL="914400" lvl="2" indent="0">
              <a:buNone/>
            </a:pPr>
            <a:r>
              <a:rPr lang="en-US" altLang="zh-CN" dirty="0" smtClean="0"/>
              <a:t>execute</a:t>
            </a:r>
          </a:p>
          <a:p>
            <a:pPr lvl="1"/>
            <a:r>
              <a:rPr lang="zh-CN" altLang="en-US" sz="2900" dirty="0"/>
              <a:t>说明：</a:t>
            </a:r>
            <a:endParaRPr lang="en-US" altLang="zh-CN" sz="2900" dirty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创建一张临时表与要修改后的表结构完全一致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在主库上针对要修改的表创建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三个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，触发对临时表的写入</a:t>
            </a:r>
            <a:endParaRPr lang="en-US" altLang="zh-CN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err="1" smtClean="0"/>
              <a:t>chunck</a:t>
            </a:r>
            <a:r>
              <a:rPr lang="zh-CN" altLang="en-US" dirty="0" smtClean="0"/>
              <a:t>为单位，将原全部数据导入完成以后，将原表和临时表互换名字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表中的数据以</a:t>
            </a:r>
            <a:r>
              <a:rPr lang="en-US" altLang="zh-CN" dirty="0" smtClean="0"/>
              <a:t>insert ignore</a:t>
            </a:r>
            <a:r>
              <a:rPr lang="zh-CN" altLang="en-US" dirty="0" smtClean="0"/>
              <a:t>的形式导入临时表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删除互换后的旧表和</a:t>
            </a:r>
            <a:r>
              <a:rPr lang="en-US" altLang="zh-CN" dirty="0" smtClean="0"/>
              <a:t>trigger</a:t>
            </a:r>
            <a:endParaRPr lang="zh-CN" altLang="zh-CN" dirty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在导入过程中可以检查从库的延迟情况，跟据延迟控制导入速度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/>
              <a:t>也</a:t>
            </a:r>
            <a:r>
              <a:rPr lang="zh-CN" altLang="en-US" dirty="0" smtClean="0"/>
              <a:t>可以根据负载情况动态调整导入速度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55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791</Words>
  <Application>Microsoft Office PowerPoint</Application>
  <PresentationFormat>宽屏</PresentationFormat>
  <Paragraphs>142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Percona Toolkits 介绍</vt:lpstr>
      <vt:lpstr>功能分类</vt:lpstr>
      <vt:lpstr>通用参数说明</vt:lpstr>
      <vt:lpstr>主从工具类     pt-slave-find</vt:lpstr>
      <vt:lpstr>主从工具类     pt-table-checksum</vt:lpstr>
      <vt:lpstr>主从工具类     pt-table-sync</vt:lpstr>
      <vt:lpstr>主从工具类     pt-slave-delay</vt:lpstr>
      <vt:lpstr>数据读写工具类     pt-archiver</vt:lpstr>
      <vt:lpstr>数据读写工具类      pt-online-schema-change</vt:lpstr>
      <vt:lpstr>数据读写工具类      pt-config-diff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Percona Toolkits 介绍</dc:title>
  <dc:creator>金京</dc:creator>
  <cp:lastModifiedBy>金京</cp:lastModifiedBy>
  <cp:revision>22</cp:revision>
  <dcterms:created xsi:type="dcterms:W3CDTF">2015-12-22T17:44:11Z</dcterms:created>
  <dcterms:modified xsi:type="dcterms:W3CDTF">2015-12-23T10:03:12Z</dcterms:modified>
</cp:coreProperties>
</file>