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5BCF3-80EB-484C-8BAD-76812F0B1E6B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1ABC3-B330-4E97-8F0E-DDDF5440C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27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73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35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1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9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4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9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7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3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20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1ABC3-B330-4E97-8F0E-DDDF5440CD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8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2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6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50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12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0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1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1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1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7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8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04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E5DBCB-B945-472D-A7F3-F76F630F0200}" type="datetimeFigureOut">
              <a:rPr lang="zh-CN" altLang="en-US" smtClean="0"/>
              <a:t>2016/10/5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17AAF4-7F4C-4F56-B5F1-BCC866D1A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5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17520" y="1705088"/>
            <a:ext cx="7196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err="1">
                <a:latin typeface="+mn-ea"/>
              </a:rPr>
              <a:t>mysql</a:t>
            </a:r>
            <a:r>
              <a:rPr lang="zh-CN" altLang="en-US" sz="4800" dirty="0" smtClean="0">
                <a:latin typeface="+mn-ea"/>
              </a:rPr>
              <a:t>数据库</a:t>
            </a:r>
            <a:r>
              <a:rPr lang="zh-CN" altLang="en-US" sz="4800" dirty="0">
                <a:latin typeface="+mn-ea"/>
              </a:rPr>
              <a:t>讲解</a:t>
            </a:r>
          </a:p>
        </p:txBody>
      </p:sp>
    </p:spTree>
    <p:extLst>
      <p:ext uri="{BB962C8B-B14F-4D97-AF65-F5344CB8AC3E}">
        <p14:creationId xmlns:p14="http://schemas.microsoft.com/office/powerpoint/2010/main" val="34396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利用索引排序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4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数据库导入导出命令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uroot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-p --single-transaction --opt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prod_PHAPP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--set-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gtid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-purged=OFF &gt; /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disk4/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backup_dump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/prod_PHAPP201609291007bak.sql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mysqldump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uroot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-p --single-transaction --opt   --set-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gtid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-purged=OFF  --skip-add-drop-table   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nasdaq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h_transfer_record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h_orders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&gt; nasdaq_twotabs201607191317.sql</a:t>
            </a: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查看数据库历史操作记录命令：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mysqlbinlog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 smtClean="0"/>
              <a:t>mysqlbinlog</a:t>
            </a:r>
            <a:r>
              <a:rPr lang="en-US" altLang="zh-CN" sz="2400" dirty="0"/>
              <a:t> --base64-output='decode-rows' -</a:t>
            </a:r>
            <a:r>
              <a:rPr lang="en-US" altLang="zh-CN" sz="2400" dirty="0" err="1"/>
              <a:t>vv</a:t>
            </a:r>
            <a:r>
              <a:rPr lang="en-US" altLang="zh-CN" sz="2400" dirty="0"/>
              <a:t> --start-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="2016-04-15 8:08:01" --stop-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="2016-04-15 10:15:32"  -d </a:t>
            </a:r>
            <a:r>
              <a:rPr lang="en-US" altLang="zh-CN" sz="2400" dirty="0" err="1"/>
              <a:t>dev_capital</a:t>
            </a:r>
            <a:r>
              <a:rPr lang="en-US" altLang="zh-CN" sz="2400" dirty="0"/>
              <a:t> /opt/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/data/mysql-bin.000553 &gt; /opt/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/data/3.txt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378" y="548580"/>
            <a:ext cx="1144998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查看数据库历史操作记录命令：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在线变更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表结构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Pt-online-schema-change</a:t>
            </a: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--password=Hc2015# --host=10.11.21.31  --alter "add index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inx_version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(version)" D=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infoserve,t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comp_pub_bill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--no-check-alter   --execute</a:t>
            </a: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-online-schema-change --user=root --password=Hc2015# --host=10.11.21.31  --alter "add index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inx_version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(version)" D=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infoseve,t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comp_pub_bill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--no-check-alter --no-check-replication-filters  --alter-foreign-keys-method=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rebuild_constraints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--execute</a:t>
            </a: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常用的工具集介绍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分析数据库慢查询日志：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Pt-query-digest</a:t>
            </a: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-query-digest slowquery_2016091210.log &gt;091210.sql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6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4560" y="292402"/>
            <a:ext cx="824788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数据库体系结构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数据库备份恢复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语句优化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常用工具（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pttoolkit,xbackup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等）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数据库高可用架构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中间件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+mn-ea"/>
            </a:endParaRPr>
          </a:p>
          <a:p>
            <a:endParaRPr lang="en-US" altLang="zh-CN" sz="3200" dirty="0" smtClean="0">
              <a:latin typeface="+mn-ea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65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启动过程：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mysql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首先要读取配置文件，按照下面的四个文件顺序进行读取：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/mysql/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mysql.cnf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usr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etc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~/.</a:t>
            </a:r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my.cnf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3927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日志系统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系统日志：错误日志，慢查询日志，综合查询日志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错误日志：数据库无法正常启动时，首先要查看这个日志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11:21:28 [(none)]&gt;show variables like '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log_error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';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Variable_name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Value                     |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log_error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| /opt/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/data/error.log |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+---------------+---------------------------+</a:t>
            </a: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row in set (0.00 sec)</a:t>
            </a: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3349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日志系统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系统日志：错误日志，慢查询日志，综合查询日志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慢查询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日志：记录执行时间超过一定阈值的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root@localhost:mysql.sock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12:21:15 [(none)]&gt;show variables like '%query%';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Variable_name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| Value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binlog_rows_query_log_events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OFF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ft_query_expansion_limit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| 20 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have_query_cache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YES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long_query_time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| 1.000000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query_alloc_block_size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| 8192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query_cache_limit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| 262144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query_cache_min_res_unit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| 512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query_cache_size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0  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query_cache_type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| OFF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query_cache_wlock_invalidate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OFF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query_prealloc_size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| 8192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slow_query_log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| ON      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slow_query_log_file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| slow.log |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+------------------------------+----------+</a:t>
            </a: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13 rows in set (0.00 sec)</a:t>
            </a:r>
            <a:endParaRPr lang="en-US" altLang="zh-CN" sz="1400" dirty="0" smtClean="0"/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5535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70" y="636964"/>
            <a:ext cx="11449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索引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，执行计划是什么？如何查看一条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语句的执行计划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在工作中遇到的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性能问题绝大部分是由于缺少索引或者不当索引导致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什么是索引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对于一张大表怎么进行索引创建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1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802" y="551405"/>
            <a:ext cx="11449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索引和字段选择性：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选择性较差的字段通常不适合创建单列索引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联合索引中选择性较好的字段应该排在前面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使用已有索引的情况：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2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2397" y="3840477"/>
            <a:ext cx="6815669" cy="132080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954" y="551405"/>
            <a:ext cx="1144998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如何建立高效索引：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不使用已有索引的情况：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索引列进行数学运算或者函数运算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未包含复合索引的前缀字段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配匹配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Where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条件使用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not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&lt;&gt;,!=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字段类型匹配，隐式转换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jdbc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中对变量类型的设置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l"/>
            </a:pP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861</TotalTime>
  <Words>566</Words>
  <Application>Microsoft Office PowerPoint</Application>
  <PresentationFormat>宽屏</PresentationFormat>
  <Paragraphs>154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方正舒体</vt:lpstr>
      <vt:lpstr>华文楷体</vt:lpstr>
      <vt:lpstr>宋体</vt:lpstr>
      <vt:lpstr>Arial</vt:lpstr>
      <vt:lpstr>Calibri</vt:lpstr>
      <vt:lpstr>Garamond</vt:lpstr>
      <vt:lpstr>Wingdings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ronghuaihai</dc:creator>
  <cp:lastModifiedBy>ronghuaihai</cp:lastModifiedBy>
  <cp:revision>21</cp:revision>
  <dcterms:created xsi:type="dcterms:W3CDTF">2016-10-02T03:45:55Z</dcterms:created>
  <dcterms:modified xsi:type="dcterms:W3CDTF">2016-10-05T06:55:48Z</dcterms:modified>
</cp:coreProperties>
</file>