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57" r:id="rId3"/>
    <p:sldId id="258" r:id="rId4"/>
    <p:sldId id="283" r:id="rId5"/>
    <p:sldId id="268" r:id="rId6"/>
    <p:sldId id="269" r:id="rId7"/>
    <p:sldId id="259" r:id="rId8"/>
    <p:sldId id="270" r:id="rId9"/>
    <p:sldId id="274" r:id="rId10"/>
    <p:sldId id="282" r:id="rId11"/>
    <p:sldId id="281" r:id="rId12"/>
    <p:sldId id="275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7" r:id="rId21"/>
    <p:sldId id="278" r:id="rId22"/>
    <p:sldId id="276" r:id="rId23"/>
    <p:sldId id="279" r:id="rId24"/>
    <p:sldId id="280" r:id="rId25"/>
    <p:sldId id="267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2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5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3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33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82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1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0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7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4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7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err="1">
                <a:latin typeface="+mn-ea"/>
              </a:rPr>
              <a:t>mysql</a:t>
            </a:r>
            <a:r>
              <a:rPr lang="zh-CN" altLang="en-US" sz="4800" smtClean="0">
                <a:latin typeface="+mn-ea"/>
              </a:rPr>
              <a:t>数据库</a:t>
            </a:r>
            <a:r>
              <a:rPr lang="zh-CN" altLang="en-US" sz="480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330" y="0"/>
            <a:ext cx="1144998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##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添加索引</a:t>
            </a: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root@yw-rhh-mha-master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~]#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--password=root --host=127.0.0.1  --alter "add index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indx_account_name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)" D=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test,t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=account --no-check-alter   --no-check-replication-filters --alter-foreign-keys-method=auto --recursion-method=none --execute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Operation, tries, wait: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copy_rows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0.25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create_triggers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drop_triggers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swap_tables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update_foreign_keys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No foreign keys reference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`; ignoring --alter-foreign-keys-method.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Altering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Creating new table...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Created new table test.__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Altering new table...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Altered `test`.`__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2016-10-16T18:14:36 Creating triggers...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2016-10-16T18:14:36 Created triggers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2016-10-16T18:14:36 Copying approximately 9771635 rows...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22% 01:44 remain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44% 01:16 remain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62% 00:52 remain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83% 00:23 remain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2016-10-16T18:17:01 Copied rows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2016-10-16T18:17:01 Swapping tables...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2016-10-16T18:17:02 Swapped original and new tables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2016-10-16T18:17:02 Dropping old table...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2016-10-16T18:17:02 Dropped old table `test`.`_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account_old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2016-10-16T18:17:02 Dropping triggers...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2016-10-16T18:17:02 Dropped triggers OK.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Successfully altered `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`.</a:t>
            </a: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330" y="0"/>
            <a:ext cx="1144998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18:21:32 [test]&gt;explain select * from account where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='fan19832'\G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id: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select_type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SIMPLE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table: account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type: ref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possible_keys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indx_account_name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key: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indx_account_name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key_len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28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ref: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rows: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Extra: Using index condition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18:24:05 [test]&gt;select * from account where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='fan19832';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    19832 | fan19832    | hebei19832 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    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9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/data/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/mysql_3306/data/slow.log 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9291824.log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打开文件详细解释下各个字段的意义：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0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/>
              <a:t>mysqlbinlog</a:t>
            </a:r>
            <a:r>
              <a:rPr lang="en-US" altLang="zh-CN" sz="2400"/>
              <a:t> --base64-output='decode-rows' -</a:t>
            </a:r>
            <a:r>
              <a:rPr lang="en-US" altLang="zh-CN" sz="2400" err="1"/>
              <a:t>vv</a:t>
            </a:r>
            <a:r>
              <a:rPr lang="en-US" altLang="zh-CN" sz="2400"/>
              <a:t> --start-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8:08:01" --stop-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10:15:32"  -d </a:t>
            </a:r>
            <a:r>
              <a:rPr lang="en-US" altLang="zh-CN" sz="2400" err="1"/>
              <a:t>dev_capital</a:t>
            </a:r>
            <a:r>
              <a:rPr lang="en-US" altLang="zh-CN" sz="2400"/>
              <a:t> /opt/</a:t>
            </a:r>
            <a:r>
              <a:rPr lang="en-US" altLang="zh-CN" sz="2400" err="1"/>
              <a:t>mysql</a:t>
            </a:r>
            <a:r>
              <a:rPr lang="en-US" altLang="zh-CN" sz="2400"/>
              <a:t>/data/mysql-bin.000553 &gt; /opt/</a:t>
            </a:r>
            <a:r>
              <a:rPr lang="en-US" altLang="zh-CN" sz="2400" err="1"/>
              <a:t>mysql</a:t>
            </a:r>
            <a:r>
              <a:rPr lang="en-US" altLang="zh-CN" sz="2400"/>
              <a:t>/data/3.txt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为什么要使用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工具进行修改：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版本之前，直接修改表结构的过程中会锁表，具体的操作步骤如下：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）首先创建新的临时表，表结构通过命令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ALTAR TABLE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新定义的结构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）然后把原表中数据导入到临时表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）删除原表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）最后把临时表重命名为原来的表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5.6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虽然引入了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Online DDL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，但是并不是修改表结构的时候，一定不会导致锁表，在一些场景下还是会锁表的，比如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①某个慢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或者比较大的结果集的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在运行，执行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 TABLE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时将会导致锁表发生；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②存在一个事务在操作表的时候，执行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 TABLE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也会导致修改等待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  <a:p>
            <a:endParaRPr lang="en-US" altLang="zh-CN" sz="320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46" y="174410"/>
            <a:ext cx="11449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举例来讲：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3" y="609677"/>
            <a:ext cx="4109725" cy="16497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5614" y="2320813"/>
            <a:ext cx="10989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发起一张一千万的表的全表查询，然后对表结构开始进行变更操作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root@localhost:mysql.sock</a:t>
            </a:r>
            <a:r>
              <a:rPr lang="en-US" altLang="zh-CN" dirty="0" smtClean="0"/>
              <a:t>  </a:t>
            </a:r>
            <a:r>
              <a:rPr lang="en-US" altLang="zh-CN" dirty="0"/>
              <a:t>14:54:04 [test]&gt;alter table account add column </a:t>
            </a:r>
            <a:r>
              <a:rPr lang="en-US" altLang="zh-CN" dirty="0" err="1"/>
              <a:t>accountTelephone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(16) default NULL;</a:t>
            </a:r>
            <a:endParaRPr lang="en-US" altLang="zh-CN" dirty="0"/>
          </a:p>
          <a:p>
            <a:r>
              <a:rPr lang="en-US" altLang="zh-CN" dirty="0" err="1"/>
              <a:t>root@localhost:mysql.sock</a:t>
            </a:r>
            <a:r>
              <a:rPr lang="en-US" altLang="zh-CN" dirty="0"/>
              <a:t>  15:09:21 [test]&gt;alter table account drop column </a:t>
            </a:r>
            <a:r>
              <a:rPr lang="en-US" altLang="zh-CN" dirty="0" err="1"/>
              <a:t>accountTelephone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3" y="3152517"/>
            <a:ext cx="1136240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46" y="174410"/>
            <a:ext cx="11449982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对比使用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工具进行表结构变更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对大表发起查询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root@yw-rhh-mha-master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~]#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--password=root --host=127.0.0.1  --alter "add column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accountTelephone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(16) default NULL;" D=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test,t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=account --no-check-alter  --no-check-replication-filters --alter-foreign-keys-method=auto --recursion-method=none  --execute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Operation, tries, wait: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copy_rows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0.25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create_triggers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drop_triggers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swap_tables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update_foreign_keys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10,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 foreign keys reference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`; ignoring --alter-foreign-keys-method.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Altering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Creating new table...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Created new table test._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Altering new table...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Altered `test`.`_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2016-10-16T17:01:44 Creating triggers...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2016-10-16T17:01:44 Created triggers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2016-10-16T17:01:44 Copying approximately 9771635 rows...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31% 01:04 remain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64% 00:32 remain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Copying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`:  96% 00:02 remain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Copied rows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Swapping tables...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Swapped original and new tables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Dropping old table...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Dropped old table `test`.`_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account_old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Dropping triggers...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2016-10-16T17:03:20 Dropped triggers OK.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Successfully altered `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test`.`account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`.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--password=root --host=127.0.0.1  --alter "drop column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accountTelephone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;" D=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test,t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=account --no-check-alter   --execute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14" y="2320813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8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17:13:33 [test]&gt;show triggers from test ;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+--------+---------+-----------------------------------------------------------------------------------------------------------------------------------------------+--------+---------+------------------------------------------------------------------+---------+----------------------+----------------------+----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Trigger                 | Event  | Table   | Statement                                                                                                                                     | Timing | Created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sql_mode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| Definer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character_set_client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collation_connection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Database Collation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+--------+---------+-----------------------------------------------------------------------------------------------------------------------------------------------+--------+---------+------------------------------------------------------------------+---------+----------------------+----------------------+----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pt_osc_test_account_ins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INSERT | account | REPLACE INTO `test`.`_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(`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`) VALUES (NEW.`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`) | AFTER  | NULL    | NO_AUTO_VALUE_ON_ZERO,STRICT_TRANS_TABLES,NO_ENGINE_SUBSTITUTION | root@%  | utf8                 | utf8_general_ci      | latin1_swedish_ci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pt_osc_test_account_upd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UPDATE | account | REPLACE INTO `test`.`_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(`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`) VALUES (NEW.`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`, NEW.`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`) | AFTER  | NULL    | NO_AUTO_VALUE_ON_ZERO,STRICT_TRANS_TABLES,NO_ENGINE_SUBSTITUTION | root@%  | utf8                 | utf8_general_ci      | latin1_swedish_ci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pt_osc_test_account_del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DELETE | account | DELETE IGNORE FROM `test`.`_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WHERE `test`.`_account_new`.`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&lt;=&gt; OLD.`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`                                          | AFTER  | NULL    | NO_AUTO_VALUE_ON_ZERO,STRICT_TRANS_TABLES,NO_ENGINE_SUBSTITUTION | root@%  | utf8                 | utf8_general_ci      | latin1_swedish_ci  |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0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18:01:27 [test]&gt;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_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account_new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Field            | Type        | Null | Key | Default | Extra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(11)     | NO   | PRI | NULL 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auto_increment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varchar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(25) | YES  |     | NULL    |      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varchar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(50) | YES  |     | NULL    |      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accountTelephone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(16)     | YES  |     | NULL    |      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rows in set (0.00 sec)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18:01:53 [test]&gt;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account;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Field       | Type        | Null | Key | Default | Extra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(11)     | NO   | PRI | NULL   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auto_increment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varchar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(25) | YES  |     | NULL    |      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varchar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(50) | YES  |     | NULL    |                |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+-------------+-------------+------+-----+---------+----------------+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rows in set (0.00 sec)         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库上：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14:18:00 [(none)]&gt;show master status\G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File: mybinlog.000039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Position: 1203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Binlog_Do_DB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Binlog_Ignore_DB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1862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从库上：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14:18:51 [(none)]&gt;show slave status\G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Waiting for master to send event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Master_Host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10.150.21.161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Master_User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backup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Master_Port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Connect_Retry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60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mysql-relay-bin.000006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1411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Skip_Counter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Relay_Log_Space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1701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Until_Condition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None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Master_SSL_Allowed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Master_SSL_Cipher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Master_SSL_Key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Master_SSL_Verify_Server_Cert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Replicate_Ignore_Server_Ids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Master_Server_Id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1613306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Master_UUID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Master_Info_File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mysql.slave_master_info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SQL_Remaining_Delay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Slave has read all relay log; waiting for the slave I/O thread to update it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Master_Retry_Count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86400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Master_Bind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Retrieved_Gtid_Set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2e3f5c76-0905-11e6-8dad-0050568fd581:1101-1125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Auto_Position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show slave status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线程和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线程正常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相同，并且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，显示从库落后于主库的秒数为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/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602" y="174410"/>
            <a:ext cx="11449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一键安装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配合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ansible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多台机器同时安装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731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怎样查看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最快捷的方法是使用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  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进行分析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330" y="0"/>
            <a:ext cx="1144998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##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添加索引前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18:11:58 [test]&gt;select * from account where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='fan19832';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accounthome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    19832 | fan19832    | hebei19832 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+-----------+-------------+-------------+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(3.58 sec)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18:13:09 [test]&gt;explain select * from account where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accountname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='fan19832'\G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id: 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select_type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SIMPLE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table: account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type: ALL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possible_keys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key: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key_len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ref: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rows: 9771635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Extra: Using where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        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0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1302</TotalTime>
  <Words>2168</Words>
  <Application>Microsoft Office PowerPoint</Application>
  <PresentationFormat>宽屏</PresentationFormat>
  <Paragraphs>433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 Unicode MS</vt:lpstr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ronghuaihai</cp:lastModifiedBy>
  <cp:revision>39</cp:revision>
  <dcterms:created xsi:type="dcterms:W3CDTF">2016-10-02T03:45:55Z</dcterms:created>
  <dcterms:modified xsi:type="dcterms:W3CDTF">2016-10-16T12:08:41Z</dcterms:modified>
</cp:coreProperties>
</file>