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2"/>
  </p:notesMasterIdLst>
  <p:sldIdLst>
    <p:sldId id="256" r:id="rId2"/>
    <p:sldId id="257" r:id="rId3"/>
    <p:sldId id="258" r:id="rId4"/>
    <p:sldId id="268" r:id="rId5"/>
    <p:sldId id="269" r:id="rId6"/>
    <p:sldId id="259" r:id="rId7"/>
    <p:sldId id="270" r:id="rId8"/>
    <p:sldId id="274" r:id="rId9"/>
    <p:sldId id="275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5BCF3-80EB-484C-8BAD-76812F0B1E6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1ABC3-B330-4E97-8F0E-DDDF544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27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6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835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20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45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9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73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835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419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40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97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1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9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4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9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8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14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44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752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7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5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7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87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029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6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50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125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00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1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91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16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5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57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8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04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3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5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17520" y="1705088"/>
            <a:ext cx="7196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err="1">
                <a:latin typeface="+mn-ea"/>
              </a:rPr>
              <a:t>mysql</a:t>
            </a:r>
            <a:r>
              <a:rPr lang="zh-CN" altLang="en-US" sz="4800" smtClean="0">
                <a:latin typeface="+mn-ea"/>
              </a:rPr>
              <a:t>数据库</a:t>
            </a:r>
            <a:r>
              <a:rPr lang="zh-CN" altLang="en-US" sz="4800">
                <a:latin typeface="+mn-ea"/>
              </a:rPr>
              <a:t>讲解</a:t>
            </a:r>
          </a:p>
        </p:txBody>
      </p:sp>
    </p:spTree>
    <p:extLst>
      <p:ext uri="{BB962C8B-B14F-4D97-AF65-F5344CB8AC3E}">
        <p14:creationId xmlns:p14="http://schemas.microsoft.com/office/powerpoint/2010/main" val="34396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7802" y="551405"/>
            <a:ext cx="114499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索引和字段选择性：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选择性较差的字段通常不适合创建单列索引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联合索引中选择性较好的字段应该排在前面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如何建立高效索引：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使用已有索引的情况：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2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如何建立高效索引：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不使用已有索引的情况：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索引列进行数学运算或者函数运算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未包含复合索引的前缀字段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通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配匹配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Where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条件使用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not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&lt;&gt;,!=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字段类型匹配，隐式转换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4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jdbc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中对变量类型的设置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如何建立高效索引：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利用索引排序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4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数据库导入导出命令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Mysqldump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mysqldump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uroot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-p --single-transaction --opt 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prod_PHAPP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--set-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gtid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-purged=OFF &gt; /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disk4/</a:t>
            </a:r>
            <a:r>
              <a:rPr lang="en-US" altLang="zh-CN" sz="24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backup_dump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/prod_PHAPP201609291007bak.sql</a:t>
            </a:r>
          </a:p>
          <a:p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mysqldump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uroot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-p --single-transaction --opt   --set-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gtid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-purged=OFF  --skip-add-drop-table    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nasdaq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h_transfer_record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h_orders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&gt; nasdaq_twotabs201607191317.sql</a:t>
            </a:r>
          </a:p>
          <a:p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3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查看数据库历史操作记录命令：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mysqlbinlog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err="1" smtClean="0"/>
              <a:t>mysqlbinlog</a:t>
            </a:r>
            <a:r>
              <a:rPr lang="en-US" altLang="zh-CN" sz="2400"/>
              <a:t> --base64-output='decode-rows' -</a:t>
            </a:r>
            <a:r>
              <a:rPr lang="en-US" altLang="zh-CN" sz="2400" err="1"/>
              <a:t>vv</a:t>
            </a:r>
            <a:r>
              <a:rPr lang="en-US" altLang="zh-CN" sz="2400"/>
              <a:t> --start-</a:t>
            </a:r>
            <a:r>
              <a:rPr lang="en-US" altLang="zh-CN" sz="2400" err="1"/>
              <a:t>datetime</a:t>
            </a:r>
            <a:r>
              <a:rPr lang="en-US" altLang="zh-CN" sz="2400"/>
              <a:t>="2016-04-15 8:08:01" --stop-</a:t>
            </a:r>
            <a:r>
              <a:rPr lang="en-US" altLang="zh-CN" sz="2400" err="1"/>
              <a:t>datetime</a:t>
            </a:r>
            <a:r>
              <a:rPr lang="en-US" altLang="zh-CN" sz="2400"/>
              <a:t>="2016-04-15 10:15:32"  -d </a:t>
            </a:r>
            <a:r>
              <a:rPr lang="en-US" altLang="zh-CN" sz="2400" err="1"/>
              <a:t>dev_capital</a:t>
            </a:r>
            <a:r>
              <a:rPr lang="en-US" altLang="zh-CN" sz="2400"/>
              <a:t> /opt/</a:t>
            </a:r>
            <a:r>
              <a:rPr lang="en-US" altLang="zh-CN" sz="2400" err="1"/>
              <a:t>mysql</a:t>
            </a:r>
            <a:r>
              <a:rPr lang="en-US" altLang="zh-CN" sz="2400"/>
              <a:t>/data/mysql-bin.000553 &gt; /opt/</a:t>
            </a:r>
            <a:r>
              <a:rPr lang="en-US" altLang="zh-CN" sz="2400" err="1"/>
              <a:t>mysql</a:t>
            </a:r>
            <a:r>
              <a:rPr lang="en-US" altLang="zh-CN" sz="2400"/>
              <a:t>/data/3.txt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2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4378" y="548580"/>
            <a:ext cx="1144998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查看数据库历史操作记录命令：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在线变更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表结构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Pt-online-schema-change</a:t>
            </a: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-online-schema-change --user=root --password=Hc2015# --host=10.11.21.31  --alter "add index 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inx_version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(version)" D=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infoserve,t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comp_pub_bill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--no-check-alter   --execute</a:t>
            </a: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-online-schema-change --user=root --password=Hc2015# --host=10.11.21.31  --alter "add index 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inx_version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(version)" D=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infoseve,t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comp_pub_bill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--no-check-alter --no-check-replication-filters  --alter-foreign-keys-method=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rebuild_constraints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--execute</a:t>
            </a: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分析数据库慢查询日志：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Pt-query-digest</a:t>
            </a:r>
          </a:p>
          <a:p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-query-digest slowquery_2016091210.log &gt;091210.sql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6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主从同步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如何判断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主从是否同步：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主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库上：</a:t>
            </a:r>
            <a:endParaRPr lang="en-US" altLang="zh-CN" sz="20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 14:18:00 [(none)]&gt;show master status\G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*************************** 1. row ***************************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File: mybinlog.000039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        Position: 1203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Binlog_Do_DB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Binlog_Ignore_DB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Executed_Gtid_Set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: 2e3f5c76-0905-11e6-8dad-0050568fd581:1-1125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1 row in set (0.00 sec</a:t>
            </a: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1862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主从同步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如何判断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主从是否同步：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从库上：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14:18:51 [(none)]&gt;show slave status\G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*************************** 1. row ***************************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Slave_IO_State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Waiting for master to send event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Master_Host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10.150.21.161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Master_User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backup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Master_Port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3306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Connect_Retry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60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Master_Log_File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mybinlog.000039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Read_Master_Log_Pos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1203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Relay_Log_File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mysql-relay-bin.000006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Relay_Log_Pos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1411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Relay_Master_Log_File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mybinlog.000039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Slave_IO_Running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Yes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Slave_SQL_Running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Yes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Replicate_Do_DB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Replicate_Ignore_DB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Replicate_Do_Table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Replicate_Ignore_Table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Replicate_Wild_Do_Table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Replicate_Wild_Ignore_Table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Last_Errno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Last_Error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Skip_Counter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Exec_Master_Log_Pos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1203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Relay_Log_Space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1701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Until_Condition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None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Until_Log_File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Until_Log_Pos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Master_SSL_Allowed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No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Master_SSL_CA_File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Master_SSL_CA_Path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Master_SSL_Cert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Master_SSL_Cipher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Master_SSL_Key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Seconds_Behind_Master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Master_SSL_Verify_Server_Cert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No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Last_IO_Errno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Last_IO_Error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Last_SQL_Errno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Last_SQL_Error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Replicate_Ignore_Server_Ids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Master_Server_Id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1613306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Master_UUID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2e3f5c76-0905-11e6-8dad-0050568fd581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Master_Info_File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mysql.slave_master_info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SQL_Delay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SQL_Remaining_Delay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NULL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Slave_SQL_Running_State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Slave has read all relay log; waiting for the slave I/O thread to update it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Master_Retry_Count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86400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Master_Bind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Last_IO_Error_Timestamp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Last_SQL_Error_Timestamp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Master_SSL_Crl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Master_SSL_Crlpath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Retrieved_Gtid_Set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2e3f5c76-0905-11e6-8dad-0050568fd581:1101-1125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Executed_Gtid_Set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2e3f5c76-0905-11e6-8dad-0050568fd581:1-1125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Auto_Position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5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4560" y="292402"/>
            <a:ext cx="824788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l"/>
            </a:pP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数据库体系结构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数据库备份恢复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语句优化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常用工具（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pttoolkit,xbackup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等）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数据库高可用架构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中间件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+mn-ea"/>
            </a:endParaRPr>
          </a:p>
          <a:p>
            <a:endParaRPr lang="en-US" altLang="zh-CN" sz="3200" smtClean="0">
              <a:latin typeface="+mn-ea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65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主从同步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如何判断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主从是否同步：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show slave status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显示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io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线程和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线程正常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Slave_IO_Running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Yes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Slave_SQL_Running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Yes</a:t>
            </a:r>
          </a:p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Master_Log_File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的值与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Relay_Master_Log_File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相同，并且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Read_Master_Log_Pos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Exec_Master_Log_Pos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相同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Master_Log_File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mybinlog.000039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Read_Master_Log_Pos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1203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Relay_Master_Log_File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mybinlog.000039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Exec_Master_Log_Pos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1203</a:t>
            </a:r>
          </a:p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，显示从库落后于主库的秒数为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Seconds_Behind_Master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1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启动过程：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mysql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首先要读取配置文件，按照下面的四个文件顺序进行读取：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/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etc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my.cnf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/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etc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/mysql/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mysql.cnf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/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usr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etc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my.cnf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~/.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my.cnf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/>
          </a:p>
          <a:p>
            <a:endParaRPr lang="en-US" altLang="zh-CN" sz="3200" smtClean="0"/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/>
          </a:p>
        </p:txBody>
      </p:sp>
    </p:spTree>
    <p:extLst>
      <p:ext uri="{BB962C8B-B14F-4D97-AF65-F5344CB8AC3E}">
        <p14:creationId xmlns:p14="http://schemas.microsoft.com/office/powerpoint/2010/main" val="23927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日志系统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系统日志：错误日志，慢查询日志，综合查询日志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</a:p>
          <a:p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错误日志：数据库无法正常启动时，首先要查看这个日志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 11:21:28 [(none)]&gt;show variables like '</a:t>
            </a:r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log_error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';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+---------------+---------------------------+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Variable_name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| Value                     |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+---------------+---------------------------+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log_error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    | /opt/</a:t>
            </a:r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/data/error.log |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+---------------+---------------------------+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1 row in set (0.00 sec)</a:t>
            </a:r>
          </a:p>
          <a:p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/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/>
          </a:p>
        </p:txBody>
      </p:sp>
    </p:spTree>
    <p:extLst>
      <p:ext uri="{BB962C8B-B14F-4D97-AF65-F5344CB8AC3E}">
        <p14:creationId xmlns:p14="http://schemas.microsoft.com/office/powerpoint/2010/main" val="233490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日志系统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系统日志：错误日志，慢查询日志，综合查询日志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慢查询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日志：记录执行时间超过一定阈值的</a:t>
            </a:r>
            <a:r>
              <a:rPr lang="en-US" altLang="zh-CN" sz="24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 12:21:15 [(none)]&gt;show variables like '%query%';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+------------------------------+----------+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Variable_name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| Value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+------------------------------+----------+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binlog_rows_query_log_events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| OFF 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ft_query_expansion_limit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| 20  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have_query_cache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| YES 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long_query_time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| 1.000000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query_alloc_block_size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| 8192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query_cache_limit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  | 262144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query_cache_min_res_unit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| 512 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query_cache_size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| 0   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query_cache_type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| OFF 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query_cache_wlock_invalidate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| OFF 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query_prealloc_size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| 8192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slow_query_log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| ON  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slow_query_log_file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| slow.log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+------------------------------+----------+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13 rows in set (0.00 sec)</a:t>
            </a:r>
            <a:endParaRPr lang="en-US" altLang="zh-CN" sz="1400" smtClean="0"/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/>
          </a:p>
        </p:txBody>
      </p:sp>
    </p:spTree>
    <p:extLst>
      <p:ext uri="{BB962C8B-B14F-4D97-AF65-F5344CB8AC3E}">
        <p14:creationId xmlns:p14="http://schemas.microsoft.com/office/powerpoint/2010/main" val="35535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索引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1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，执行计划是什么？如何查看一条</a:t>
            </a:r>
            <a:r>
              <a:rPr lang="en-US" altLang="zh-CN" sz="24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语句的执行计划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在工作中遇到的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性能问题绝大部分是由于缺少索引或者不当索引导致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什么是索引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对于一张大表怎么进行索引创建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1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怎样查看</a:t>
            </a:r>
            <a:r>
              <a:rPr lang="en-US" altLang="zh-CN" sz="24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的执行计划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最快捷的方法是使用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explain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   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4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-query-digest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进行分析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4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Explain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查询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语句的执行计划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03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Pt-query-digest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查询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语句的执行计划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-query-digest /data/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/mysql_3306/data/slow.log &gt;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9291824.log</a:t>
            </a: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打开文件详细解释下各个字段的意义：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909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982</TotalTime>
  <Words>993</Words>
  <Application>Microsoft Office PowerPoint</Application>
  <PresentationFormat>宽屏</PresentationFormat>
  <Paragraphs>261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方正舒体</vt:lpstr>
      <vt:lpstr>华文楷体</vt:lpstr>
      <vt:lpstr>宋体</vt:lpstr>
      <vt:lpstr>Arial</vt:lpstr>
      <vt:lpstr>Calibri</vt:lpstr>
      <vt:lpstr>Garamond</vt:lpstr>
      <vt:lpstr>Wingdings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ronghuaihai</dc:creator>
  <cp:lastModifiedBy>ronghuaihai</cp:lastModifiedBy>
  <cp:revision>28</cp:revision>
  <dcterms:created xsi:type="dcterms:W3CDTF">2016-10-02T03:45:55Z</dcterms:created>
  <dcterms:modified xsi:type="dcterms:W3CDTF">2016-10-15T08:27:09Z</dcterms:modified>
</cp:coreProperties>
</file>