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7"/>
  </p:notesMasterIdLst>
  <p:sldIdLst>
    <p:sldId id="327" r:id="rId2"/>
    <p:sldId id="268" r:id="rId3"/>
    <p:sldId id="264" r:id="rId4"/>
    <p:sldId id="330" r:id="rId5"/>
    <p:sldId id="335" r:id="rId6"/>
    <p:sldId id="336" r:id="rId7"/>
    <p:sldId id="263" r:id="rId8"/>
    <p:sldId id="339" r:id="rId9"/>
    <p:sldId id="334" r:id="rId10"/>
    <p:sldId id="323" r:id="rId11"/>
    <p:sldId id="267" r:id="rId12"/>
    <p:sldId id="340" r:id="rId13"/>
    <p:sldId id="265" r:id="rId14"/>
    <p:sldId id="309" r:id="rId15"/>
    <p:sldId id="310" r:id="rId16"/>
    <p:sldId id="273" r:id="rId17"/>
    <p:sldId id="311" r:id="rId18"/>
    <p:sldId id="272" r:id="rId19"/>
    <p:sldId id="308" r:id="rId20"/>
    <p:sldId id="269" r:id="rId21"/>
    <p:sldId id="343" r:id="rId22"/>
    <p:sldId id="270" r:id="rId23"/>
    <p:sldId id="312" r:id="rId24"/>
    <p:sldId id="344" r:id="rId25"/>
    <p:sldId id="261" r:id="rId26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CC"/>
    <a:srgbClr val="FFFFFF"/>
    <a:srgbClr val="2A77E1"/>
    <a:srgbClr val="5A96E8"/>
    <a:srgbClr val="66FFFF"/>
    <a:srgbClr val="402064"/>
    <a:srgbClr val="2932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3" autoAdjust="0"/>
    <p:restoredTop sz="94605" autoAdjust="0"/>
  </p:normalViewPr>
  <p:slideViewPr>
    <p:cSldViewPr snapToGrid="0">
      <p:cViewPr varScale="1">
        <p:scale>
          <a:sx n="153" d="100"/>
          <a:sy n="153" d="100"/>
        </p:scale>
        <p:origin x="41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18810070150@163.com" userId="51ff55319c2c2718" providerId="LiveId" clId="{3B1CA954-281B-A64B-B5A5-AB7167874EE1}"/>
    <pc:docChg chg="undo custSel addSld delSld modSld sldOrd">
      <pc:chgData name="18810070150@163.com" userId="51ff55319c2c2718" providerId="LiveId" clId="{3B1CA954-281B-A64B-B5A5-AB7167874EE1}" dt="2022-05-08T01:33:48.939" v="956" actId="20577"/>
      <pc:docMkLst>
        <pc:docMk/>
      </pc:docMkLst>
      <pc:sldChg chg="del setBg">
        <pc:chgData name="18810070150@163.com" userId="51ff55319c2c2718" providerId="LiveId" clId="{3B1CA954-281B-A64B-B5A5-AB7167874EE1}" dt="2022-05-07T03:02:44.720" v="360" actId="2696"/>
        <pc:sldMkLst>
          <pc:docMk/>
          <pc:sldMk cId="0" sldId="257"/>
        </pc:sldMkLst>
      </pc:sldChg>
      <pc:sldChg chg="del setBg">
        <pc:chgData name="18810070150@163.com" userId="51ff55319c2c2718" providerId="LiveId" clId="{3B1CA954-281B-A64B-B5A5-AB7167874EE1}" dt="2022-05-07T03:15:36.822" v="418" actId="2696"/>
        <pc:sldMkLst>
          <pc:docMk/>
          <pc:sldMk cId="0" sldId="258"/>
        </pc:sldMkLst>
      </pc:sldChg>
      <pc:sldChg chg="setBg">
        <pc:chgData name="18810070150@163.com" userId="51ff55319c2c2718" providerId="LiveId" clId="{3B1CA954-281B-A64B-B5A5-AB7167874EE1}" dt="2022-05-07T00:58:48.152" v="0"/>
        <pc:sldMkLst>
          <pc:docMk/>
          <pc:sldMk cId="0" sldId="261"/>
        </pc:sldMkLst>
      </pc:sldChg>
      <pc:sldChg chg="addSp delSp modSp mod">
        <pc:chgData name="18810070150@163.com" userId="51ff55319c2c2718" providerId="LiveId" clId="{3B1CA954-281B-A64B-B5A5-AB7167874EE1}" dt="2022-05-07T04:08:36.047" v="594" actId="20577"/>
        <pc:sldMkLst>
          <pc:docMk/>
          <pc:sldMk cId="1624649724" sldId="263"/>
        </pc:sldMkLst>
        <pc:spChg chg="add mod">
          <ac:chgData name="18810070150@163.com" userId="51ff55319c2c2718" providerId="LiveId" clId="{3B1CA954-281B-A64B-B5A5-AB7167874EE1}" dt="2022-05-07T03:15:49.655" v="435" actId="20577"/>
          <ac:spMkLst>
            <pc:docMk/>
            <pc:sldMk cId="1624649724" sldId="263"/>
            <ac:spMk id="283" creationId="{43FBDF56-1A3C-9090-DA5C-D436CCB1D780}"/>
          </ac:spMkLst>
        </pc:spChg>
        <pc:spChg chg="del">
          <ac:chgData name="18810070150@163.com" userId="51ff55319c2c2718" providerId="LiveId" clId="{3B1CA954-281B-A64B-B5A5-AB7167874EE1}" dt="2022-05-07T03:15:41.748" v="419" actId="478"/>
          <ac:spMkLst>
            <pc:docMk/>
            <pc:sldMk cId="1624649724" sldId="263"/>
            <ac:spMk id="284" creationId="{081967C8-A539-4203-AF3D-1F4D3233657F}"/>
          </ac:spMkLst>
        </pc:spChg>
        <pc:spChg chg="mod">
          <ac:chgData name="18810070150@163.com" userId="51ff55319c2c2718" providerId="LiveId" clId="{3B1CA954-281B-A64B-B5A5-AB7167874EE1}" dt="2022-05-07T04:08:36.047" v="594" actId="20577"/>
          <ac:spMkLst>
            <pc:docMk/>
            <pc:sldMk cId="1624649724" sldId="263"/>
            <ac:spMk id="396" creationId="{7ECFEC0F-B62E-4DC5-B5E4-7993B8F5D948}"/>
          </ac:spMkLst>
        </pc:spChg>
      </pc:sldChg>
      <pc:sldChg chg="addSp delSp modSp mod">
        <pc:chgData name="18810070150@163.com" userId="51ff55319c2c2718" providerId="LiveId" clId="{3B1CA954-281B-A64B-B5A5-AB7167874EE1}" dt="2022-05-07T03:15:25.380" v="413"/>
        <pc:sldMkLst>
          <pc:docMk/>
          <pc:sldMk cId="1985356868" sldId="264"/>
        </pc:sldMkLst>
        <pc:spChg chg="add mod">
          <ac:chgData name="18810070150@163.com" userId="51ff55319c2c2718" providerId="LiveId" clId="{3B1CA954-281B-A64B-B5A5-AB7167874EE1}" dt="2022-05-07T03:15:25.380" v="413"/>
          <ac:spMkLst>
            <pc:docMk/>
            <pc:sldMk cId="1985356868" sldId="264"/>
            <ac:spMk id="118" creationId="{AC5013F0-8150-760C-82FF-9956C0C51B15}"/>
          </ac:spMkLst>
        </pc:spChg>
        <pc:spChg chg="del">
          <ac:chgData name="18810070150@163.com" userId="51ff55319c2c2718" providerId="LiveId" clId="{3B1CA954-281B-A64B-B5A5-AB7167874EE1}" dt="2022-05-07T03:15:24.980" v="412" actId="478"/>
          <ac:spMkLst>
            <pc:docMk/>
            <pc:sldMk cId="1985356868" sldId="264"/>
            <ac:spMk id="255" creationId="{AFBE5A2D-6FCB-493B-930F-36AE56570685}"/>
          </ac:spMkLst>
        </pc:spChg>
      </pc:sldChg>
      <pc:sldChg chg="addSp delSp modSp mod">
        <pc:chgData name="18810070150@163.com" userId="51ff55319c2c2718" providerId="LiveId" clId="{3B1CA954-281B-A64B-B5A5-AB7167874EE1}" dt="2022-05-07T03:16:17.852" v="447"/>
        <pc:sldMkLst>
          <pc:docMk/>
          <pc:sldMk cId="3762902129" sldId="265"/>
        </pc:sldMkLst>
        <pc:spChg chg="add mod">
          <ac:chgData name="18810070150@163.com" userId="51ff55319c2c2718" providerId="LiveId" clId="{3B1CA954-281B-A64B-B5A5-AB7167874EE1}" dt="2022-05-07T03:16:17.852" v="447"/>
          <ac:spMkLst>
            <pc:docMk/>
            <pc:sldMk cId="3762902129" sldId="265"/>
            <ac:spMk id="71" creationId="{C0A07E7C-6CF0-0148-23B2-817C30603E47}"/>
          </ac:spMkLst>
        </pc:spChg>
        <pc:spChg chg="del">
          <ac:chgData name="18810070150@163.com" userId="51ff55319c2c2718" providerId="LiveId" clId="{3B1CA954-281B-A64B-B5A5-AB7167874EE1}" dt="2022-05-07T03:16:17.565" v="446" actId="478"/>
          <ac:spMkLst>
            <pc:docMk/>
            <pc:sldMk cId="3762902129" sldId="265"/>
            <ac:spMk id="72" creationId="{ED75D672-CC2F-479A-9226-932172012705}"/>
          </ac:spMkLst>
        </pc:spChg>
      </pc:sldChg>
      <pc:sldChg chg="del">
        <pc:chgData name="18810070150@163.com" userId="51ff55319c2c2718" providerId="LiveId" clId="{3B1CA954-281B-A64B-B5A5-AB7167874EE1}" dt="2022-05-07T03:02:45.414" v="361" actId="2696"/>
        <pc:sldMkLst>
          <pc:docMk/>
          <pc:sldMk cId="1487367913" sldId="266"/>
        </pc:sldMkLst>
      </pc:sldChg>
      <pc:sldChg chg="addSp delSp modSp mod">
        <pc:chgData name="18810070150@163.com" userId="51ff55319c2c2718" providerId="LiveId" clId="{3B1CA954-281B-A64B-B5A5-AB7167874EE1}" dt="2022-05-07T03:16:10.171" v="443"/>
        <pc:sldMkLst>
          <pc:docMk/>
          <pc:sldMk cId="3153969728" sldId="267"/>
        </pc:sldMkLst>
        <pc:spChg chg="add mod">
          <ac:chgData name="18810070150@163.com" userId="51ff55319c2c2718" providerId="LiveId" clId="{3B1CA954-281B-A64B-B5A5-AB7167874EE1}" dt="2022-05-07T03:16:10.171" v="443"/>
          <ac:spMkLst>
            <pc:docMk/>
            <pc:sldMk cId="3153969728" sldId="267"/>
            <ac:spMk id="199" creationId="{0EEE7FD8-8508-9428-8C5D-E81BA4B5B0A4}"/>
          </ac:spMkLst>
        </pc:spChg>
        <pc:spChg chg="del">
          <ac:chgData name="18810070150@163.com" userId="51ff55319c2c2718" providerId="LiveId" clId="{3B1CA954-281B-A64B-B5A5-AB7167874EE1}" dt="2022-05-07T03:16:09.885" v="442" actId="478"/>
          <ac:spMkLst>
            <pc:docMk/>
            <pc:sldMk cId="3153969728" sldId="267"/>
            <ac:spMk id="200" creationId="{622F24DA-A211-4357-BCD5-7BBEE610F86F}"/>
          </ac:spMkLst>
        </pc:spChg>
      </pc:sldChg>
      <pc:sldChg chg="modSp mod">
        <pc:chgData name="18810070150@163.com" userId="51ff55319c2c2718" providerId="LiveId" clId="{3B1CA954-281B-A64B-B5A5-AB7167874EE1}" dt="2022-05-07T04:02:40.270" v="572" actId="20577"/>
        <pc:sldMkLst>
          <pc:docMk/>
          <pc:sldMk cId="2761433492" sldId="268"/>
        </pc:sldMkLst>
        <pc:spChg chg="mod">
          <ac:chgData name="18810070150@163.com" userId="51ff55319c2c2718" providerId="LiveId" clId="{3B1CA954-281B-A64B-B5A5-AB7167874EE1}" dt="2022-05-07T03:28:05.505" v="501" actId="207"/>
          <ac:spMkLst>
            <pc:docMk/>
            <pc:sldMk cId="2761433492" sldId="268"/>
            <ac:spMk id="38" creationId="{92B65AD0-5A08-43E3-BAE5-432969569868}"/>
          </ac:spMkLst>
        </pc:spChg>
        <pc:spChg chg="mod">
          <ac:chgData name="18810070150@163.com" userId="51ff55319c2c2718" providerId="LiveId" clId="{3B1CA954-281B-A64B-B5A5-AB7167874EE1}" dt="2022-05-07T04:02:40.270" v="572" actId="20577"/>
          <ac:spMkLst>
            <pc:docMk/>
            <pc:sldMk cId="2761433492" sldId="268"/>
            <ac:spMk id="41" creationId="{B9B8FECD-0D56-430F-B277-8B6FE0F375F1}"/>
          </ac:spMkLst>
        </pc:spChg>
        <pc:spChg chg="mod">
          <ac:chgData name="18810070150@163.com" userId="51ff55319c2c2718" providerId="LiveId" clId="{3B1CA954-281B-A64B-B5A5-AB7167874EE1}" dt="2022-05-07T03:15:16.303" v="411" actId="20577"/>
          <ac:spMkLst>
            <pc:docMk/>
            <pc:sldMk cId="2761433492" sldId="268"/>
            <ac:spMk id="45" creationId="{3AD19AF1-1BA5-4546-B894-E463E9A6C212}"/>
          </ac:spMkLst>
        </pc:spChg>
      </pc:sldChg>
      <pc:sldChg chg="addSp delSp modSp mod">
        <pc:chgData name="18810070150@163.com" userId="51ff55319c2c2718" providerId="LiveId" clId="{3B1CA954-281B-A64B-B5A5-AB7167874EE1}" dt="2022-05-07T03:38:07.918" v="505" actId="20577"/>
        <pc:sldMkLst>
          <pc:docMk/>
          <pc:sldMk cId="1474362456" sldId="269"/>
        </pc:sldMkLst>
        <pc:spChg chg="add mod">
          <ac:chgData name="18810070150@163.com" userId="51ff55319c2c2718" providerId="LiveId" clId="{3B1CA954-281B-A64B-B5A5-AB7167874EE1}" dt="2022-05-07T03:38:07.918" v="505" actId="20577"/>
          <ac:spMkLst>
            <pc:docMk/>
            <pc:sldMk cId="1474362456" sldId="269"/>
            <ac:spMk id="9" creationId="{FD06892B-98E5-1571-2CB7-A1B953D01231}"/>
          </ac:spMkLst>
        </pc:spChg>
        <pc:spChg chg="del mod">
          <ac:chgData name="18810070150@163.com" userId="51ff55319c2c2718" providerId="LiveId" clId="{3B1CA954-281B-A64B-B5A5-AB7167874EE1}" dt="2022-05-07T03:18:16.010" v="464" actId="478"/>
          <ac:spMkLst>
            <pc:docMk/>
            <pc:sldMk cId="1474362456" sldId="269"/>
            <ac:spMk id="307" creationId="{5A8BEE35-3068-4532-877B-4AB252CE17D6}"/>
          </ac:spMkLst>
        </pc:spChg>
      </pc:sldChg>
      <pc:sldChg chg="addSp delSp modSp mod">
        <pc:chgData name="18810070150@163.com" userId="51ff55319c2c2718" providerId="LiveId" clId="{3B1CA954-281B-A64B-B5A5-AB7167874EE1}" dt="2022-05-07T03:38:14.190" v="509" actId="20577"/>
        <pc:sldMkLst>
          <pc:docMk/>
          <pc:sldMk cId="1342660406" sldId="270"/>
        </pc:sldMkLst>
        <pc:spChg chg="add mod">
          <ac:chgData name="18810070150@163.com" userId="51ff55319c2c2718" providerId="LiveId" clId="{3B1CA954-281B-A64B-B5A5-AB7167874EE1}" dt="2022-05-07T03:38:14.190" v="509" actId="20577"/>
          <ac:spMkLst>
            <pc:docMk/>
            <pc:sldMk cId="1342660406" sldId="270"/>
            <ac:spMk id="11" creationId="{529FBA9F-7992-D448-BE34-9F91C4D850A2}"/>
          </ac:spMkLst>
        </pc:spChg>
        <pc:spChg chg="del">
          <ac:chgData name="18810070150@163.com" userId="51ff55319c2c2718" providerId="LiveId" clId="{3B1CA954-281B-A64B-B5A5-AB7167874EE1}" dt="2022-05-07T03:18:35.043" v="492" actId="478"/>
          <ac:spMkLst>
            <pc:docMk/>
            <pc:sldMk cId="1342660406" sldId="270"/>
            <ac:spMk id="12" creationId="{61489515-822A-401C-A1F0-87A67B89BF75}"/>
          </ac:spMkLst>
        </pc:spChg>
      </pc:sldChg>
      <pc:sldChg chg="addSp delSp modSp mod">
        <pc:chgData name="18810070150@163.com" userId="51ff55319c2c2718" providerId="LiveId" clId="{3B1CA954-281B-A64B-B5A5-AB7167874EE1}" dt="2022-05-07T03:16:37.602" v="457"/>
        <pc:sldMkLst>
          <pc:docMk/>
          <pc:sldMk cId="3755586655" sldId="272"/>
        </pc:sldMkLst>
        <pc:spChg chg="add mod">
          <ac:chgData name="18810070150@163.com" userId="51ff55319c2c2718" providerId="LiveId" clId="{3B1CA954-281B-A64B-B5A5-AB7167874EE1}" dt="2022-05-07T03:16:37.602" v="457"/>
          <ac:spMkLst>
            <pc:docMk/>
            <pc:sldMk cId="3755586655" sldId="272"/>
            <ac:spMk id="10" creationId="{C730FA78-02E7-602C-F48C-8371B4ABC70A}"/>
          </ac:spMkLst>
        </pc:spChg>
        <pc:spChg chg="del">
          <ac:chgData name="18810070150@163.com" userId="51ff55319c2c2718" providerId="LiveId" clId="{3B1CA954-281B-A64B-B5A5-AB7167874EE1}" dt="2022-05-07T03:16:37.257" v="456" actId="478"/>
          <ac:spMkLst>
            <pc:docMk/>
            <pc:sldMk cId="3755586655" sldId="272"/>
            <ac:spMk id="11" creationId="{175C43E3-6070-49C1-ADA7-1FE34851FD46}"/>
          </ac:spMkLst>
        </pc:spChg>
      </pc:sldChg>
      <pc:sldChg chg="addSp delSp modSp mod">
        <pc:chgData name="18810070150@163.com" userId="51ff55319c2c2718" providerId="LiveId" clId="{3B1CA954-281B-A64B-B5A5-AB7167874EE1}" dt="2022-05-07T03:16:29.067" v="453"/>
        <pc:sldMkLst>
          <pc:docMk/>
          <pc:sldMk cId="2765875443" sldId="273"/>
        </pc:sldMkLst>
        <pc:spChg chg="add mod">
          <ac:chgData name="18810070150@163.com" userId="51ff55319c2c2718" providerId="LiveId" clId="{3B1CA954-281B-A64B-B5A5-AB7167874EE1}" dt="2022-05-07T03:16:29.067" v="453"/>
          <ac:spMkLst>
            <pc:docMk/>
            <pc:sldMk cId="2765875443" sldId="273"/>
            <ac:spMk id="82" creationId="{12E5AE87-6713-E6FF-18F3-2906E7208F05}"/>
          </ac:spMkLst>
        </pc:spChg>
        <pc:spChg chg="del">
          <ac:chgData name="18810070150@163.com" userId="51ff55319c2c2718" providerId="LiveId" clId="{3B1CA954-281B-A64B-B5A5-AB7167874EE1}" dt="2022-05-07T03:16:28.774" v="452" actId="478"/>
          <ac:spMkLst>
            <pc:docMk/>
            <pc:sldMk cId="2765875443" sldId="273"/>
            <ac:spMk id="83" creationId="{2D2E9AFC-5C01-4617-9D37-6198F6F6691D}"/>
          </ac:spMkLst>
        </pc:spChg>
      </pc:sldChg>
      <pc:sldChg chg="addSp delSp modSp mod">
        <pc:chgData name="18810070150@163.com" userId="51ff55319c2c2718" providerId="LiveId" clId="{3B1CA954-281B-A64B-B5A5-AB7167874EE1}" dt="2022-05-08T00:38:24.457" v="635" actId="20577"/>
        <pc:sldMkLst>
          <pc:docMk/>
          <pc:sldMk cId="3280500245" sldId="308"/>
        </pc:sldMkLst>
        <pc:spChg chg="mod">
          <ac:chgData name="18810070150@163.com" userId="51ff55319c2c2718" providerId="LiveId" clId="{3B1CA954-281B-A64B-B5A5-AB7167874EE1}" dt="2022-05-08T00:38:24.457" v="635" actId="20577"/>
          <ac:spMkLst>
            <pc:docMk/>
            <pc:sldMk cId="3280500245" sldId="308"/>
            <ac:spMk id="9" creationId="{56D8EF83-A65B-45CC-943F-D158B66503FC}"/>
          </ac:spMkLst>
        </pc:spChg>
        <pc:spChg chg="add mod">
          <ac:chgData name="18810070150@163.com" userId="51ff55319c2c2718" providerId="LiveId" clId="{3B1CA954-281B-A64B-B5A5-AB7167874EE1}" dt="2022-05-07T03:18:08.444" v="461"/>
          <ac:spMkLst>
            <pc:docMk/>
            <pc:sldMk cId="3280500245" sldId="308"/>
            <ac:spMk id="12" creationId="{FFAF8C98-CDD8-5835-3D64-F6967D2A9781}"/>
          </ac:spMkLst>
        </pc:spChg>
        <pc:spChg chg="del">
          <ac:chgData name="18810070150@163.com" userId="51ff55319c2c2718" providerId="LiveId" clId="{3B1CA954-281B-A64B-B5A5-AB7167874EE1}" dt="2022-05-07T03:18:08.140" v="460" actId="478"/>
          <ac:spMkLst>
            <pc:docMk/>
            <pc:sldMk cId="3280500245" sldId="308"/>
            <ac:spMk id="13" creationId="{74B6F7A4-3FE2-48AB-A558-7A1F3EF067C7}"/>
          </ac:spMkLst>
        </pc:spChg>
      </pc:sldChg>
      <pc:sldChg chg="addSp delSp modSp mod">
        <pc:chgData name="18810070150@163.com" userId="51ff55319c2c2718" providerId="LiveId" clId="{3B1CA954-281B-A64B-B5A5-AB7167874EE1}" dt="2022-05-07T03:16:21.525" v="449"/>
        <pc:sldMkLst>
          <pc:docMk/>
          <pc:sldMk cId="968731922" sldId="309"/>
        </pc:sldMkLst>
        <pc:spChg chg="del">
          <ac:chgData name="18810070150@163.com" userId="51ff55319c2c2718" providerId="LiveId" clId="{3B1CA954-281B-A64B-B5A5-AB7167874EE1}" dt="2022-05-07T03:16:21.230" v="448" actId="478"/>
          <ac:spMkLst>
            <pc:docMk/>
            <pc:sldMk cId="968731922" sldId="309"/>
            <ac:spMk id="64" creationId="{8142707A-C3ED-4DD9-9433-F90BB35A8A35}"/>
          </ac:spMkLst>
        </pc:spChg>
        <pc:spChg chg="add mod">
          <ac:chgData name="18810070150@163.com" userId="51ff55319c2c2718" providerId="LiveId" clId="{3B1CA954-281B-A64B-B5A5-AB7167874EE1}" dt="2022-05-07T03:16:21.525" v="449"/>
          <ac:spMkLst>
            <pc:docMk/>
            <pc:sldMk cId="968731922" sldId="309"/>
            <ac:spMk id="65" creationId="{FD2D3956-60C5-21C2-F422-CBBC554F5710}"/>
          </ac:spMkLst>
        </pc:spChg>
      </pc:sldChg>
      <pc:sldChg chg="addSp delSp modSp mod">
        <pc:chgData name="18810070150@163.com" userId="51ff55319c2c2718" providerId="LiveId" clId="{3B1CA954-281B-A64B-B5A5-AB7167874EE1}" dt="2022-05-07T03:16:25.356" v="451"/>
        <pc:sldMkLst>
          <pc:docMk/>
          <pc:sldMk cId="2765794193" sldId="310"/>
        </pc:sldMkLst>
        <pc:spChg chg="add mod">
          <ac:chgData name="18810070150@163.com" userId="51ff55319c2c2718" providerId="LiveId" clId="{3B1CA954-281B-A64B-B5A5-AB7167874EE1}" dt="2022-05-07T03:16:25.356" v="451"/>
          <ac:spMkLst>
            <pc:docMk/>
            <pc:sldMk cId="2765794193" sldId="310"/>
            <ac:spMk id="74" creationId="{21DF53F0-5598-358A-FAC9-93303D6456DF}"/>
          </ac:spMkLst>
        </pc:spChg>
        <pc:spChg chg="del">
          <ac:chgData name="18810070150@163.com" userId="51ff55319c2c2718" providerId="LiveId" clId="{3B1CA954-281B-A64B-B5A5-AB7167874EE1}" dt="2022-05-07T03:16:25.072" v="450" actId="478"/>
          <ac:spMkLst>
            <pc:docMk/>
            <pc:sldMk cId="2765794193" sldId="310"/>
            <ac:spMk id="75" creationId="{08B9E0F9-E3CB-4685-9FF9-EF05FA875954}"/>
          </ac:spMkLst>
        </pc:spChg>
      </pc:sldChg>
      <pc:sldChg chg="addSp delSp modSp mod">
        <pc:chgData name="18810070150@163.com" userId="51ff55319c2c2718" providerId="LiveId" clId="{3B1CA954-281B-A64B-B5A5-AB7167874EE1}" dt="2022-05-07T03:16:33.863" v="455"/>
        <pc:sldMkLst>
          <pc:docMk/>
          <pc:sldMk cId="50895518" sldId="311"/>
        </pc:sldMkLst>
        <pc:spChg chg="add mod">
          <ac:chgData name="18810070150@163.com" userId="51ff55319c2c2718" providerId="LiveId" clId="{3B1CA954-281B-A64B-B5A5-AB7167874EE1}" dt="2022-05-07T03:16:33.863" v="455"/>
          <ac:spMkLst>
            <pc:docMk/>
            <pc:sldMk cId="50895518" sldId="311"/>
            <ac:spMk id="17" creationId="{8F40A435-A3F6-AF02-D7E5-5F8D7AC9BE37}"/>
          </ac:spMkLst>
        </pc:spChg>
        <pc:spChg chg="del">
          <ac:chgData name="18810070150@163.com" userId="51ff55319c2c2718" providerId="LiveId" clId="{3B1CA954-281B-A64B-B5A5-AB7167874EE1}" dt="2022-05-07T03:16:33.571" v="454" actId="478"/>
          <ac:spMkLst>
            <pc:docMk/>
            <pc:sldMk cId="50895518" sldId="311"/>
            <ac:spMk id="18" creationId="{8D0CA58E-6D12-4C9D-ABFB-AEC7D240FEC2}"/>
          </ac:spMkLst>
        </pc:spChg>
      </pc:sldChg>
      <pc:sldChg chg="addSp delSp modSp mod">
        <pc:chgData name="18810070150@163.com" userId="51ff55319c2c2718" providerId="LiveId" clId="{3B1CA954-281B-A64B-B5A5-AB7167874EE1}" dt="2022-05-07T03:38:17.270" v="511" actId="20577"/>
        <pc:sldMkLst>
          <pc:docMk/>
          <pc:sldMk cId="1445710379" sldId="312"/>
        </pc:sldMkLst>
        <pc:spChg chg="del">
          <ac:chgData name="18810070150@163.com" userId="51ff55319c2c2718" providerId="LiveId" clId="{3B1CA954-281B-A64B-B5A5-AB7167874EE1}" dt="2022-05-07T03:18:38.061" v="494" actId="478"/>
          <ac:spMkLst>
            <pc:docMk/>
            <pc:sldMk cId="1445710379" sldId="312"/>
            <ac:spMk id="5" creationId="{85BD3D96-9CFF-432B-A107-C1247AC2045A}"/>
          </ac:spMkLst>
        </pc:spChg>
        <pc:spChg chg="add mod">
          <ac:chgData name="18810070150@163.com" userId="51ff55319c2c2718" providerId="LiveId" clId="{3B1CA954-281B-A64B-B5A5-AB7167874EE1}" dt="2022-05-07T03:38:17.270" v="511" actId="20577"/>
          <ac:spMkLst>
            <pc:docMk/>
            <pc:sldMk cId="1445710379" sldId="312"/>
            <ac:spMk id="9" creationId="{A42C0B68-2DF0-2DED-F4A0-505477587D16}"/>
          </ac:spMkLst>
        </pc:spChg>
      </pc:sldChg>
      <pc:sldChg chg="addSp delSp modSp del mod">
        <pc:chgData name="18810070150@163.com" userId="51ff55319c2c2718" providerId="LiveId" clId="{3B1CA954-281B-A64B-B5A5-AB7167874EE1}" dt="2022-05-07T03:39:02.375" v="512" actId="2696"/>
        <pc:sldMkLst>
          <pc:docMk/>
          <pc:sldMk cId="3131051105" sldId="313"/>
        </pc:sldMkLst>
        <pc:spChg chg="add mod">
          <ac:chgData name="18810070150@163.com" userId="51ff55319c2c2718" providerId="LiveId" clId="{3B1CA954-281B-A64B-B5A5-AB7167874EE1}" dt="2022-05-07T03:18:03.742" v="459"/>
          <ac:spMkLst>
            <pc:docMk/>
            <pc:sldMk cId="3131051105" sldId="313"/>
            <ac:spMk id="53" creationId="{684348A6-DBCB-B983-6002-C12C6B656CF6}"/>
          </ac:spMkLst>
        </pc:spChg>
        <pc:spChg chg="del">
          <ac:chgData name="18810070150@163.com" userId="51ff55319c2c2718" providerId="LiveId" clId="{3B1CA954-281B-A64B-B5A5-AB7167874EE1}" dt="2022-05-07T03:18:03.377" v="458" actId="478"/>
          <ac:spMkLst>
            <pc:docMk/>
            <pc:sldMk cId="3131051105" sldId="313"/>
            <ac:spMk id="54" creationId="{9D960737-C4E1-4E05-BAE4-B6B4AA092DAC}"/>
          </ac:spMkLst>
        </pc:spChg>
      </pc:sldChg>
      <pc:sldChg chg="del">
        <pc:chgData name="18810070150@163.com" userId="51ff55319c2c2718" providerId="LiveId" clId="{3B1CA954-281B-A64B-B5A5-AB7167874EE1}" dt="2022-05-07T03:18:12.035" v="462" actId="2696"/>
        <pc:sldMkLst>
          <pc:docMk/>
          <pc:sldMk cId="2570977139" sldId="315"/>
        </pc:sldMkLst>
      </pc:sldChg>
      <pc:sldChg chg="addSp delSp modSp mod">
        <pc:chgData name="18810070150@163.com" userId="51ff55319c2c2718" providerId="LiveId" clId="{3B1CA954-281B-A64B-B5A5-AB7167874EE1}" dt="2022-05-08T00:27:18.261" v="626" actId="1076"/>
        <pc:sldMkLst>
          <pc:docMk/>
          <pc:sldMk cId="1361026366" sldId="323"/>
        </pc:sldMkLst>
        <pc:spChg chg="add mod">
          <ac:chgData name="18810070150@163.com" userId="51ff55319c2c2718" providerId="LiveId" clId="{3B1CA954-281B-A64B-B5A5-AB7167874EE1}" dt="2022-05-07T03:16:06.269" v="441"/>
          <ac:spMkLst>
            <pc:docMk/>
            <pc:sldMk cId="1361026366" sldId="323"/>
            <ac:spMk id="121" creationId="{BFEB3FA9-9E96-6650-38BE-4B104138CF6C}"/>
          </ac:spMkLst>
        </pc:spChg>
        <pc:spChg chg="mod">
          <ac:chgData name="18810070150@163.com" userId="51ff55319c2c2718" providerId="LiveId" clId="{3B1CA954-281B-A64B-B5A5-AB7167874EE1}" dt="2022-05-08T00:27:14.158" v="625" actId="1076"/>
          <ac:spMkLst>
            <pc:docMk/>
            <pc:sldMk cId="1361026366" sldId="323"/>
            <ac:spMk id="233" creationId="{10AFE186-74F2-48F8-9889-8351176E0AC1}"/>
          </ac:spMkLst>
        </pc:spChg>
        <pc:spChg chg="del">
          <ac:chgData name="18810070150@163.com" userId="51ff55319c2c2718" providerId="LiveId" clId="{3B1CA954-281B-A64B-B5A5-AB7167874EE1}" dt="2022-05-07T03:16:05.966" v="440" actId="478"/>
          <ac:spMkLst>
            <pc:docMk/>
            <pc:sldMk cId="1361026366" sldId="323"/>
            <ac:spMk id="235" creationId="{8CF791E2-459F-4168-9C96-54D55AE0D221}"/>
          </ac:spMkLst>
        </pc:spChg>
        <pc:spChg chg="mod">
          <ac:chgData name="18810070150@163.com" userId="51ff55319c2c2718" providerId="LiveId" clId="{3B1CA954-281B-A64B-B5A5-AB7167874EE1}" dt="2022-05-08T00:27:18.261" v="626" actId="1076"/>
          <ac:spMkLst>
            <pc:docMk/>
            <pc:sldMk cId="1361026366" sldId="323"/>
            <ac:spMk id="236" creationId="{01899B95-1152-4A98-841B-F4B124C21FA0}"/>
          </ac:spMkLst>
        </pc:spChg>
      </pc:sldChg>
      <pc:sldChg chg="addSp delSp modSp mod setBg">
        <pc:chgData name="18810070150@163.com" userId="51ff55319c2c2718" providerId="LiveId" clId="{3B1CA954-281B-A64B-B5A5-AB7167874EE1}" dt="2022-05-07T03:02:11.637" v="359" actId="1076"/>
        <pc:sldMkLst>
          <pc:docMk/>
          <pc:sldMk cId="0" sldId="327"/>
        </pc:sldMkLst>
        <pc:spChg chg="add mod">
          <ac:chgData name="18810070150@163.com" userId="51ff55319c2c2718" providerId="LiveId" clId="{3B1CA954-281B-A64B-B5A5-AB7167874EE1}" dt="2022-05-07T03:01:09.971" v="357" actId="1076"/>
          <ac:spMkLst>
            <pc:docMk/>
            <pc:sldMk cId="0" sldId="327"/>
            <ac:spMk id="6" creationId="{182A26A3-5CF9-6291-D2C1-A916F53E9123}"/>
          </ac:spMkLst>
        </pc:spChg>
        <pc:spChg chg="del mod">
          <ac:chgData name="18810070150@163.com" userId="51ff55319c2c2718" providerId="LiveId" clId="{3B1CA954-281B-A64B-B5A5-AB7167874EE1}" dt="2022-05-07T00:59:47.693" v="64" actId="478"/>
          <ac:spMkLst>
            <pc:docMk/>
            <pc:sldMk cId="0" sldId="327"/>
            <ac:spMk id="7" creationId="{00000000-0000-0000-0000-000000000000}"/>
          </ac:spMkLst>
        </pc:spChg>
        <pc:spChg chg="add mod">
          <ac:chgData name="18810070150@163.com" userId="51ff55319c2c2718" providerId="LiveId" clId="{3B1CA954-281B-A64B-B5A5-AB7167874EE1}" dt="2022-05-07T03:01:13.505" v="358" actId="1076"/>
          <ac:spMkLst>
            <pc:docMk/>
            <pc:sldMk cId="0" sldId="327"/>
            <ac:spMk id="8" creationId="{5E3C485F-DD05-B8E0-1328-26C0125F0FE7}"/>
          </ac:spMkLst>
        </pc:spChg>
        <pc:spChg chg="mod">
          <ac:chgData name="18810070150@163.com" userId="51ff55319c2c2718" providerId="LiveId" clId="{3B1CA954-281B-A64B-B5A5-AB7167874EE1}" dt="2022-05-07T03:01:05.421" v="356" actId="1076"/>
          <ac:spMkLst>
            <pc:docMk/>
            <pc:sldMk cId="0" sldId="327"/>
            <ac:spMk id="5132" creationId="{00000000-0000-0000-0000-000000000000}"/>
          </ac:spMkLst>
        </pc:spChg>
        <pc:spChg chg="mod">
          <ac:chgData name="18810070150@163.com" userId="51ff55319c2c2718" providerId="LiveId" clId="{3B1CA954-281B-A64B-B5A5-AB7167874EE1}" dt="2022-05-07T03:01:01.872" v="355" actId="1076"/>
          <ac:spMkLst>
            <pc:docMk/>
            <pc:sldMk cId="0" sldId="327"/>
            <ac:spMk id="15364" creationId="{00000000-0000-0000-0000-000000000000}"/>
          </ac:spMkLst>
        </pc:spChg>
        <pc:picChg chg="add mod">
          <ac:chgData name="18810070150@163.com" userId="51ff55319c2c2718" providerId="LiveId" clId="{3B1CA954-281B-A64B-B5A5-AB7167874EE1}" dt="2022-05-07T03:02:11.637" v="359" actId="1076"/>
          <ac:picMkLst>
            <pc:docMk/>
            <pc:sldMk cId="0" sldId="327"/>
            <ac:picMk id="2050" creationId="{4852F7BA-44F2-0326-D1D1-E8EE41161981}"/>
          </ac:picMkLst>
        </pc:picChg>
      </pc:sldChg>
      <pc:sldChg chg="del">
        <pc:chgData name="18810070150@163.com" userId="51ff55319c2c2718" providerId="LiveId" clId="{3B1CA954-281B-A64B-B5A5-AB7167874EE1}" dt="2022-05-07T03:09:04.140" v="362" actId="2696"/>
        <pc:sldMkLst>
          <pc:docMk/>
          <pc:sldMk cId="3101930652" sldId="328"/>
        </pc:sldMkLst>
      </pc:sldChg>
      <pc:sldChg chg="del">
        <pc:chgData name="18810070150@163.com" userId="51ff55319c2c2718" providerId="LiveId" clId="{3B1CA954-281B-A64B-B5A5-AB7167874EE1}" dt="2022-05-07T03:09:04.140" v="362" actId="2696"/>
        <pc:sldMkLst>
          <pc:docMk/>
          <pc:sldMk cId="1538765118" sldId="329"/>
        </pc:sldMkLst>
      </pc:sldChg>
      <pc:sldChg chg="addSp delSp modSp mod">
        <pc:chgData name="18810070150@163.com" userId="51ff55319c2c2718" providerId="LiveId" clId="{3B1CA954-281B-A64B-B5A5-AB7167874EE1}" dt="2022-05-07T03:28:13.530" v="502" actId="207"/>
        <pc:sldMkLst>
          <pc:docMk/>
          <pc:sldMk cId="1204983820" sldId="330"/>
        </pc:sldMkLst>
        <pc:spChg chg="add mod">
          <ac:chgData name="18810070150@163.com" userId="51ff55319c2c2718" providerId="LiveId" clId="{3B1CA954-281B-A64B-B5A5-AB7167874EE1}" dt="2022-05-07T03:15:29.034" v="415"/>
          <ac:spMkLst>
            <pc:docMk/>
            <pc:sldMk cId="1204983820" sldId="330"/>
            <ac:spMk id="33" creationId="{7589B754-60E0-96DE-DEA2-14F46DFD4ED4}"/>
          </ac:spMkLst>
        </pc:spChg>
        <pc:spChg chg="mod">
          <ac:chgData name="18810070150@163.com" userId="51ff55319c2c2718" providerId="LiveId" clId="{3B1CA954-281B-A64B-B5A5-AB7167874EE1}" dt="2022-05-07T03:28:13.530" v="502" actId="207"/>
          <ac:spMkLst>
            <pc:docMk/>
            <pc:sldMk cId="1204983820" sldId="330"/>
            <ac:spMk id="38" creationId="{92B65AD0-5A08-43E3-BAE5-432969569868}"/>
          </ac:spMkLst>
        </pc:spChg>
        <pc:spChg chg="del">
          <ac:chgData name="18810070150@163.com" userId="51ff55319c2c2718" providerId="LiveId" clId="{3B1CA954-281B-A64B-B5A5-AB7167874EE1}" dt="2022-05-07T03:15:28.711" v="414" actId="478"/>
          <ac:spMkLst>
            <pc:docMk/>
            <pc:sldMk cId="1204983820" sldId="330"/>
            <ac:spMk id="45" creationId="{3AD19AF1-1BA5-4546-B894-E463E9A6C212}"/>
          </ac:spMkLst>
        </pc:spChg>
      </pc:sldChg>
      <pc:sldChg chg="del">
        <pc:chgData name="18810070150@163.com" userId="51ff55319c2c2718" providerId="LiveId" clId="{3B1CA954-281B-A64B-B5A5-AB7167874EE1}" dt="2022-05-07T03:09:04.140" v="362" actId="2696"/>
        <pc:sldMkLst>
          <pc:docMk/>
          <pc:sldMk cId="3807972704" sldId="332"/>
        </pc:sldMkLst>
      </pc:sldChg>
      <pc:sldChg chg="addSp delSp modSp mod">
        <pc:chgData name="18810070150@163.com" userId="51ff55319c2c2718" providerId="LiveId" clId="{3B1CA954-281B-A64B-B5A5-AB7167874EE1}" dt="2022-05-07T03:16:01.975" v="439"/>
        <pc:sldMkLst>
          <pc:docMk/>
          <pc:sldMk cId="3671567710" sldId="334"/>
        </pc:sldMkLst>
        <pc:spChg chg="del">
          <ac:chgData name="18810070150@163.com" userId="51ff55319c2c2718" providerId="LiveId" clId="{3B1CA954-281B-A64B-B5A5-AB7167874EE1}" dt="2022-05-07T03:16:01.660" v="438" actId="478"/>
          <ac:spMkLst>
            <pc:docMk/>
            <pc:sldMk cId="3671567710" sldId="334"/>
            <ac:spMk id="82" creationId="{CEE9864F-9576-4770-A24F-469948E67490}"/>
          </ac:spMkLst>
        </pc:spChg>
        <pc:spChg chg="add mod">
          <ac:chgData name="18810070150@163.com" userId="51ff55319c2c2718" providerId="LiveId" clId="{3B1CA954-281B-A64B-B5A5-AB7167874EE1}" dt="2022-05-07T03:16:01.975" v="439"/>
          <ac:spMkLst>
            <pc:docMk/>
            <pc:sldMk cId="3671567710" sldId="334"/>
            <ac:spMk id="83" creationId="{D1DA6DB7-5001-E560-4815-718938A388C2}"/>
          </ac:spMkLst>
        </pc:spChg>
      </pc:sldChg>
      <pc:sldChg chg="addSp delSp modSp mod">
        <pc:chgData name="18810070150@163.com" userId="51ff55319c2c2718" providerId="LiveId" clId="{3B1CA954-281B-A64B-B5A5-AB7167874EE1}" dt="2022-05-07T04:07:33.451" v="589" actId="20577"/>
        <pc:sldMkLst>
          <pc:docMk/>
          <pc:sldMk cId="1016553303" sldId="335"/>
        </pc:sldMkLst>
        <pc:spChg chg="del">
          <ac:chgData name="18810070150@163.com" userId="51ff55319c2c2718" providerId="LiveId" clId="{3B1CA954-281B-A64B-B5A5-AB7167874EE1}" dt="2022-05-07T03:15:33.294" v="416" actId="478"/>
          <ac:spMkLst>
            <pc:docMk/>
            <pc:sldMk cId="1016553303" sldId="335"/>
            <ac:spMk id="255" creationId="{AFBE5A2D-6FCB-493B-930F-36AE56570685}"/>
          </ac:spMkLst>
        </pc:spChg>
        <pc:spChg chg="add mod">
          <ac:chgData name="18810070150@163.com" userId="51ff55319c2c2718" providerId="LiveId" clId="{3B1CA954-281B-A64B-B5A5-AB7167874EE1}" dt="2022-05-07T03:15:33.607" v="417"/>
          <ac:spMkLst>
            <pc:docMk/>
            <pc:sldMk cId="1016553303" sldId="335"/>
            <ac:spMk id="256" creationId="{47147536-3E38-5B81-1A4A-8741B3330CAE}"/>
          </ac:spMkLst>
        </pc:spChg>
        <pc:spChg chg="mod">
          <ac:chgData name="18810070150@163.com" userId="51ff55319c2c2718" providerId="LiveId" clId="{3B1CA954-281B-A64B-B5A5-AB7167874EE1}" dt="2022-05-07T04:07:33.451" v="589" actId="20577"/>
          <ac:spMkLst>
            <pc:docMk/>
            <pc:sldMk cId="1016553303" sldId="335"/>
            <ac:spMk id="474" creationId="{E9CE14DA-F7A5-41EB-A3E2-DEE2F3CF0723}"/>
          </ac:spMkLst>
        </pc:spChg>
      </pc:sldChg>
      <pc:sldChg chg="addSp delSp modSp add del mod ord">
        <pc:chgData name="18810070150@163.com" userId="51ff55319c2c2718" providerId="LiveId" clId="{3B1CA954-281B-A64B-B5A5-AB7167874EE1}" dt="2022-05-07T04:12:55.414" v="599" actId="207"/>
        <pc:sldMkLst>
          <pc:docMk/>
          <pc:sldMk cId="1073617852" sldId="336"/>
        </pc:sldMkLst>
        <pc:spChg chg="mod">
          <ac:chgData name="18810070150@163.com" userId="51ff55319c2c2718" providerId="LiveId" clId="{3B1CA954-281B-A64B-B5A5-AB7167874EE1}" dt="2022-05-07T04:12:55.414" v="599" actId="207"/>
          <ac:spMkLst>
            <pc:docMk/>
            <pc:sldMk cId="1073617852" sldId="336"/>
            <ac:spMk id="38" creationId="{92B65AD0-5A08-43E3-BAE5-432969569868}"/>
          </ac:spMkLst>
        </pc:spChg>
        <pc:spChg chg="del">
          <ac:chgData name="18810070150@163.com" userId="51ff55319c2c2718" providerId="LiveId" clId="{3B1CA954-281B-A64B-B5A5-AB7167874EE1}" dt="2022-05-07T04:12:51.606" v="597" actId="478"/>
          <ac:spMkLst>
            <pc:docMk/>
            <pc:sldMk cId="1073617852" sldId="336"/>
            <ac:spMk id="45" creationId="{3AD19AF1-1BA5-4546-B894-E463E9A6C212}"/>
          </ac:spMkLst>
        </pc:spChg>
        <pc:spChg chg="add mod">
          <ac:chgData name="18810070150@163.com" userId="51ff55319c2c2718" providerId="LiveId" clId="{3B1CA954-281B-A64B-B5A5-AB7167874EE1}" dt="2022-05-07T04:12:52.132" v="598"/>
          <ac:spMkLst>
            <pc:docMk/>
            <pc:sldMk cId="1073617852" sldId="336"/>
            <ac:spMk id="66" creationId="{4755F5F5-BE31-1EE5-5DD1-20E34D19F5B2}"/>
          </ac:spMkLst>
        </pc:spChg>
      </pc:sldChg>
      <pc:sldChg chg="del">
        <pc:chgData name="18810070150@163.com" userId="51ff55319c2c2718" providerId="LiveId" clId="{3B1CA954-281B-A64B-B5A5-AB7167874EE1}" dt="2022-05-07T03:09:04.140" v="362" actId="2696"/>
        <pc:sldMkLst>
          <pc:docMk/>
          <pc:sldMk cId="1678916146" sldId="337"/>
        </pc:sldMkLst>
      </pc:sldChg>
      <pc:sldChg chg="del">
        <pc:chgData name="18810070150@163.com" userId="51ff55319c2c2718" providerId="LiveId" clId="{3B1CA954-281B-A64B-B5A5-AB7167874EE1}" dt="2022-05-07T03:09:04.140" v="362" actId="2696"/>
        <pc:sldMkLst>
          <pc:docMk/>
          <pc:sldMk cId="2896737521" sldId="338"/>
        </pc:sldMkLst>
      </pc:sldChg>
      <pc:sldChg chg="addSp delSp modSp mod">
        <pc:chgData name="18810070150@163.com" userId="51ff55319c2c2718" providerId="LiveId" clId="{3B1CA954-281B-A64B-B5A5-AB7167874EE1}" dt="2022-05-07T03:15:57.099" v="437"/>
        <pc:sldMkLst>
          <pc:docMk/>
          <pc:sldMk cId="4169018788" sldId="339"/>
        </pc:sldMkLst>
        <pc:spChg chg="add mod">
          <ac:chgData name="18810070150@163.com" userId="51ff55319c2c2718" providerId="LiveId" clId="{3B1CA954-281B-A64B-B5A5-AB7167874EE1}" dt="2022-05-07T03:15:57.099" v="437"/>
          <ac:spMkLst>
            <pc:docMk/>
            <pc:sldMk cId="4169018788" sldId="339"/>
            <ac:spMk id="7" creationId="{792F2F80-8792-D1AD-4A3A-1DD6135250F3}"/>
          </ac:spMkLst>
        </pc:spChg>
        <pc:spChg chg="del">
          <ac:chgData name="18810070150@163.com" userId="51ff55319c2c2718" providerId="LiveId" clId="{3B1CA954-281B-A64B-B5A5-AB7167874EE1}" dt="2022-05-07T03:15:56.803" v="436" actId="478"/>
          <ac:spMkLst>
            <pc:docMk/>
            <pc:sldMk cId="4169018788" sldId="339"/>
            <ac:spMk id="82" creationId="{CEE9864F-9576-4770-A24F-469948E67490}"/>
          </ac:spMkLst>
        </pc:spChg>
      </pc:sldChg>
      <pc:sldChg chg="addSp delSp modSp mod">
        <pc:chgData name="18810070150@163.com" userId="51ff55319c2c2718" providerId="LiveId" clId="{3B1CA954-281B-A64B-B5A5-AB7167874EE1}" dt="2022-05-07T03:16:13.787" v="445"/>
        <pc:sldMkLst>
          <pc:docMk/>
          <pc:sldMk cId="771679688" sldId="340"/>
        </pc:sldMkLst>
        <pc:spChg chg="add mod">
          <ac:chgData name="18810070150@163.com" userId="51ff55319c2c2718" providerId="LiveId" clId="{3B1CA954-281B-A64B-B5A5-AB7167874EE1}" dt="2022-05-07T03:16:13.787" v="445"/>
          <ac:spMkLst>
            <pc:docMk/>
            <pc:sldMk cId="771679688" sldId="340"/>
            <ac:spMk id="163" creationId="{D96100F0-1EEC-D2FC-DEFB-C99E6EE785FB}"/>
          </ac:spMkLst>
        </pc:spChg>
        <pc:spChg chg="del">
          <ac:chgData name="18810070150@163.com" userId="51ff55319c2c2718" providerId="LiveId" clId="{3B1CA954-281B-A64B-B5A5-AB7167874EE1}" dt="2022-05-07T03:16:13.495" v="444" actId="478"/>
          <ac:spMkLst>
            <pc:docMk/>
            <pc:sldMk cId="771679688" sldId="340"/>
            <ac:spMk id="200" creationId="{622F24DA-A211-4357-BCD5-7BBEE610F86F}"/>
          </ac:spMkLst>
        </pc:spChg>
      </pc:sldChg>
      <pc:sldChg chg="addSp delSp modSp del mod">
        <pc:chgData name="18810070150@163.com" userId="51ff55319c2c2718" providerId="LiveId" clId="{3B1CA954-281B-A64B-B5A5-AB7167874EE1}" dt="2022-05-07T03:32:32.645" v="503" actId="2696"/>
        <pc:sldMkLst>
          <pc:docMk/>
          <pc:sldMk cId="1513028597" sldId="341"/>
        </pc:sldMkLst>
        <pc:spChg chg="del">
          <ac:chgData name="18810070150@163.com" userId="51ff55319c2c2718" providerId="LiveId" clId="{3B1CA954-281B-A64B-B5A5-AB7167874EE1}" dt="2022-05-07T03:18:41.580" v="496" actId="478"/>
          <ac:spMkLst>
            <pc:docMk/>
            <pc:sldMk cId="1513028597" sldId="341"/>
            <ac:spMk id="4" creationId="{7E506CD1-9DB5-49AC-B0AA-E618A61A5D20}"/>
          </ac:spMkLst>
        </pc:spChg>
        <pc:spChg chg="add mod">
          <ac:chgData name="18810070150@163.com" userId="51ff55319c2c2718" providerId="LiveId" clId="{3B1CA954-281B-A64B-B5A5-AB7167874EE1}" dt="2022-05-07T03:18:41.856" v="497"/>
          <ac:spMkLst>
            <pc:docMk/>
            <pc:sldMk cId="1513028597" sldId="341"/>
            <ac:spMk id="6" creationId="{F47B966C-7CDC-3EC9-796C-7003ADBE480F}"/>
          </ac:spMkLst>
        </pc:spChg>
      </pc:sldChg>
      <pc:sldChg chg="del">
        <pc:chgData name="18810070150@163.com" userId="51ff55319c2c2718" providerId="LiveId" clId="{3B1CA954-281B-A64B-B5A5-AB7167874EE1}" dt="2022-05-07T03:09:04.140" v="362" actId="2696"/>
        <pc:sldMkLst>
          <pc:docMk/>
          <pc:sldMk cId="2379037990" sldId="342"/>
        </pc:sldMkLst>
      </pc:sldChg>
      <pc:sldChg chg="addSp delSp modSp mod">
        <pc:chgData name="18810070150@163.com" userId="51ff55319c2c2718" providerId="LiveId" clId="{3B1CA954-281B-A64B-B5A5-AB7167874EE1}" dt="2022-05-07T03:38:10.932" v="507" actId="20577"/>
        <pc:sldMkLst>
          <pc:docMk/>
          <pc:sldMk cId="3499230693" sldId="343"/>
        </pc:sldMkLst>
        <pc:spChg chg="add mod">
          <ac:chgData name="18810070150@163.com" userId="51ff55319c2c2718" providerId="LiveId" clId="{3B1CA954-281B-A64B-B5A5-AB7167874EE1}" dt="2022-05-07T03:38:10.932" v="507" actId="20577"/>
          <ac:spMkLst>
            <pc:docMk/>
            <pc:sldMk cId="3499230693" sldId="343"/>
            <ac:spMk id="11" creationId="{C250F964-EDE2-FB1F-AEEA-0E81A2CFCE2F}"/>
          </ac:spMkLst>
        </pc:spChg>
        <pc:spChg chg="del">
          <ac:chgData name="18810070150@163.com" userId="51ff55319c2c2718" providerId="LiveId" clId="{3B1CA954-281B-A64B-B5A5-AB7167874EE1}" dt="2022-05-07T03:18:32.050" v="490" actId="478"/>
          <ac:spMkLst>
            <pc:docMk/>
            <pc:sldMk cId="3499230693" sldId="343"/>
            <ac:spMk id="12" creationId="{61489515-822A-401C-A1F0-87A67B89BF75}"/>
          </ac:spMkLst>
        </pc:spChg>
      </pc:sldChg>
      <pc:sldChg chg="addSp delSp modSp add mod">
        <pc:chgData name="18810070150@163.com" userId="51ff55319c2c2718" providerId="LiveId" clId="{3B1CA954-281B-A64B-B5A5-AB7167874EE1}" dt="2022-05-08T01:33:48.939" v="956" actId="20577"/>
        <pc:sldMkLst>
          <pc:docMk/>
          <pc:sldMk cId="229185729" sldId="344"/>
        </pc:sldMkLst>
        <pc:spChg chg="add del mod">
          <ac:chgData name="18810070150@163.com" userId="51ff55319c2c2718" providerId="LiveId" clId="{3B1CA954-281B-A64B-B5A5-AB7167874EE1}" dt="2022-05-08T01:31:01.581" v="750" actId="478"/>
          <ac:spMkLst>
            <pc:docMk/>
            <pc:sldMk cId="229185729" sldId="344"/>
            <ac:spMk id="2" creationId="{573EB712-D4AB-348F-B387-61109AAEF550}"/>
          </ac:spMkLst>
        </pc:spChg>
        <pc:spChg chg="del">
          <ac:chgData name="18810070150@163.com" userId="51ff55319c2c2718" providerId="LiveId" clId="{3B1CA954-281B-A64B-B5A5-AB7167874EE1}" dt="2022-05-08T01:30:00.534" v="655" actId="478"/>
          <ac:spMkLst>
            <pc:docMk/>
            <pc:sldMk cId="229185729" sldId="344"/>
            <ac:spMk id="9" creationId="{56D8EF83-A65B-45CC-943F-D158B66503FC}"/>
          </ac:spMkLst>
        </pc:spChg>
        <pc:spChg chg="del">
          <ac:chgData name="18810070150@163.com" userId="51ff55319c2c2718" providerId="LiveId" clId="{3B1CA954-281B-A64B-B5A5-AB7167874EE1}" dt="2022-05-08T01:30:08.564" v="659" actId="478"/>
          <ac:spMkLst>
            <pc:docMk/>
            <pc:sldMk cId="229185729" sldId="344"/>
            <ac:spMk id="10" creationId="{27C63EFF-33BA-4C61-B5FB-A008FFEC7C4E}"/>
          </ac:spMkLst>
        </pc:spChg>
        <pc:spChg chg="del">
          <ac:chgData name="18810070150@163.com" userId="51ff55319c2c2718" providerId="LiveId" clId="{3B1CA954-281B-A64B-B5A5-AB7167874EE1}" dt="2022-05-08T01:30:10.277" v="660" actId="478"/>
          <ac:spMkLst>
            <pc:docMk/>
            <pc:sldMk cId="229185729" sldId="344"/>
            <ac:spMk id="11" creationId="{7C740319-9352-4271-9EE1-D08AB0FDA34E}"/>
          </ac:spMkLst>
        </pc:spChg>
        <pc:spChg chg="mod">
          <ac:chgData name="18810070150@163.com" userId="51ff55319c2c2718" providerId="LiveId" clId="{3B1CA954-281B-A64B-B5A5-AB7167874EE1}" dt="2022-05-08T01:29:48.936" v="653" actId="20577"/>
          <ac:spMkLst>
            <pc:docMk/>
            <pc:sldMk cId="229185729" sldId="344"/>
            <ac:spMk id="12" creationId="{FFAF8C98-CDD8-5835-3D64-F6967D2A9781}"/>
          </ac:spMkLst>
        </pc:spChg>
        <pc:spChg chg="del">
          <ac:chgData name="18810070150@163.com" userId="51ff55319c2c2718" providerId="LiveId" clId="{3B1CA954-281B-A64B-B5A5-AB7167874EE1}" dt="2022-05-08T01:30:03.047" v="656" actId="478"/>
          <ac:spMkLst>
            <pc:docMk/>
            <pc:sldMk cId="229185729" sldId="344"/>
            <ac:spMk id="165" creationId="{BA50CAF1-FFB6-4279-B502-3E37BF5E1BBE}"/>
          </ac:spMkLst>
        </pc:spChg>
        <pc:spChg chg="mod">
          <ac:chgData name="18810070150@163.com" userId="51ff55319c2c2718" providerId="LiveId" clId="{3B1CA954-281B-A64B-B5A5-AB7167874EE1}" dt="2022-05-08T01:33:48.939" v="956" actId="20577"/>
          <ac:spMkLst>
            <pc:docMk/>
            <pc:sldMk cId="229185729" sldId="344"/>
            <ac:spMk id="166" creationId="{797315B3-04C4-4EC3-88B9-0ECD648E1258}"/>
          </ac:spMkLst>
        </pc:spChg>
        <pc:spChg chg="del">
          <ac:chgData name="18810070150@163.com" userId="51ff55319c2c2718" providerId="LiveId" clId="{3B1CA954-281B-A64B-B5A5-AB7167874EE1}" dt="2022-05-08T01:30:05.372" v="657" actId="478"/>
          <ac:spMkLst>
            <pc:docMk/>
            <pc:sldMk cId="229185729" sldId="344"/>
            <ac:spMk id="167" creationId="{26E74392-7B4F-404E-884C-CC01759E6971}"/>
          </ac:spMkLst>
        </pc:spChg>
        <pc:spChg chg="del">
          <ac:chgData name="18810070150@163.com" userId="51ff55319c2c2718" providerId="LiveId" clId="{3B1CA954-281B-A64B-B5A5-AB7167874EE1}" dt="2022-05-08T01:29:58.572" v="654" actId="478"/>
          <ac:spMkLst>
            <pc:docMk/>
            <pc:sldMk cId="229185729" sldId="344"/>
            <ac:spMk id="209" creationId="{68C4EC47-E8DB-416E-818C-B5E9F235AD34}"/>
          </ac:spMkLst>
        </pc:spChg>
        <pc:spChg chg="mod">
          <ac:chgData name="18810070150@163.com" userId="51ff55319c2c2718" providerId="LiveId" clId="{3B1CA954-281B-A64B-B5A5-AB7167874EE1}" dt="2022-05-08T01:32:21.741" v="858" actId="1076"/>
          <ac:spMkLst>
            <pc:docMk/>
            <pc:sldMk cId="229185729" sldId="344"/>
            <ac:spMk id="308" creationId="{6C69F2F5-1DD6-434D-A6E9-4BFA0E511799}"/>
          </ac:spMkLst>
        </pc:spChg>
        <pc:cxnChg chg="del">
          <ac:chgData name="18810070150@163.com" userId="51ff55319c2c2718" providerId="LiveId" clId="{3B1CA954-281B-A64B-B5A5-AB7167874EE1}" dt="2022-05-08T01:30:06.464" v="658" actId="478"/>
          <ac:cxnSpMkLst>
            <pc:docMk/>
            <pc:sldMk cId="229185729" sldId="344"/>
            <ac:cxnSpMk id="4" creationId="{D1490E32-2E9F-4A12-A7D4-7F8FC9989EC1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2" name="Shape 9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n-lt"/>
        <a:ea typeface="+mn-ea"/>
        <a:cs typeface="+mn-cs"/>
        <a:sym typeface="Calibri" panose="020F0502020204030204"/>
      </a:defRPr>
    </a:lvl1pPr>
    <a:lvl2pPr indent="228600" defTabSz="457200" latinLnBrk="0">
      <a:defRPr sz="1200">
        <a:latin typeface="+mn-lt"/>
        <a:ea typeface="+mn-ea"/>
        <a:cs typeface="+mn-cs"/>
        <a:sym typeface="Calibri" panose="020F0502020204030204"/>
      </a:defRPr>
    </a:lvl2pPr>
    <a:lvl3pPr indent="457200" defTabSz="457200" latinLnBrk="0">
      <a:defRPr sz="1200">
        <a:latin typeface="+mn-lt"/>
        <a:ea typeface="+mn-ea"/>
        <a:cs typeface="+mn-cs"/>
        <a:sym typeface="Calibri" panose="020F0502020204030204"/>
      </a:defRPr>
    </a:lvl3pPr>
    <a:lvl4pPr indent="685800" defTabSz="457200" latinLnBrk="0">
      <a:defRPr sz="1200">
        <a:latin typeface="+mn-lt"/>
        <a:ea typeface="+mn-ea"/>
        <a:cs typeface="+mn-cs"/>
        <a:sym typeface="Calibri" panose="020F0502020204030204"/>
      </a:defRPr>
    </a:lvl4pPr>
    <a:lvl5pPr indent="914400" defTabSz="457200" latinLnBrk="0">
      <a:defRPr sz="1200">
        <a:latin typeface="+mn-lt"/>
        <a:ea typeface="+mn-ea"/>
        <a:cs typeface="+mn-cs"/>
        <a:sym typeface="Calibri" panose="020F0502020204030204"/>
      </a:defRPr>
    </a:lvl5pPr>
    <a:lvl6pPr indent="1143000" defTabSz="457200" latinLnBrk="0">
      <a:defRPr sz="1200">
        <a:latin typeface="+mn-lt"/>
        <a:ea typeface="+mn-ea"/>
        <a:cs typeface="+mn-cs"/>
        <a:sym typeface="Calibri" panose="020F0502020204030204"/>
      </a:defRPr>
    </a:lvl6pPr>
    <a:lvl7pPr indent="1371600" defTabSz="457200" latinLnBrk="0">
      <a:defRPr sz="1200">
        <a:latin typeface="+mn-lt"/>
        <a:ea typeface="+mn-ea"/>
        <a:cs typeface="+mn-cs"/>
        <a:sym typeface="Calibri" panose="020F0502020204030204"/>
      </a:defRPr>
    </a:lvl7pPr>
    <a:lvl8pPr indent="1600200" defTabSz="457200" latinLnBrk="0">
      <a:defRPr sz="1200">
        <a:latin typeface="+mn-lt"/>
        <a:ea typeface="+mn-ea"/>
        <a:cs typeface="+mn-cs"/>
        <a:sym typeface="Calibri" panose="020F0502020204030204"/>
      </a:defRPr>
    </a:lvl8pPr>
    <a:lvl9pPr indent="1828800" defTabSz="457200" latinLnBrk="0">
      <a:defRPr sz="1200">
        <a:latin typeface="+mn-lt"/>
        <a:ea typeface="+mn-ea"/>
        <a:cs typeface="+mn-cs"/>
        <a:sym typeface="Calibri" panose="020F050202020403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689225" y="509588"/>
            <a:ext cx="4527550" cy="2547937"/>
          </a:xfrm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4608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171CA587-553C-433A-96C4-3665931A1359}" type="slidenum">
              <a:rPr lang="zh-CN" altLang="en-US" sz="1200" b="0" smtClean="0"/>
              <a:t>1</a:t>
            </a:fld>
            <a:endParaRPr lang="en-US" altLang="zh-CN" sz="1200" b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48887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76002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685800" y="1597819"/>
            <a:ext cx="7772400" cy="110252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2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  <p:pic>
        <p:nvPicPr>
          <p:cNvPr id="2" name="图片 1" descr="日程2"/>
          <p:cNvPicPr>
            <a:picLocks noChangeAspect="1"/>
          </p:cNvPicPr>
          <p:nvPr userDrawn="1"/>
        </p:nvPicPr>
        <p:blipFill>
          <a:blip r:embed="rId2"/>
          <a:srcRect b="19049"/>
          <a:stretch>
            <a:fillRect/>
          </a:stretch>
        </p:blipFill>
        <p:spPr>
          <a:xfrm>
            <a:off x="0" y="0"/>
            <a:ext cx="9147175" cy="5234940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722312" y="3305176"/>
            <a:ext cx="7772401" cy="1021557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标题文本</a:t>
            </a:r>
          </a:p>
        </p:txBody>
      </p:sp>
      <p:sp>
        <p:nvSpPr>
          <p:cNvPr id="30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2" y="2180034"/>
            <a:ext cx="7772401" cy="1125141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9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0" y="1200150"/>
            <a:ext cx="4038600" cy="339447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8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4"/>
            <a:ext cx="4040188" cy="47982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45720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91440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137160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182880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9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4645026" y="1151334"/>
            <a:ext cx="4041776" cy="47982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sz="2400" b="1"/>
            </a:pPr>
            <a:endParaRPr/>
          </a:p>
        </p:txBody>
      </p:sp>
      <p:sp>
        <p:nvSpPr>
          <p:cNvPr id="5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457201" y="204786"/>
            <a:ext cx="3008314" cy="871539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标题文本</a:t>
            </a:r>
          </a:p>
        </p:txBody>
      </p:sp>
      <p:sp>
        <p:nvSpPr>
          <p:cNvPr id="73" name="正文级别 1…"/>
          <p:cNvSpPr txBox="1">
            <a:spLocks noGrp="1"/>
          </p:cNvSpPr>
          <p:nvPr>
            <p:ph type="body" idx="1" hasCustomPrompt="1"/>
          </p:nvPr>
        </p:nvSpPr>
        <p:spPr>
          <a:xfrm>
            <a:off x="3575050" y="204788"/>
            <a:ext cx="5111750" cy="4389836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4" name="文本占位符 3"/>
          <p:cNvSpPr>
            <a:spLocks noGrp="1"/>
          </p:cNvSpPr>
          <p:nvPr>
            <p:ph type="body" sz="half" idx="13"/>
          </p:nvPr>
        </p:nvSpPr>
        <p:spPr>
          <a:xfrm>
            <a:off x="457200" y="1076326"/>
            <a:ext cx="3008315" cy="3518297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  <a:endParaRPr/>
          </a:p>
        </p:txBody>
      </p:sp>
      <p:sp>
        <p:nvSpPr>
          <p:cNvPr id="7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1792288" y="3600450"/>
            <a:ext cx="5486401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标题文本</a:t>
            </a:r>
          </a:p>
        </p:txBody>
      </p:sp>
      <p:sp>
        <p:nvSpPr>
          <p:cNvPr id="83" name="图片占位符 2"/>
          <p:cNvSpPr>
            <a:spLocks noGrp="1"/>
          </p:cNvSpPr>
          <p:nvPr>
            <p:ph type="pic" sz="half" idx="13"/>
          </p:nvPr>
        </p:nvSpPr>
        <p:spPr>
          <a:xfrm>
            <a:off x="1792288" y="459581"/>
            <a:ext cx="5486401" cy="30861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8" y="4025503"/>
            <a:ext cx="5486401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3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8422818" y="4769564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  <p:pic>
        <p:nvPicPr>
          <p:cNvPr id="6" name="图片 5" descr="日程2"/>
          <p:cNvPicPr>
            <a:picLocks noChangeAspect="1"/>
          </p:cNvPicPr>
          <p:nvPr userDrawn="1"/>
        </p:nvPicPr>
        <p:blipFill>
          <a:blip r:embed="rId10"/>
          <a:srcRect b="19049"/>
          <a:stretch>
            <a:fillRect/>
          </a:stretch>
        </p:blipFill>
        <p:spPr>
          <a:xfrm>
            <a:off x="0" y="0"/>
            <a:ext cx="9147175" cy="523494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90204"/>
        <a:buChar char="•"/>
        <a:defRPr sz="3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90204"/>
        <a:buChar char="–"/>
        <a:defRPr sz="3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90204"/>
        <a:buChar char="•"/>
        <a:defRPr sz="3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90204"/>
        <a:buChar char="–"/>
        <a:defRPr sz="3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90204"/>
        <a:buChar char="»"/>
        <a:defRPr sz="3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90204"/>
        <a:buChar char="•"/>
        <a:defRPr sz="3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90204"/>
        <a:buChar char="•"/>
        <a:defRPr sz="3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90204"/>
        <a:buChar char="•"/>
        <a:defRPr sz="3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90204"/>
        <a:buChar char="•"/>
        <a:defRPr sz="3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6" Type="http://schemas.openxmlformats.org/officeDocument/2006/relationships/image" Target="../media/image70.png"/><Relationship Id="rId21" Type="http://schemas.openxmlformats.org/officeDocument/2006/relationships/image" Target="../media/image65.png"/><Relationship Id="rId25" Type="http://schemas.openxmlformats.org/officeDocument/2006/relationships/image" Target="../media/image69.png"/><Relationship Id="rId29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24" Type="http://schemas.openxmlformats.org/officeDocument/2006/relationships/image" Target="../media/image68.png"/><Relationship Id="rId23" Type="http://schemas.openxmlformats.org/officeDocument/2006/relationships/image" Target="../media/image67.png"/><Relationship Id="rId28" Type="http://schemas.openxmlformats.org/officeDocument/2006/relationships/image" Target="../media/image6.png"/><Relationship Id="rId22" Type="http://schemas.openxmlformats.org/officeDocument/2006/relationships/image" Target="../media/image66.png"/><Relationship Id="rId27" Type="http://schemas.openxmlformats.org/officeDocument/2006/relationships/image" Target="../media/image7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0.png"/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3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0.png"/><Relationship Id="rId2" Type="http://schemas.openxmlformats.org/officeDocument/2006/relationships/image" Target="../media/image39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31.png"/><Relationship Id="rId5" Type="http://schemas.openxmlformats.org/officeDocument/2006/relationships/image" Target="../media/image8.png"/><Relationship Id="rId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png"/><Relationship Id="rId5" Type="http://schemas.openxmlformats.org/officeDocument/2006/relationships/image" Target="../media/image140.png"/><Relationship Id="rId4" Type="http://schemas.openxmlformats.org/officeDocument/2006/relationships/image" Target="../media/image130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60.png"/><Relationship Id="rId5" Type="http://schemas.openxmlformats.org/officeDocument/2006/relationships/image" Target="../media/image371.png"/><Relationship Id="rId4" Type="http://schemas.openxmlformats.org/officeDocument/2006/relationships/image" Target="../media/image43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7" Type="http://schemas.openxmlformats.org/officeDocument/2006/relationships/image" Target="../media/image4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3.png"/><Relationship Id="rId5" Type="http://schemas.openxmlformats.org/officeDocument/2006/relationships/image" Target="../media/image15.png"/><Relationship Id="rId4" Type="http://schemas.openxmlformats.org/officeDocument/2006/relationships/image" Target="../media/image5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11.png"/><Relationship Id="rId4" Type="http://schemas.openxmlformats.org/officeDocument/2006/relationships/image" Target="../media/image30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kumimoji="0" sz="1400" b="0" kern="12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fld id="{8257CA51-0034-49E4-B4B3-8AFF8F668DA9}" type="slidenum">
              <a:rPr lang="zh-CN" altLang="en-US" smtClean="0"/>
              <a:pPr>
                <a:defRPr/>
              </a:pPr>
              <a:t>1</a:t>
            </a:fld>
            <a:endParaRPr kumimoji="0" lang="en-US" altLang="zh-CN" sz="1050" b="0" dirty="0">
              <a:solidFill>
                <a:schemeClr val="bg2"/>
              </a:solidFill>
              <a:cs typeface="Times New Roman" panose="02020603050405020304" pitchFamily="18" charset="0"/>
            </a:endParaRPr>
          </a:p>
        </p:txBody>
      </p:sp>
      <p:sp>
        <p:nvSpPr>
          <p:cNvPr id="15364" name="TextBox 7"/>
          <p:cNvSpPr txBox="1">
            <a:spLocks noChangeArrowheads="1"/>
          </p:cNvSpPr>
          <p:nvPr/>
        </p:nvSpPr>
        <p:spPr bwMode="auto">
          <a:xfrm>
            <a:off x="1600187" y="1292040"/>
            <a:ext cx="6346031" cy="83099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pPr algn="ctr" hangingPunct="1">
              <a:spcAft>
                <a:spcPts val="900"/>
              </a:spcAft>
              <a:defRPr/>
            </a:pPr>
            <a:r>
              <a:rPr lang="e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Efficient Personalized PageRank Computation: A Spanning Forests Sampling Based Approach</a:t>
            </a:r>
            <a:endParaRPr lang="zh-CN" altLang="en-US" sz="2400" b="1" spc="225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132" name="Rectangle 3"/>
          <p:cNvSpPr>
            <a:spLocks noChangeArrowheads="1"/>
          </p:cNvSpPr>
          <p:nvPr/>
        </p:nvSpPr>
        <p:spPr bwMode="auto">
          <a:xfrm>
            <a:off x="1023216" y="2574867"/>
            <a:ext cx="6748438" cy="64807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69056" tIns="34529" rIns="69056" bIns="34529"/>
          <a:lstStyle/>
          <a:p>
            <a:pPr algn="ctr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Meihao</a:t>
            </a:r>
            <a:r>
              <a:rPr lang="e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Liao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Rong-Hua Li,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Qiangqiang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Dai,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Guoren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Wang</a:t>
            </a:r>
            <a:endParaRPr lang="zh-CN" altLang="zh-CN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微软雅黑 Light" panose="020B0502040204020203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182A26A3-5CF9-6291-D2C1-A916F53E91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7781" y="3048626"/>
            <a:ext cx="6748438" cy="64807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69056" tIns="34529" rIns="69056" bIns="34529"/>
          <a:lstStyle/>
          <a:p>
            <a:pPr algn="ctr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Beijing Institute of Technology</a:t>
            </a:r>
            <a:endParaRPr lang="zh-CN" altLang="zh-CN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微软雅黑 Light" panose="020B0502040204020203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852F7BA-44F2-0326-D1D1-E8EE411619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460" y="138930"/>
            <a:ext cx="977929" cy="972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3">
            <a:extLst>
              <a:ext uri="{FF2B5EF4-FFF2-40B4-BE49-F238E27FC236}">
                <a16:creationId xmlns:a16="http://schemas.microsoft.com/office/drawing/2014/main" id="{5E3C485F-DD05-B8E0-1328-26C0125F0F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356" y="3384141"/>
            <a:ext cx="7838157" cy="64807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69056" tIns="34529" rIns="69056" bIns="34529"/>
          <a:lstStyle/>
          <a:p>
            <a:pPr algn="ctr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en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mhliao@bit.edu.cn</a:t>
            </a:r>
            <a:r>
              <a:rPr lang="en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lironghuabit@126.com; qiangd66@gmail.com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wanggrbit@126.com</a:t>
            </a:r>
            <a:endParaRPr lang="e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endParaRPr lang="zh-CN" altLang="zh-CN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微软雅黑 Light" panose="020B0502040204020203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组合 47">
            <a:extLst>
              <a:ext uri="{FF2B5EF4-FFF2-40B4-BE49-F238E27FC236}">
                <a16:creationId xmlns:a16="http://schemas.microsoft.com/office/drawing/2014/main" id="{D79A02E8-4D27-4EFA-AC79-9CF96AD5E4C6}"/>
              </a:ext>
            </a:extLst>
          </p:cNvPr>
          <p:cNvGrpSpPr/>
          <p:nvPr/>
        </p:nvGrpSpPr>
        <p:grpSpPr>
          <a:xfrm>
            <a:off x="4133546" y="1182427"/>
            <a:ext cx="3953307" cy="2411931"/>
            <a:chOff x="1988382" y="660464"/>
            <a:chExt cx="3953307" cy="2411931"/>
          </a:xfrm>
        </p:grpSpPr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D76F01AC-6C54-461D-AD8C-C0ED06D53441}"/>
                </a:ext>
              </a:extLst>
            </p:cNvPr>
            <p:cNvGrpSpPr/>
            <p:nvPr/>
          </p:nvGrpSpPr>
          <p:grpSpPr>
            <a:xfrm>
              <a:off x="1988382" y="660464"/>
              <a:ext cx="3953307" cy="1123621"/>
              <a:chOff x="1988382" y="660464"/>
              <a:chExt cx="3953307" cy="1123621"/>
            </a:xfrm>
          </p:grpSpPr>
          <p:grpSp>
            <p:nvGrpSpPr>
              <p:cNvPr id="288" name="组合 287">
                <a:extLst>
                  <a:ext uri="{FF2B5EF4-FFF2-40B4-BE49-F238E27FC236}">
                    <a16:creationId xmlns:a16="http://schemas.microsoft.com/office/drawing/2014/main" id="{53420D9A-A784-4EE5-AF47-C43F6942E06C}"/>
                  </a:ext>
                </a:extLst>
              </p:cNvPr>
              <p:cNvGrpSpPr/>
              <p:nvPr/>
            </p:nvGrpSpPr>
            <p:grpSpPr>
              <a:xfrm>
                <a:off x="2086829" y="660464"/>
                <a:ext cx="695272" cy="685708"/>
                <a:chOff x="505016" y="1677079"/>
                <a:chExt cx="695272" cy="685708"/>
              </a:xfrm>
            </p:grpSpPr>
            <p:grpSp>
              <p:nvGrpSpPr>
                <p:cNvPr id="290" name="节点6">
                  <a:extLst>
                    <a:ext uri="{FF2B5EF4-FFF2-40B4-BE49-F238E27FC236}">
                      <a16:creationId xmlns:a16="http://schemas.microsoft.com/office/drawing/2014/main" id="{4A6C2189-F830-4A8F-8654-99851C37B4C2}"/>
                    </a:ext>
                  </a:extLst>
                </p:cNvPr>
                <p:cNvGrpSpPr/>
                <p:nvPr/>
              </p:nvGrpSpPr>
              <p:grpSpPr>
                <a:xfrm>
                  <a:off x="505016" y="2169771"/>
                  <a:ext cx="178915" cy="193016"/>
                  <a:chOff x="2776200" y="2755304"/>
                  <a:chExt cx="288000" cy="288000"/>
                </a:xfrm>
              </p:grpSpPr>
              <p:sp>
                <p:nvSpPr>
                  <p:cNvPr id="298" name="node6">
                    <a:extLst>
                      <a:ext uri="{FF2B5EF4-FFF2-40B4-BE49-F238E27FC236}">
                        <a16:creationId xmlns:a16="http://schemas.microsoft.com/office/drawing/2014/main" id="{CDDD99F5-70FC-46DA-82D4-68A0DA285301}"/>
                      </a:ext>
                    </a:extLst>
                  </p:cNvPr>
                  <p:cNvSpPr/>
                  <p:nvPr/>
                </p:nvSpPr>
                <p:spPr>
                  <a:xfrm>
                    <a:off x="2776200" y="2755304"/>
                    <a:ext cx="288000" cy="288000"/>
                  </a:xfrm>
                  <a:prstGeom prst="ellipse">
                    <a:avLst/>
                  </a:prstGeom>
                  <a:solidFill>
                    <a:srgbClr val="92D050"/>
                  </a:solidFill>
                  <a:ln w="127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1" vertOverflow="overflow" horzOverflow="overflow" vert="horz" wrap="square" lIns="45719" tIns="45719" rIns="45719" bIns="45719" numCol="1" spcCol="38100" rtlCol="0" anchor="ctr">
                    <a:spAutoFit/>
                  </a:bodyPr>
                  <a:lstStyle/>
                  <a:p>
                    <a:pPr marL="0" marR="0" indent="0" algn="l" defTabSz="457200" rtl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</a:pPr>
                    <a:endParaRPr kumimoji="0" lang="zh-CN" altLang="en-US" sz="1200" b="0" i="0" u="none" strike="noStrike" cap="none" spc="0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ea typeface="+mn-ea"/>
                      <a:cs typeface="+mn-cs"/>
                      <a:sym typeface="Calibri" panose="020F0502020204030204"/>
                    </a:endParaRPr>
                  </a:p>
                </p:txBody>
              </p:sp>
              <p:sp>
                <p:nvSpPr>
                  <p:cNvPr id="299" name="6">
                    <a:extLst>
                      <a:ext uri="{FF2B5EF4-FFF2-40B4-BE49-F238E27FC236}">
                        <a16:creationId xmlns:a16="http://schemas.microsoft.com/office/drawing/2014/main" id="{279B98D8-F1ED-4E69-B742-1DBD77082FAD}"/>
                      </a:ext>
                    </a:extLst>
                  </p:cNvPr>
                  <p:cNvSpPr txBox="1"/>
                  <p:nvPr/>
                </p:nvSpPr>
                <p:spPr>
                  <a:xfrm>
                    <a:off x="2776200" y="2755304"/>
                    <a:ext cx="288000" cy="288000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</p:spPr>
                <p:style>
                  <a:lnRef idx="0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none"/>
                </p:style>
                <p:txBody>
                  <a:bodyPr rot="0" spcFirstLastPara="1" vertOverflow="overflow" horzOverflow="overflow" vert="horz" wrap="square" lIns="0" tIns="0" rIns="0" bIns="0" numCol="1" spcCol="38100" rtlCol="0" anchor="ctr" anchorCtr="1">
                    <a:noAutofit/>
                  </a:bodyPr>
                  <a:lstStyle/>
                  <a:p>
                    <a:pPr marL="0" marR="0" lvl="0" indent="0" algn="l" defTabSz="457200" rtl="0" eaLnBrk="1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mic Sans MS" panose="030F0702030302020204" pitchFamily="66" charset="0"/>
                        <a:cs typeface="Calibri"/>
                        <a:sym typeface="Calibri" panose="020F0502020204030204"/>
                      </a:rPr>
                      <a:t>V</a:t>
                    </a:r>
                    <a:r>
                      <a:rPr kumimoji="0" lang="en-US" altLang="zh-CN" sz="6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mic Sans MS" panose="030F0702030302020204" pitchFamily="66" charset="0"/>
                        <a:cs typeface="Calibri"/>
                        <a:sym typeface="Calibri" panose="020F0502020204030204"/>
                      </a:rPr>
                      <a:t>2</a:t>
                    </a:r>
                    <a:endParaRPr kumimoji="0" lang="zh-CN" altLang="en-US" sz="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omic Sans MS" panose="030F0702030302020204" pitchFamily="66" charset="0"/>
                      <a:cs typeface="Calibri"/>
                      <a:sym typeface="Calibri" panose="020F0502020204030204"/>
                    </a:endParaRPr>
                  </a:p>
                </p:txBody>
              </p:sp>
            </p:grpSp>
            <p:grpSp>
              <p:nvGrpSpPr>
                <p:cNvPr id="291" name="节点5">
                  <a:extLst>
                    <a:ext uri="{FF2B5EF4-FFF2-40B4-BE49-F238E27FC236}">
                      <a16:creationId xmlns:a16="http://schemas.microsoft.com/office/drawing/2014/main" id="{17848AEF-ED31-40E7-9B2A-7379763937D5}"/>
                    </a:ext>
                  </a:extLst>
                </p:cNvPr>
                <p:cNvGrpSpPr/>
                <p:nvPr/>
              </p:nvGrpSpPr>
              <p:grpSpPr>
                <a:xfrm>
                  <a:off x="648591" y="1677079"/>
                  <a:ext cx="180277" cy="195896"/>
                  <a:chOff x="3007313" y="2020153"/>
                  <a:chExt cx="290191" cy="292298"/>
                </a:xfrm>
              </p:grpSpPr>
              <p:sp>
                <p:nvSpPr>
                  <p:cNvPr id="296" name="node5">
                    <a:extLst>
                      <a:ext uri="{FF2B5EF4-FFF2-40B4-BE49-F238E27FC236}">
                        <a16:creationId xmlns:a16="http://schemas.microsoft.com/office/drawing/2014/main" id="{76BCD420-03E3-4B11-A817-D1BA34D09D9E}"/>
                      </a:ext>
                    </a:extLst>
                  </p:cNvPr>
                  <p:cNvSpPr/>
                  <p:nvPr/>
                </p:nvSpPr>
                <p:spPr>
                  <a:xfrm>
                    <a:off x="3007313" y="2020153"/>
                    <a:ext cx="288000" cy="288000"/>
                  </a:xfrm>
                  <a:prstGeom prst="ellipse">
                    <a:avLst/>
                  </a:prstGeom>
                  <a:solidFill>
                    <a:schemeClr val="accent3"/>
                  </a:solidFill>
                  <a:ln w="127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1" vertOverflow="overflow" horzOverflow="overflow" vert="horz" wrap="square" lIns="45719" tIns="45719" rIns="45719" bIns="45719" numCol="1" spcCol="38100" rtlCol="0" anchor="ctr">
                    <a:spAutoFit/>
                  </a:bodyPr>
                  <a:lstStyle/>
                  <a:p>
                    <a:pPr marL="0" marR="0" indent="0" algn="l" defTabSz="457200" rtl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</a:pPr>
                    <a:endParaRPr kumimoji="0" lang="zh-CN" altLang="en-US" sz="1200" b="0" i="0" u="none" strike="noStrike" cap="none" spc="0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ea typeface="+mn-ea"/>
                      <a:cs typeface="+mn-cs"/>
                      <a:sym typeface="Calibri" panose="020F0502020204030204"/>
                    </a:endParaRPr>
                  </a:p>
                </p:txBody>
              </p:sp>
              <p:sp>
                <p:nvSpPr>
                  <p:cNvPr id="297" name="5">
                    <a:extLst>
                      <a:ext uri="{FF2B5EF4-FFF2-40B4-BE49-F238E27FC236}">
                        <a16:creationId xmlns:a16="http://schemas.microsoft.com/office/drawing/2014/main" id="{3315B9CC-3F3C-4136-9109-7568458D2470}"/>
                      </a:ext>
                    </a:extLst>
                  </p:cNvPr>
                  <p:cNvSpPr txBox="1"/>
                  <p:nvPr/>
                </p:nvSpPr>
                <p:spPr>
                  <a:xfrm>
                    <a:off x="3009504" y="2024451"/>
                    <a:ext cx="288000" cy="288000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</p:spPr>
                <p:style>
                  <a:lnRef idx="0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none"/>
                </p:style>
                <p:txBody>
                  <a:bodyPr rot="0" spcFirstLastPara="1" vertOverflow="overflow" horzOverflow="overflow" vert="horz" wrap="square" lIns="0" tIns="0" rIns="0" bIns="0" numCol="1" spcCol="38100" rtlCol="0" anchor="ctr" anchorCtr="1">
                    <a:noAutofit/>
                  </a:bodyPr>
                  <a:lstStyle/>
                  <a:p>
                    <a:pPr marL="0" marR="0" lvl="0" indent="0" algn="l" defTabSz="457200" rtl="0" eaLnBrk="1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mic Sans MS" panose="030F0702030302020204" pitchFamily="66" charset="0"/>
                        <a:cs typeface="Calibri"/>
                        <a:sym typeface="Calibri" panose="020F0502020204030204"/>
                      </a:rPr>
                      <a:t>V</a:t>
                    </a:r>
                    <a:r>
                      <a:rPr kumimoji="0" lang="en-US" altLang="zh-CN" sz="6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mic Sans MS" panose="030F0702030302020204" pitchFamily="66" charset="0"/>
                        <a:cs typeface="Calibri"/>
                        <a:sym typeface="Calibri" panose="020F0502020204030204"/>
                      </a:rPr>
                      <a:t>1</a:t>
                    </a:r>
                    <a:endParaRPr kumimoji="0" lang="zh-CN" altLang="en-US" sz="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omic Sans MS" panose="030F0702030302020204" pitchFamily="66" charset="0"/>
                      <a:cs typeface="Calibri"/>
                      <a:sym typeface="Calibri" panose="020F0502020204030204"/>
                    </a:endParaRPr>
                  </a:p>
                </p:txBody>
              </p:sp>
            </p:grpSp>
            <p:grpSp>
              <p:nvGrpSpPr>
                <p:cNvPr id="292" name="节点7">
                  <a:extLst>
                    <a:ext uri="{FF2B5EF4-FFF2-40B4-BE49-F238E27FC236}">
                      <a16:creationId xmlns:a16="http://schemas.microsoft.com/office/drawing/2014/main" id="{E20A2861-61B8-4292-A49D-6B7FD61BA636}"/>
                    </a:ext>
                  </a:extLst>
                </p:cNvPr>
                <p:cNvGrpSpPr/>
                <p:nvPr/>
              </p:nvGrpSpPr>
              <p:grpSpPr>
                <a:xfrm>
                  <a:off x="1020011" y="1996270"/>
                  <a:ext cx="180277" cy="193016"/>
                  <a:chOff x="3605190" y="2496421"/>
                  <a:chExt cx="290191" cy="288000"/>
                </a:xfrm>
              </p:grpSpPr>
              <p:sp>
                <p:nvSpPr>
                  <p:cNvPr id="294" name="node7">
                    <a:extLst>
                      <a:ext uri="{FF2B5EF4-FFF2-40B4-BE49-F238E27FC236}">
                        <a16:creationId xmlns:a16="http://schemas.microsoft.com/office/drawing/2014/main" id="{3E8E023A-FCCD-4904-B960-69765E6F9EF0}"/>
                      </a:ext>
                    </a:extLst>
                  </p:cNvPr>
                  <p:cNvSpPr/>
                  <p:nvPr/>
                </p:nvSpPr>
                <p:spPr>
                  <a:xfrm>
                    <a:off x="3605190" y="2496421"/>
                    <a:ext cx="288000" cy="288000"/>
                  </a:xfrm>
                  <a:prstGeom prst="ellipse">
                    <a:avLst/>
                  </a:prstGeom>
                  <a:solidFill>
                    <a:srgbClr val="92D050"/>
                  </a:solidFill>
                  <a:ln w="127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1" vertOverflow="overflow" horzOverflow="overflow" vert="horz" wrap="square" lIns="45719" tIns="45719" rIns="45719" bIns="45719" numCol="1" spcCol="38100" rtlCol="0" anchor="ctr">
                    <a:spAutoFit/>
                  </a:bodyPr>
                  <a:lstStyle/>
                  <a:p>
                    <a:pPr marL="0" marR="0" indent="0" algn="l" defTabSz="457200" rtl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</a:pPr>
                    <a:endParaRPr kumimoji="0" lang="zh-CN" altLang="en-US" sz="1200" b="0" i="0" u="none" strike="noStrike" cap="none" spc="0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ea typeface="+mn-ea"/>
                      <a:cs typeface="+mn-cs"/>
                      <a:sym typeface="Calibri" panose="020F0502020204030204"/>
                    </a:endParaRPr>
                  </a:p>
                </p:txBody>
              </p:sp>
              <p:sp>
                <p:nvSpPr>
                  <p:cNvPr id="295" name="7">
                    <a:extLst>
                      <a:ext uri="{FF2B5EF4-FFF2-40B4-BE49-F238E27FC236}">
                        <a16:creationId xmlns:a16="http://schemas.microsoft.com/office/drawing/2014/main" id="{84782B9E-53CF-478F-9155-7C9006482E51}"/>
                      </a:ext>
                    </a:extLst>
                  </p:cNvPr>
                  <p:cNvSpPr txBox="1"/>
                  <p:nvPr/>
                </p:nvSpPr>
                <p:spPr>
                  <a:xfrm>
                    <a:off x="3607381" y="2496421"/>
                    <a:ext cx="288000" cy="288000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</p:spPr>
                <p:style>
                  <a:lnRef idx="0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none"/>
                </p:style>
                <p:txBody>
                  <a:bodyPr rot="0" spcFirstLastPara="1" vertOverflow="overflow" horzOverflow="overflow" vert="horz" wrap="square" lIns="0" tIns="0" rIns="0" bIns="0" numCol="1" spcCol="38100" rtlCol="0" anchor="ctr" anchorCtr="1">
                    <a:noAutofit/>
                  </a:bodyPr>
                  <a:lstStyle/>
                  <a:p>
                    <a:pPr marL="0" marR="0" lvl="0" indent="0" algn="l" defTabSz="457200" rtl="0" eaLnBrk="1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mic Sans MS" panose="030F0702030302020204" pitchFamily="66" charset="0"/>
                        <a:cs typeface="Calibri"/>
                        <a:sym typeface="Calibri" panose="020F0502020204030204"/>
                      </a:rPr>
                      <a:t>V</a:t>
                    </a:r>
                    <a:r>
                      <a:rPr kumimoji="0" lang="en-US" altLang="zh-CN" sz="6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mic Sans MS" panose="030F0702030302020204" pitchFamily="66" charset="0"/>
                        <a:cs typeface="Calibri"/>
                        <a:sym typeface="Calibri" panose="020F0502020204030204"/>
                      </a:rPr>
                      <a:t>3</a:t>
                    </a:r>
                    <a:endParaRPr kumimoji="0" lang="zh-CN" altLang="en-US" sz="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omic Sans MS" panose="030F0702030302020204" pitchFamily="66" charset="0"/>
                      <a:cs typeface="Calibri"/>
                      <a:sym typeface="Calibri" panose="020F0502020204030204"/>
                    </a:endParaRPr>
                  </a:p>
                </p:txBody>
              </p:sp>
            </p:grpSp>
          </p:grpSp>
          <p:sp>
            <p:nvSpPr>
              <p:cNvPr id="331" name="文本框 330">
                <a:extLst>
                  <a:ext uri="{FF2B5EF4-FFF2-40B4-BE49-F238E27FC236}">
                    <a16:creationId xmlns:a16="http://schemas.microsoft.com/office/drawing/2014/main" id="{5FB77A1C-8391-42E4-8456-6ECAC3F78C12}"/>
                  </a:ext>
                </a:extLst>
              </p:cNvPr>
              <p:cNvSpPr txBox="1"/>
              <p:nvPr/>
            </p:nvSpPr>
            <p:spPr>
              <a:xfrm>
                <a:off x="1988382" y="1566098"/>
                <a:ext cx="841875" cy="15388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t">
                <a:spAutoFit/>
              </a:bodyPr>
              <a:lstStyle/>
              <a:p>
                <a:pPr algn="ctr"/>
                <a:r>
                  <a:rPr kumimoji="0" lang="en-US" altLang="zh-CN" sz="10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omic Sans MS" panose="030F0702030302020204" pitchFamily="66" charset="0"/>
                    <a:sym typeface="Calibri" panose="020F0502020204030204"/>
                  </a:rPr>
                  <a:t>1</a:t>
                </a:r>
                <a:endParaRPr kumimoji="0" lang="zh-CN" altLang="en-US" sz="1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omic Sans MS" panose="030F0702030302020204" pitchFamily="66" charset="0"/>
                  <a:sym typeface="Calibri" panose="020F0502020204030204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2" name="文本框 331">
                    <a:extLst>
                      <a:ext uri="{FF2B5EF4-FFF2-40B4-BE49-F238E27FC236}">
                        <a16:creationId xmlns:a16="http://schemas.microsoft.com/office/drawing/2014/main" id="{EC8A32FD-1B05-4697-A59E-15D60AD6D2D3}"/>
                      </a:ext>
                    </a:extLst>
                  </p:cNvPr>
                  <p:cNvSpPr txBox="1"/>
                  <p:nvPr/>
                </p:nvSpPr>
                <p:spPr>
                  <a:xfrm>
                    <a:off x="2963809" y="1494197"/>
                    <a:ext cx="841875" cy="289888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</p:spPr>
                <p:style>
                  <a:lnRef idx="0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none"/>
                </p:style>
                <p:txBody>
                  <a:bodyPr rot="0" spcFirstLastPara="1" vertOverflow="overflow" horzOverflow="overflow" vert="horz" wrap="square" lIns="0" tIns="0" rIns="0" bIns="0" numCol="1" spcCol="38100" rtlCol="0" anchor="t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kumimoji="0" lang="en-US" altLang="zh-CN" sz="10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libri" panose="020F0502020204030204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kumimoji="0" lang="en-US" altLang="zh-CN" sz="1000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Calibri" panose="020F0502020204030204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Calibri" panose="020F0502020204030204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0" lang="en-US" altLang="zh-CN" sz="1000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Calibri" panose="020F0502020204030204"/>
                                    </a:rPr>
                                    <m:t>12</m:t>
                                  </m:r>
                                </m:sub>
                              </m:sSub>
                            </m:num>
                            <m:den>
                              <m:r>
                                <a:rPr kumimoji="0" lang="zh-CN" altLang="en-US" sz="10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libri" panose="020F0502020204030204"/>
                                </a:rPr>
                                <m:t>𝛽</m:t>
                              </m:r>
                              <m:sSub>
                                <m:sSubPr>
                                  <m:ctrlPr>
                                    <a:rPr kumimoji="0" lang="en-US" altLang="zh-CN" sz="1000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Calibri" panose="020F0502020204030204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Calibri" panose="020F0502020204030204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kumimoji="0" lang="en-US" altLang="zh-CN" sz="1000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Calibri" panose="020F0502020204030204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oMath>
                      </m:oMathPara>
                    </a14:m>
                    <a:endParaRPr kumimoji="0" lang="zh-CN" altLang="en-US" sz="1000" b="0" i="0" u="none" strike="noStrike" cap="none" spc="0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Comic Sans MS" panose="030F0702030302020204" pitchFamily="66" charset="0"/>
                      <a:sym typeface="Calibri" panose="020F0502020204030204"/>
                    </a:endParaRPr>
                  </a:p>
                </p:txBody>
              </p:sp>
            </mc:Choice>
            <mc:Fallback xmlns="">
              <p:sp>
                <p:nvSpPr>
                  <p:cNvPr id="332" name="文本框 331">
                    <a:extLst>
                      <a:ext uri="{FF2B5EF4-FFF2-40B4-BE49-F238E27FC236}">
                        <a16:creationId xmlns:a16="http://schemas.microsoft.com/office/drawing/2014/main" id="{EC8A32FD-1B05-4697-A59E-15D60AD6D2D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63809" y="1494197"/>
                    <a:ext cx="841875" cy="289888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 b="-18750"/>
                    </a:stretch>
                  </a:blipFill>
                  <a:ln w="12700" cap="flat">
                    <a:noFill/>
                    <a:miter lim="400000"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3" name="文本框 332">
                    <a:extLst>
                      <a:ext uri="{FF2B5EF4-FFF2-40B4-BE49-F238E27FC236}">
                        <a16:creationId xmlns:a16="http://schemas.microsoft.com/office/drawing/2014/main" id="{F3AE6577-0B00-4A53-9380-556C0494E5F0}"/>
                      </a:ext>
                    </a:extLst>
                  </p:cNvPr>
                  <p:cNvSpPr txBox="1"/>
                  <p:nvPr/>
                </p:nvSpPr>
                <p:spPr>
                  <a:xfrm>
                    <a:off x="4043071" y="1489394"/>
                    <a:ext cx="841875" cy="289888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</p:spPr>
                <p:style>
                  <a:lnRef idx="0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none"/>
                </p:style>
                <p:txBody>
                  <a:bodyPr rot="0" spcFirstLastPara="1" vertOverflow="overflow" horzOverflow="overflow" vert="horz" wrap="square" lIns="0" tIns="0" rIns="0" bIns="0" numCol="1" spcCol="38100" rtlCol="0" anchor="t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kumimoji="0" lang="en-US" altLang="zh-CN" sz="10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libri" panose="020F0502020204030204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0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sz="1000" b="0" i="1" smtClean="0">
                                      <a:latin typeface="Cambria Math" panose="02040503050406030204" pitchFamily="18" charset="0"/>
                                    </a:rPr>
                                    <m:t>31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zh-CN" altLang="en-US" sz="10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sSub>
                                <m:sSubPr>
                                  <m:ctrlPr>
                                    <a:rPr lang="en-US" altLang="zh-CN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0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zh-CN" sz="10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den>
                          </m:f>
                        </m:oMath>
                      </m:oMathPara>
                    </a14:m>
                    <a:endParaRPr kumimoji="0" lang="zh-CN" altLang="en-US" sz="1000" b="0" i="0" u="none" strike="noStrike" cap="none" spc="0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Comic Sans MS" panose="030F0702030302020204" pitchFamily="66" charset="0"/>
                      <a:sym typeface="Calibri" panose="020F0502020204030204"/>
                    </a:endParaRPr>
                  </a:p>
                </p:txBody>
              </p:sp>
            </mc:Choice>
            <mc:Fallback xmlns="">
              <p:sp>
                <p:nvSpPr>
                  <p:cNvPr id="333" name="文本框 332">
                    <a:extLst>
                      <a:ext uri="{FF2B5EF4-FFF2-40B4-BE49-F238E27FC236}">
                        <a16:creationId xmlns:a16="http://schemas.microsoft.com/office/drawing/2014/main" id="{F3AE6577-0B00-4A53-9380-556C0494E5F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43071" y="1489394"/>
                    <a:ext cx="841875" cy="289888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 b="-18750"/>
                    </a:stretch>
                  </a:blipFill>
                  <a:ln w="12700" cap="flat">
                    <a:noFill/>
                    <a:miter lim="400000"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4" name="文本框 333">
                    <a:extLst>
                      <a:ext uri="{FF2B5EF4-FFF2-40B4-BE49-F238E27FC236}">
                        <a16:creationId xmlns:a16="http://schemas.microsoft.com/office/drawing/2014/main" id="{2B5C6669-17EE-4F67-8BE0-431B303D57C0}"/>
                      </a:ext>
                    </a:extLst>
                  </p:cNvPr>
                  <p:cNvSpPr txBox="1"/>
                  <p:nvPr/>
                </p:nvSpPr>
                <p:spPr>
                  <a:xfrm>
                    <a:off x="5099814" y="1483251"/>
                    <a:ext cx="841875" cy="289888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</p:spPr>
                <p:style>
                  <a:lnRef idx="0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none"/>
                </p:style>
                <p:txBody>
                  <a:bodyPr rot="0" spcFirstLastPara="1" vertOverflow="overflow" horzOverflow="overflow" vert="horz" wrap="square" lIns="0" tIns="0" rIns="0" bIns="0" numCol="1" spcCol="38100" rtlCol="0" anchor="t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kumimoji="0" lang="en-US" altLang="zh-CN" sz="10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libri" panose="020F0502020204030204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kumimoji="0" lang="en-US" altLang="zh-CN" sz="1000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Calibri" panose="020F0502020204030204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Calibri" panose="020F0502020204030204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0" lang="en-US" altLang="zh-CN" sz="1000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Calibri" panose="020F0502020204030204"/>
                                    </a:rPr>
                                    <m:t>21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0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sz="1000" b="0" i="1" smtClean="0">
                                      <a:latin typeface="Cambria Math" panose="02040503050406030204" pitchFamily="18" charset="0"/>
                                    </a:rPr>
                                    <m:t>31</m:t>
                                  </m:r>
                                </m:sub>
                              </m:sSub>
                            </m:num>
                            <m:den>
                              <m:r>
                                <a:rPr kumimoji="0" lang="en-US" altLang="zh-CN" sz="10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libri" panose="020F0502020204030204"/>
                                </a:rPr>
                                <m:t>(</m:t>
                              </m:r>
                              <m:r>
                                <a:rPr kumimoji="0" lang="zh-CN" altLang="en-US" sz="10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libri" panose="020F0502020204030204"/>
                                </a:rPr>
                                <m:t>𝛽</m:t>
                              </m:r>
                              <m:sSub>
                                <m:sSubPr>
                                  <m:ctrlPr>
                                    <a:rPr kumimoji="0" lang="en-US" altLang="zh-CN" sz="1000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Calibri" panose="020F0502020204030204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Calibri" panose="020F0502020204030204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kumimoji="0" lang="en-US" altLang="zh-CN" sz="1000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Calibri" panose="020F0502020204030204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</a:rPr>
                                <m:t>)(</m:t>
                              </m:r>
                              <m:r>
                                <a:rPr lang="zh-CN" altLang="en-US" sz="10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sSub>
                                <m:sSubPr>
                                  <m:ctrlPr>
                                    <a:rPr lang="en-US" altLang="zh-CN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0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zh-CN" sz="10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altLang="zh-CN" sz="1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oMath>
                      </m:oMathPara>
                    </a14:m>
                    <a:endParaRPr kumimoji="0" lang="zh-CN" altLang="en-US" sz="1000" b="0" i="0" u="none" strike="noStrike" cap="none" spc="0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Comic Sans MS" panose="030F0702030302020204" pitchFamily="66" charset="0"/>
                      <a:sym typeface="Calibri" panose="020F0502020204030204"/>
                    </a:endParaRPr>
                  </a:p>
                </p:txBody>
              </p:sp>
            </mc:Choice>
            <mc:Fallback xmlns="">
              <p:sp>
                <p:nvSpPr>
                  <p:cNvPr id="334" name="文本框 333">
                    <a:extLst>
                      <a:ext uri="{FF2B5EF4-FFF2-40B4-BE49-F238E27FC236}">
                        <a16:creationId xmlns:a16="http://schemas.microsoft.com/office/drawing/2014/main" id="{2B5C6669-17EE-4F67-8BE0-431B303D57C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99814" y="1483251"/>
                    <a:ext cx="841875" cy="289888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 b="-22917"/>
                    </a:stretch>
                  </a:blipFill>
                  <a:ln w="12700" cap="flat">
                    <a:noFill/>
                    <a:miter lim="400000"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301" name="graph">
                <a:extLst>
                  <a:ext uri="{FF2B5EF4-FFF2-40B4-BE49-F238E27FC236}">
                    <a16:creationId xmlns:a16="http://schemas.microsoft.com/office/drawing/2014/main" id="{AF9A689F-6851-4E59-97FC-0772809749C6}"/>
                  </a:ext>
                </a:extLst>
              </p:cNvPr>
              <p:cNvGrpSpPr/>
              <p:nvPr/>
            </p:nvGrpSpPr>
            <p:grpSpPr>
              <a:xfrm>
                <a:off x="3120669" y="660464"/>
                <a:ext cx="695272" cy="685708"/>
                <a:chOff x="505016" y="1677079"/>
                <a:chExt cx="695272" cy="685708"/>
              </a:xfrm>
            </p:grpSpPr>
            <p:cxnSp>
              <p:nvCxnSpPr>
                <p:cNvPr id="337" name="直接连接符 336">
                  <a:extLst>
                    <a:ext uri="{FF2B5EF4-FFF2-40B4-BE49-F238E27FC236}">
                      <a16:creationId xmlns:a16="http://schemas.microsoft.com/office/drawing/2014/main" id="{689D9D40-4651-4F80-A4DC-1541B51A4C2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93170" y="1771787"/>
                  <a:ext cx="143517" cy="501001"/>
                </a:xfrm>
                <a:prstGeom prst="line">
                  <a:avLst/>
                </a:prstGeom>
                <a:noFill/>
                <a:ln w="12700" cap="flat">
                  <a:solidFill>
                    <a:schemeClr val="tx1"/>
                  </a:solidFill>
                  <a:prstDash val="solid"/>
                  <a:round/>
                </a:ln>
                <a:effectLst>
                  <a:outerShdw blurRad="38100" dist="20000" dir="5400000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none"/>
              </p:style>
            </p:cxnSp>
            <p:grpSp>
              <p:nvGrpSpPr>
                <p:cNvPr id="339" name="节点6">
                  <a:extLst>
                    <a:ext uri="{FF2B5EF4-FFF2-40B4-BE49-F238E27FC236}">
                      <a16:creationId xmlns:a16="http://schemas.microsoft.com/office/drawing/2014/main" id="{E6AF73D7-0433-4EAB-A8EE-77CC9BC62D1B}"/>
                    </a:ext>
                  </a:extLst>
                </p:cNvPr>
                <p:cNvGrpSpPr/>
                <p:nvPr/>
              </p:nvGrpSpPr>
              <p:grpSpPr>
                <a:xfrm>
                  <a:off x="505016" y="2169771"/>
                  <a:ext cx="178915" cy="193016"/>
                  <a:chOff x="2776200" y="2755304"/>
                  <a:chExt cx="288000" cy="288000"/>
                </a:xfrm>
              </p:grpSpPr>
              <p:sp>
                <p:nvSpPr>
                  <p:cNvPr id="346" name="node6">
                    <a:extLst>
                      <a:ext uri="{FF2B5EF4-FFF2-40B4-BE49-F238E27FC236}">
                        <a16:creationId xmlns:a16="http://schemas.microsoft.com/office/drawing/2014/main" id="{42D7A9DB-DE10-4E19-97C1-387C9D0CF101}"/>
                      </a:ext>
                    </a:extLst>
                  </p:cNvPr>
                  <p:cNvSpPr/>
                  <p:nvPr/>
                </p:nvSpPr>
                <p:spPr>
                  <a:xfrm>
                    <a:off x="2776200" y="2755304"/>
                    <a:ext cx="288000" cy="288000"/>
                  </a:xfrm>
                  <a:prstGeom prst="ellipse">
                    <a:avLst/>
                  </a:prstGeom>
                  <a:ln w="127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1" vertOverflow="overflow" horzOverflow="overflow" vert="horz" wrap="square" lIns="45719" tIns="45719" rIns="45719" bIns="45719" numCol="1" spcCol="38100" rtlCol="0" anchor="ctr">
                    <a:spAutoFit/>
                  </a:bodyPr>
                  <a:lstStyle/>
                  <a:p>
                    <a:pPr marL="0" marR="0" indent="0" algn="l" defTabSz="457200" rtl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</a:pPr>
                    <a:endParaRPr kumimoji="0" lang="zh-CN" altLang="en-US" sz="1200" b="0" i="0" u="none" strike="noStrike" cap="none" spc="0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ea typeface="+mn-ea"/>
                      <a:cs typeface="+mn-cs"/>
                      <a:sym typeface="Calibri" panose="020F0502020204030204"/>
                    </a:endParaRPr>
                  </a:p>
                </p:txBody>
              </p:sp>
              <p:sp>
                <p:nvSpPr>
                  <p:cNvPr id="347" name="6">
                    <a:extLst>
                      <a:ext uri="{FF2B5EF4-FFF2-40B4-BE49-F238E27FC236}">
                        <a16:creationId xmlns:a16="http://schemas.microsoft.com/office/drawing/2014/main" id="{84AE1EB5-0C78-4D5E-B790-EC65E9DD7380}"/>
                      </a:ext>
                    </a:extLst>
                  </p:cNvPr>
                  <p:cNvSpPr txBox="1"/>
                  <p:nvPr/>
                </p:nvSpPr>
                <p:spPr>
                  <a:xfrm>
                    <a:off x="2776200" y="2755304"/>
                    <a:ext cx="288000" cy="268579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</p:spPr>
                <p:style>
                  <a:lnRef idx="0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none"/>
                </p:style>
                <p:txBody>
                  <a:bodyPr rot="0" spcFirstLastPara="1" vertOverflow="overflow" horzOverflow="overflow" vert="horz" wrap="square" lIns="0" tIns="0" rIns="0" bIns="0" numCol="1" spcCol="38100" rtlCol="0" anchor="ctr" anchorCtr="1">
                    <a:noAutofit/>
                  </a:bodyPr>
                  <a:lstStyle/>
                  <a:p>
                    <a:pPr marL="0" marR="0" lvl="0" indent="0" algn="l" defTabSz="457200" rtl="0" eaLnBrk="1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mic Sans MS" panose="030F0702030302020204" pitchFamily="66" charset="0"/>
                        <a:cs typeface="Calibri"/>
                        <a:sym typeface="Calibri" panose="020F0502020204030204"/>
                      </a:rPr>
                      <a:t>V</a:t>
                    </a:r>
                    <a:r>
                      <a:rPr kumimoji="0" lang="en-US" altLang="zh-CN" sz="6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mic Sans MS" panose="030F0702030302020204" pitchFamily="66" charset="0"/>
                        <a:cs typeface="Calibri"/>
                        <a:sym typeface="Calibri" panose="020F0502020204030204"/>
                      </a:rPr>
                      <a:t>2</a:t>
                    </a:r>
                    <a:endParaRPr kumimoji="0" lang="zh-CN" altLang="en-US" sz="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omic Sans MS" panose="030F0702030302020204" pitchFamily="66" charset="0"/>
                      <a:cs typeface="Calibri"/>
                      <a:sym typeface="Calibri" panose="020F0502020204030204"/>
                    </a:endParaRPr>
                  </a:p>
                </p:txBody>
              </p:sp>
            </p:grpSp>
            <p:grpSp>
              <p:nvGrpSpPr>
                <p:cNvPr id="340" name="节点5">
                  <a:extLst>
                    <a:ext uri="{FF2B5EF4-FFF2-40B4-BE49-F238E27FC236}">
                      <a16:creationId xmlns:a16="http://schemas.microsoft.com/office/drawing/2014/main" id="{644D5DA8-4F53-4652-ADED-F45AA9837548}"/>
                    </a:ext>
                  </a:extLst>
                </p:cNvPr>
                <p:cNvGrpSpPr/>
                <p:nvPr/>
              </p:nvGrpSpPr>
              <p:grpSpPr>
                <a:xfrm>
                  <a:off x="648591" y="1677079"/>
                  <a:ext cx="180277" cy="195896"/>
                  <a:chOff x="3007313" y="2020153"/>
                  <a:chExt cx="290191" cy="292298"/>
                </a:xfrm>
              </p:grpSpPr>
              <p:sp>
                <p:nvSpPr>
                  <p:cNvPr id="344" name="node5">
                    <a:extLst>
                      <a:ext uri="{FF2B5EF4-FFF2-40B4-BE49-F238E27FC236}">
                        <a16:creationId xmlns:a16="http://schemas.microsoft.com/office/drawing/2014/main" id="{2A7AB562-2818-46E7-BB24-4E284F291E88}"/>
                      </a:ext>
                    </a:extLst>
                  </p:cNvPr>
                  <p:cNvSpPr/>
                  <p:nvPr/>
                </p:nvSpPr>
                <p:spPr>
                  <a:xfrm>
                    <a:off x="3007313" y="2020153"/>
                    <a:ext cx="288000" cy="268579"/>
                  </a:xfrm>
                  <a:prstGeom prst="ellipse">
                    <a:avLst/>
                  </a:prstGeom>
                  <a:solidFill>
                    <a:schemeClr val="accent3"/>
                  </a:solidFill>
                  <a:ln w="127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1" vertOverflow="overflow" horzOverflow="overflow" vert="horz" wrap="square" lIns="45719" tIns="45719" rIns="45719" bIns="45719" numCol="1" spcCol="38100" rtlCol="0" anchor="ctr">
                    <a:spAutoFit/>
                  </a:bodyPr>
                  <a:lstStyle/>
                  <a:p>
                    <a:pPr marL="0" marR="0" indent="0" algn="l" defTabSz="457200" rtl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</a:pPr>
                    <a:endParaRPr kumimoji="0" lang="zh-CN" altLang="en-US" sz="1200" b="0" i="0" u="none" strike="noStrike" cap="none" spc="0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ea typeface="+mn-ea"/>
                      <a:cs typeface="+mn-cs"/>
                      <a:sym typeface="Calibri" panose="020F0502020204030204"/>
                    </a:endParaRPr>
                  </a:p>
                </p:txBody>
              </p:sp>
              <p:sp>
                <p:nvSpPr>
                  <p:cNvPr id="345" name="5">
                    <a:extLst>
                      <a:ext uri="{FF2B5EF4-FFF2-40B4-BE49-F238E27FC236}">
                        <a16:creationId xmlns:a16="http://schemas.microsoft.com/office/drawing/2014/main" id="{44995FF9-0833-42B4-8762-3791D0EC085B}"/>
                      </a:ext>
                    </a:extLst>
                  </p:cNvPr>
                  <p:cNvSpPr txBox="1"/>
                  <p:nvPr/>
                </p:nvSpPr>
                <p:spPr>
                  <a:xfrm>
                    <a:off x="3009504" y="2024451"/>
                    <a:ext cx="288000" cy="288000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</p:spPr>
                <p:style>
                  <a:lnRef idx="0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none"/>
                </p:style>
                <p:txBody>
                  <a:bodyPr rot="0" spcFirstLastPara="1" vertOverflow="overflow" horzOverflow="overflow" vert="horz" wrap="square" lIns="0" tIns="0" rIns="0" bIns="0" numCol="1" spcCol="38100" rtlCol="0" anchor="ctr" anchorCtr="1">
                    <a:noAutofit/>
                  </a:bodyPr>
                  <a:lstStyle/>
                  <a:p>
                    <a:pPr marL="0" marR="0" lvl="0" indent="0" algn="l" defTabSz="457200" rtl="0" eaLnBrk="1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mic Sans MS" panose="030F0702030302020204" pitchFamily="66" charset="0"/>
                        <a:cs typeface="Calibri"/>
                        <a:sym typeface="Calibri" panose="020F0502020204030204"/>
                      </a:rPr>
                      <a:t>V</a:t>
                    </a:r>
                    <a:r>
                      <a:rPr kumimoji="0" lang="en-US" altLang="zh-CN" sz="6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mic Sans MS" panose="030F0702030302020204" pitchFamily="66" charset="0"/>
                        <a:cs typeface="Calibri"/>
                        <a:sym typeface="Calibri" panose="020F0502020204030204"/>
                      </a:rPr>
                      <a:t>1</a:t>
                    </a:r>
                    <a:endParaRPr kumimoji="0" lang="zh-CN" altLang="en-US" sz="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omic Sans MS" panose="030F0702030302020204" pitchFamily="66" charset="0"/>
                      <a:cs typeface="Calibri"/>
                      <a:sym typeface="Calibri" panose="020F0502020204030204"/>
                    </a:endParaRPr>
                  </a:p>
                </p:txBody>
              </p:sp>
            </p:grpSp>
            <p:grpSp>
              <p:nvGrpSpPr>
                <p:cNvPr id="341" name="节点7">
                  <a:extLst>
                    <a:ext uri="{FF2B5EF4-FFF2-40B4-BE49-F238E27FC236}">
                      <a16:creationId xmlns:a16="http://schemas.microsoft.com/office/drawing/2014/main" id="{9097ECA8-B588-4233-A726-068CAF65F697}"/>
                    </a:ext>
                  </a:extLst>
                </p:cNvPr>
                <p:cNvGrpSpPr/>
                <p:nvPr/>
              </p:nvGrpSpPr>
              <p:grpSpPr>
                <a:xfrm>
                  <a:off x="1020011" y="1996270"/>
                  <a:ext cx="180277" cy="193016"/>
                  <a:chOff x="3605190" y="2496421"/>
                  <a:chExt cx="290191" cy="288000"/>
                </a:xfrm>
              </p:grpSpPr>
              <p:sp>
                <p:nvSpPr>
                  <p:cNvPr id="342" name="node7">
                    <a:extLst>
                      <a:ext uri="{FF2B5EF4-FFF2-40B4-BE49-F238E27FC236}">
                        <a16:creationId xmlns:a16="http://schemas.microsoft.com/office/drawing/2014/main" id="{FED850EA-74DA-4654-8245-1D7618660DE6}"/>
                      </a:ext>
                    </a:extLst>
                  </p:cNvPr>
                  <p:cNvSpPr/>
                  <p:nvPr/>
                </p:nvSpPr>
                <p:spPr>
                  <a:xfrm>
                    <a:off x="3605190" y="2496421"/>
                    <a:ext cx="288000" cy="268579"/>
                  </a:xfrm>
                  <a:prstGeom prst="ellipse">
                    <a:avLst/>
                  </a:prstGeom>
                  <a:solidFill>
                    <a:srgbClr val="92D050"/>
                  </a:solidFill>
                  <a:ln w="127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1" vertOverflow="overflow" horzOverflow="overflow" vert="horz" wrap="square" lIns="45719" tIns="45719" rIns="45719" bIns="45719" numCol="1" spcCol="38100" rtlCol="0" anchor="ctr">
                    <a:spAutoFit/>
                  </a:bodyPr>
                  <a:lstStyle/>
                  <a:p>
                    <a:pPr marL="0" marR="0" indent="0" algn="l" defTabSz="457200" rtl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</a:pPr>
                    <a:endParaRPr kumimoji="0" lang="zh-CN" altLang="en-US" sz="1200" b="0" i="0" u="none" strike="noStrike" cap="none" spc="0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ea typeface="+mn-ea"/>
                      <a:cs typeface="+mn-cs"/>
                      <a:sym typeface="Calibri" panose="020F0502020204030204"/>
                    </a:endParaRPr>
                  </a:p>
                </p:txBody>
              </p:sp>
              <p:sp>
                <p:nvSpPr>
                  <p:cNvPr id="343" name="7">
                    <a:extLst>
                      <a:ext uri="{FF2B5EF4-FFF2-40B4-BE49-F238E27FC236}">
                        <a16:creationId xmlns:a16="http://schemas.microsoft.com/office/drawing/2014/main" id="{1C057E44-8ED6-4B58-9F5F-8A6A232C5569}"/>
                      </a:ext>
                    </a:extLst>
                  </p:cNvPr>
                  <p:cNvSpPr txBox="1"/>
                  <p:nvPr/>
                </p:nvSpPr>
                <p:spPr>
                  <a:xfrm>
                    <a:off x="3607381" y="2496421"/>
                    <a:ext cx="288000" cy="288000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</p:spPr>
                <p:style>
                  <a:lnRef idx="0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none"/>
                </p:style>
                <p:txBody>
                  <a:bodyPr rot="0" spcFirstLastPara="1" vertOverflow="overflow" horzOverflow="overflow" vert="horz" wrap="square" lIns="0" tIns="0" rIns="0" bIns="0" numCol="1" spcCol="38100" rtlCol="0" anchor="ctr" anchorCtr="1">
                    <a:noAutofit/>
                  </a:bodyPr>
                  <a:lstStyle/>
                  <a:p>
                    <a:pPr marL="0" marR="0" lvl="0" indent="0" algn="l" defTabSz="457200" rtl="0" eaLnBrk="1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mic Sans MS" panose="030F0702030302020204" pitchFamily="66" charset="0"/>
                        <a:cs typeface="Calibri"/>
                        <a:sym typeface="Calibri" panose="020F0502020204030204"/>
                      </a:rPr>
                      <a:t>V</a:t>
                    </a:r>
                    <a:r>
                      <a:rPr kumimoji="0" lang="en-US" altLang="zh-CN" sz="6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mic Sans MS" panose="030F0702030302020204" pitchFamily="66" charset="0"/>
                        <a:cs typeface="Calibri"/>
                        <a:sym typeface="Calibri" panose="020F0502020204030204"/>
                      </a:rPr>
                      <a:t>3</a:t>
                    </a:r>
                    <a:endParaRPr kumimoji="0" lang="zh-CN" altLang="en-US" sz="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omic Sans MS" panose="030F0702030302020204" pitchFamily="66" charset="0"/>
                      <a:cs typeface="Calibri"/>
                      <a:sym typeface="Calibri" panose="020F0502020204030204"/>
                    </a:endParaRPr>
                  </a:p>
                </p:txBody>
              </p:sp>
            </p:grpSp>
          </p:grpSp>
          <p:grpSp>
            <p:nvGrpSpPr>
              <p:cNvPr id="348" name="graph">
                <a:extLst>
                  <a:ext uri="{FF2B5EF4-FFF2-40B4-BE49-F238E27FC236}">
                    <a16:creationId xmlns:a16="http://schemas.microsoft.com/office/drawing/2014/main" id="{F9E291A2-BE41-4E4E-B964-85A009B14962}"/>
                  </a:ext>
                </a:extLst>
              </p:cNvPr>
              <p:cNvGrpSpPr/>
              <p:nvPr/>
            </p:nvGrpSpPr>
            <p:grpSpPr>
              <a:xfrm>
                <a:off x="4164073" y="660464"/>
                <a:ext cx="695272" cy="685708"/>
                <a:chOff x="505016" y="1677079"/>
                <a:chExt cx="695272" cy="685708"/>
              </a:xfrm>
            </p:grpSpPr>
            <p:cxnSp>
              <p:nvCxnSpPr>
                <p:cNvPr id="350" name="5-7">
                  <a:extLst>
                    <a:ext uri="{FF2B5EF4-FFF2-40B4-BE49-F238E27FC236}">
                      <a16:creationId xmlns:a16="http://schemas.microsoft.com/office/drawing/2014/main" id="{FB560EDF-0333-4424-8387-C4B7B48ED9F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36687" y="1771787"/>
                  <a:ext cx="371421" cy="309211"/>
                </a:xfrm>
                <a:prstGeom prst="line">
                  <a:avLst/>
                </a:prstGeom>
                <a:noFill/>
                <a:ln w="12700" cap="flat">
                  <a:solidFill>
                    <a:schemeClr val="tx1"/>
                  </a:solidFill>
                  <a:prstDash val="solid"/>
                  <a:round/>
                  <a:headEnd type="none"/>
                  <a:tailEnd type="none"/>
                </a:ln>
                <a:effectLst>
                  <a:outerShdw blurRad="38100" dist="20000" dir="5400000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none"/>
              </p:style>
            </p:cxnSp>
            <p:grpSp>
              <p:nvGrpSpPr>
                <p:cNvPr id="351" name="节点6">
                  <a:extLst>
                    <a:ext uri="{FF2B5EF4-FFF2-40B4-BE49-F238E27FC236}">
                      <a16:creationId xmlns:a16="http://schemas.microsoft.com/office/drawing/2014/main" id="{EAFB06AA-B4F6-474E-89B4-994DFBFAB544}"/>
                    </a:ext>
                  </a:extLst>
                </p:cNvPr>
                <p:cNvGrpSpPr/>
                <p:nvPr/>
              </p:nvGrpSpPr>
              <p:grpSpPr>
                <a:xfrm>
                  <a:off x="505016" y="2169771"/>
                  <a:ext cx="178915" cy="193016"/>
                  <a:chOff x="2776200" y="2755304"/>
                  <a:chExt cx="288000" cy="288000"/>
                </a:xfrm>
              </p:grpSpPr>
              <p:sp>
                <p:nvSpPr>
                  <p:cNvPr id="358" name="node6">
                    <a:extLst>
                      <a:ext uri="{FF2B5EF4-FFF2-40B4-BE49-F238E27FC236}">
                        <a16:creationId xmlns:a16="http://schemas.microsoft.com/office/drawing/2014/main" id="{98450A64-8A18-4DF4-888D-19070344E109}"/>
                      </a:ext>
                    </a:extLst>
                  </p:cNvPr>
                  <p:cNvSpPr/>
                  <p:nvPr/>
                </p:nvSpPr>
                <p:spPr>
                  <a:xfrm>
                    <a:off x="2776200" y="2755304"/>
                    <a:ext cx="288000" cy="288000"/>
                  </a:xfrm>
                  <a:prstGeom prst="ellipse">
                    <a:avLst/>
                  </a:prstGeom>
                  <a:solidFill>
                    <a:srgbClr val="92D050"/>
                  </a:solidFill>
                  <a:ln w="127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1" vertOverflow="overflow" horzOverflow="overflow" vert="horz" wrap="square" lIns="45719" tIns="45719" rIns="45719" bIns="45719" numCol="1" spcCol="38100" rtlCol="0" anchor="ctr">
                    <a:spAutoFit/>
                  </a:bodyPr>
                  <a:lstStyle/>
                  <a:p>
                    <a:pPr marL="0" marR="0" indent="0" algn="l" defTabSz="457200" rtl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</a:pPr>
                    <a:endParaRPr kumimoji="0" lang="zh-CN" altLang="en-US" sz="1200" b="0" i="0" u="none" strike="noStrike" cap="none" spc="0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ea typeface="+mn-ea"/>
                      <a:cs typeface="+mn-cs"/>
                      <a:sym typeface="Calibri" panose="020F0502020204030204"/>
                    </a:endParaRPr>
                  </a:p>
                </p:txBody>
              </p:sp>
              <p:sp>
                <p:nvSpPr>
                  <p:cNvPr id="359" name="6">
                    <a:extLst>
                      <a:ext uri="{FF2B5EF4-FFF2-40B4-BE49-F238E27FC236}">
                        <a16:creationId xmlns:a16="http://schemas.microsoft.com/office/drawing/2014/main" id="{2E2E3F04-553C-4C19-9028-6385319A038A}"/>
                      </a:ext>
                    </a:extLst>
                  </p:cNvPr>
                  <p:cNvSpPr txBox="1"/>
                  <p:nvPr/>
                </p:nvSpPr>
                <p:spPr>
                  <a:xfrm>
                    <a:off x="2776200" y="2755304"/>
                    <a:ext cx="288000" cy="268579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</p:spPr>
                <p:style>
                  <a:lnRef idx="0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none"/>
                </p:style>
                <p:txBody>
                  <a:bodyPr rot="0" spcFirstLastPara="1" vertOverflow="overflow" horzOverflow="overflow" vert="horz" wrap="square" lIns="0" tIns="0" rIns="0" bIns="0" numCol="1" spcCol="38100" rtlCol="0" anchor="ctr" anchorCtr="1">
                    <a:noAutofit/>
                  </a:bodyPr>
                  <a:lstStyle/>
                  <a:p>
                    <a:pPr marL="0" marR="0" lvl="0" indent="0" algn="l" defTabSz="457200" rtl="0" eaLnBrk="1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mic Sans MS" panose="030F0702030302020204" pitchFamily="66" charset="0"/>
                        <a:cs typeface="Calibri"/>
                        <a:sym typeface="Calibri" panose="020F0502020204030204"/>
                      </a:rPr>
                      <a:t>V</a:t>
                    </a:r>
                    <a:r>
                      <a:rPr kumimoji="0" lang="en-US" altLang="zh-CN" sz="6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mic Sans MS" panose="030F0702030302020204" pitchFamily="66" charset="0"/>
                        <a:cs typeface="Calibri"/>
                        <a:sym typeface="Calibri" panose="020F0502020204030204"/>
                      </a:rPr>
                      <a:t>2</a:t>
                    </a:r>
                    <a:endParaRPr kumimoji="0" lang="zh-CN" altLang="en-US" sz="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omic Sans MS" panose="030F0702030302020204" pitchFamily="66" charset="0"/>
                      <a:cs typeface="Calibri"/>
                      <a:sym typeface="Calibri" panose="020F0502020204030204"/>
                    </a:endParaRPr>
                  </a:p>
                </p:txBody>
              </p:sp>
            </p:grpSp>
            <p:grpSp>
              <p:nvGrpSpPr>
                <p:cNvPr id="352" name="节点5">
                  <a:extLst>
                    <a:ext uri="{FF2B5EF4-FFF2-40B4-BE49-F238E27FC236}">
                      <a16:creationId xmlns:a16="http://schemas.microsoft.com/office/drawing/2014/main" id="{25598361-1ECF-4F67-AB10-3E70214362FF}"/>
                    </a:ext>
                  </a:extLst>
                </p:cNvPr>
                <p:cNvGrpSpPr/>
                <p:nvPr/>
              </p:nvGrpSpPr>
              <p:grpSpPr>
                <a:xfrm>
                  <a:off x="648591" y="1677079"/>
                  <a:ext cx="180277" cy="195896"/>
                  <a:chOff x="3007313" y="2020153"/>
                  <a:chExt cx="290191" cy="292298"/>
                </a:xfrm>
              </p:grpSpPr>
              <p:sp>
                <p:nvSpPr>
                  <p:cNvPr id="356" name="node5">
                    <a:extLst>
                      <a:ext uri="{FF2B5EF4-FFF2-40B4-BE49-F238E27FC236}">
                        <a16:creationId xmlns:a16="http://schemas.microsoft.com/office/drawing/2014/main" id="{5164685A-03EC-48BC-8310-77228BE9F1D9}"/>
                      </a:ext>
                    </a:extLst>
                  </p:cNvPr>
                  <p:cNvSpPr/>
                  <p:nvPr/>
                </p:nvSpPr>
                <p:spPr>
                  <a:xfrm>
                    <a:off x="3007313" y="2020153"/>
                    <a:ext cx="288000" cy="268579"/>
                  </a:xfrm>
                  <a:prstGeom prst="ellipse">
                    <a:avLst/>
                  </a:prstGeom>
                  <a:solidFill>
                    <a:schemeClr val="accent3"/>
                  </a:solidFill>
                  <a:ln w="127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1" vertOverflow="overflow" horzOverflow="overflow" vert="horz" wrap="square" lIns="45719" tIns="45719" rIns="45719" bIns="45719" numCol="1" spcCol="38100" rtlCol="0" anchor="ctr">
                    <a:spAutoFit/>
                  </a:bodyPr>
                  <a:lstStyle/>
                  <a:p>
                    <a:pPr marL="0" marR="0" indent="0" algn="l" defTabSz="457200" rtl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</a:pPr>
                    <a:endParaRPr kumimoji="0" lang="zh-CN" altLang="en-US" sz="1200" b="0" i="0" u="none" strike="noStrike" cap="none" spc="0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ea typeface="+mn-ea"/>
                      <a:cs typeface="+mn-cs"/>
                      <a:sym typeface="Calibri" panose="020F0502020204030204"/>
                    </a:endParaRPr>
                  </a:p>
                </p:txBody>
              </p:sp>
              <p:sp>
                <p:nvSpPr>
                  <p:cNvPr id="357" name="5">
                    <a:extLst>
                      <a:ext uri="{FF2B5EF4-FFF2-40B4-BE49-F238E27FC236}">
                        <a16:creationId xmlns:a16="http://schemas.microsoft.com/office/drawing/2014/main" id="{D46A03FC-1D98-45A4-A915-2F1F80300346}"/>
                      </a:ext>
                    </a:extLst>
                  </p:cNvPr>
                  <p:cNvSpPr txBox="1"/>
                  <p:nvPr/>
                </p:nvSpPr>
                <p:spPr>
                  <a:xfrm>
                    <a:off x="3009504" y="2024451"/>
                    <a:ext cx="288000" cy="288000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</p:spPr>
                <p:style>
                  <a:lnRef idx="0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none"/>
                </p:style>
                <p:txBody>
                  <a:bodyPr rot="0" spcFirstLastPara="1" vertOverflow="overflow" horzOverflow="overflow" vert="horz" wrap="square" lIns="0" tIns="0" rIns="0" bIns="0" numCol="1" spcCol="38100" rtlCol="0" anchor="ctr" anchorCtr="1">
                    <a:noAutofit/>
                  </a:bodyPr>
                  <a:lstStyle/>
                  <a:p>
                    <a:pPr marL="0" marR="0" lvl="0" indent="0" algn="l" defTabSz="457200" rtl="0" eaLnBrk="1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mic Sans MS" panose="030F0702030302020204" pitchFamily="66" charset="0"/>
                        <a:cs typeface="Calibri"/>
                        <a:sym typeface="Calibri" panose="020F0502020204030204"/>
                      </a:rPr>
                      <a:t>V</a:t>
                    </a:r>
                    <a:r>
                      <a:rPr kumimoji="0" lang="en-US" altLang="zh-CN" sz="6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mic Sans MS" panose="030F0702030302020204" pitchFamily="66" charset="0"/>
                        <a:cs typeface="Calibri"/>
                        <a:sym typeface="Calibri" panose="020F0502020204030204"/>
                      </a:rPr>
                      <a:t>1</a:t>
                    </a:r>
                    <a:endParaRPr kumimoji="0" lang="zh-CN" altLang="en-US" sz="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omic Sans MS" panose="030F0702030302020204" pitchFamily="66" charset="0"/>
                      <a:cs typeface="Calibri"/>
                      <a:sym typeface="Calibri" panose="020F0502020204030204"/>
                    </a:endParaRPr>
                  </a:p>
                </p:txBody>
              </p:sp>
            </p:grpSp>
            <p:grpSp>
              <p:nvGrpSpPr>
                <p:cNvPr id="353" name="节点7">
                  <a:extLst>
                    <a:ext uri="{FF2B5EF4-FFF2-40B4-BE49-F238E27FC236}">
                      <a16:creationId xmlns:a16="http://schemas.microsoft.com/office/drawing/2014/main" id="{85C1FC01-FF30-4441-B8A6-346BC03A6180}"/>
                    </a:ext>
                  </a:extLst>
                </p:cNvPr>
                <p:cNvGrpSpPr/>
                <p:nvPr/>
              </p:nvGrpSpPr>
              <p:grpSpPr>
                <a:xfrm>
                  <a:off x="1020011" y="1996270"/>
                  <a:ext cx="180277" cy="193016"/>
                  <a:chOff x="3605190" y="2496421"/>
                  <a:chExt cx="290191" cy="288000"/>
                </a:xfrm>
              </p:grpSpPr>
              <p:sp>
                <p:nvSpPr>
                  <p:cNvPr id="354" name="node7">
                    <a:extLst>
                      <a:ext uri="{FF2B5EF4-FFF2-40B4-BE49-F238E27FC236}">
                        <a16:creationId xmlns:a16="http://schemas.microsoft.com/office/drawing/2014/main" id="{2F967A70-9B7B-4AD8-A0B7-B2528F8816B9}"/>
                      </a:ext>
                    </a:extLst>
                  </p:cNvPr>
                  <p:cNvSpPr/>
                  <p:nvPr/>
                </p:nvSpPr>
                <p:spPr>
                  <a:xfrm>
                    <a:off x="3605190" y="2496421"/>
                    <a:ext cx="288000" cy="268579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1" vertOverflow="overflow" horzOverflow="overflow" vert="horz" wrap="square" lIns="45719" tIns="45719" rIns="45719" bIns="45719" numCol="1" spcCol="38100" rtlCol="0" anchor="ctr">
                    <a:spAutoFit/>
                  </a:bodyPr>
                  <a:lstStyle/>
                  <a:p>
                    <a:pPr marL="0" marR="0" indent="0" algn="l" defTabSz="457200" rtl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</a:pPr>
                    <a:endParaRPr kumimoji="0" lang="zh-CN" altLang="en-US" sz="1200" b="0" i="0" u="none" strike="noStrike" cap="none" spc="0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ea typeface="+mn-ea"/>
                      <a:cs typeface="+mn-cs"/>
                      <a:sym typeface="Calibri" panose="020F0502020204030204"/>
                    </a:endParaRPr>
                  </a:p>
                </p:txBody>
              </p:sp>
              <p:sp>
                <p:nvSpPr>
                  <p:cNvPr id="355" name="7">
                    <a:extLst>
                      <a:ext uri="{FF2B5EF4-FFF2-40B4-BE49-F238E27FC236}">
                        <a16:creationId xmlns:a16="http://schemas.microsoft.com/office/drawing/2014/main" id="{870DF4D2-3087-4581-B8EE-EF66174ABFB4}"/>
                      </a:ext>
                    </a:extLst>
                  </p:cNvPr>
                  <p:cNvSpPr txBox="1"/>
                  <p:nvPr/>
                </p:nvSpPr>
                <p:spPr>
                  <a:xfrm>
                    <a:off x="3607381" y="2496421"/>
                    <a:ext cx="288000" cy="288000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</p:spPr>
                <p:style>
                  <a:lnRef idx="0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none"/>
                </p:style>
                <p:txBody>
                  <a:bodyPr rot="0" spcFirstLastPara="1" vertOverflow="overflow" horzOverflow="overflow" vert="horz" wrap="square" lIns="0" tIns="0" rIns="0" bIns="0" numCol="1" spcCol="38100" rtlCol="0" anchor="ctr" anchorCtr="1">
                    <a:noAutofit/>
                  </a:bodyPr>
                  <a:lstStyle/>
                  <a:p>
                    <a:pPr marL="0" marR="0" lvl="0" indent="0" algn="l" defTabSz="457200" rtl="0" eaLnBrk="1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mic Sans MS" panose="030F0702030302020204" pitchFamily="66" charset="0"/>
                        <a:cs typeface="Calibri"/>
                        <a:sym typeface="Calibri" panose="020F0502020204030204"/>
                      </a:rPr>
                      <a:t>V</a:t>
                    </a:r>
                    <a:r>
                      <a:rPr kumimoji="0" lang="en-US" altLang="zh-CN" sz="6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mic Sans MS" panose="030F0702030302020204" pitchFamily="66" charset="0"/>
                        <a:cs typeface="Calibri"/>
                        <a:sym typeface="Calibri" panose="020F0502020204030204"/>
                      </a:rPr>
                      <a:t>3</a:t>
                    </a:r>
                    <a:endParaRPr kumimoji="0" lang="zh-CN" altLang="en-US" sz="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omic Sans MS" panose="030F0702030302020204" pitchFamily="66" charset="0"/>
                      <a:cs typeface="Calibri"/>
                      <a:sym typeface="Calibri" panose="020F0502020204030204"/>
                    </a:endParaRPr>
                  </a:p>
                </p:txBody>
              </p:sp>
            </p:grpSp>
          </p:grpSp>
          <p:grpSp>
            <p:nvGrpSpPr>
              <p:cNvPr id="360" name="graph">
                <a:extLst>
                  <a:ext uri="{FF2B5EF4-FFF2-40B4-BE49-F238E27FC236}">
                    <a16:creationId xmlns:a16="http://schemas.microsoft.com/office/drawing/2014/main" id="{D5229DD1-0DAF-415D-9852-1658BD7559B1}"/>
                  </a:ext>
                </a:extLst>
              </p:cNvPr>
              <p:cNvGrpSpPr/>
              <p:nvPr/>
            </p:nvGrpSpPr>
            <p:grpSpPr>
              <a:xfrm>
                <a:off x="5195306" y="665331"/>
                <a:ext cx="695272" cy="685708"/>
                <a:chOff x="505016" y="1677079"/>
                <a:chExt cx="695272" cy="685708"/>
              </a:xfrm>
            </p:grpSpPr>
            <p:cxnSp>
              <p:nvCxnSpPr>
                <p:cNvPr id="361" name="直接连接符 360">
                  <a:extLst>
                    <a:ext uri="{FF2B5EF4-FFF2-40B4-BE49-F238E27FC236}">
                      <a16:creationId xmlns:a16="http://schemas.microsoft.com/office/drawing/2014/main" id="{E46EAC7E-7462-4B4C-8D9B-D494723A37E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93170" y="1771787"/>
                  <a:ext cx="143517" cy="501001"/>
                </a:xfrm>
                <a:prstGeom prst="line">
                  <a:avLst/>
                </a:prstGeom>
                <a:noFill/>
                <a:ln w="12700" cap="flat">
                  <a:solidFill>
                    <a:schemeClr val="tx1"/>
                  </a:solidFill>
                  <a:prstDash val="solid"/>
                  <a:round/>
                </a:ln>
                <a:effectLst>
                  <a:outerShdw blurRad="38100" dist="20000" dir="5400000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none"/>
              </p:style>
            </p:cxnSp>
            <p:cxnSp>
              <p:nvCxnSpPr>
                <p:cNvPr id="362" name="5-7">
                  <a:extLst>
                    <a:ext uri="{FF2B5EF4-FFF2-40B4-BE49-F238E27FC236}">
                      <a16:creationId xmlns:a16="http://schemas.microsoft.com/office/drawing/2014/main" id="{5D971959-83DD-45F7-A5BB-4DF91401D64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36687" y="1771787"/>
                  <a:ext cx="371421" cy="309211"/>
                </a:xfrm>
                <a:prstGeom prst="line">
                  <a:avLst/>
                </a:prstGeom>
                <a:noFill/>
                <a:ln w="12700" cap="flat">
                  <a:solidFill>
                    <a:schemeClr val="tx1"/>
                  </a:solidFill>
                  <a:prstDash val="solid"/>
                  <a:round/>
                  <a:headEnd type="none"/>
                  <a:tailEnd type="none"/>
                </a:ln>
                <a:effectLst>
                  <a:outerShdw blurRad="38100" dist="20000" dir="5400000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none"/>
              </p:style>
            </p:cxnSp>
            <p:grpSp>
              <p:nvGrpSpPr>
                <p:cNvPr id="363" name="节点6">
                  <a:extLst>
                    <a:ext uri="{FF2B5EF4-FFF2-40B4-BE49-F238E27FC236}">
                      <a16:creationId xmlns:a16="http://schemas.microsoft.com/office/drawing/2014/main" id="{0BF42ECC-902B-4E42-AB10-76F06F2854E8}"/>
                    </a:ext>
                  </a:extLst>
                </p:cNvPr>
                <p:cNvGrpSpPr/>
                <p:nvPr/>
              </p:nvGrpSpPr>
              <p:grpSpPr>
                <a:xfrm>
                  <a:off x="505016" y="2169771"/>
                  <a:ext cx="178915" cy="193016"/>
                  <a:chOff x="2776200" y="2755304"/>
                  <a:chExt cx="288000" cy="288000"/>
                </a:xfrm>
              </p:grpSpPr>
              <p:sp>
                <p:nvSpPr>
                  <p:cNvPr id="370" name="node6">
                    <a:extLst>
                      <a:ext uri="{FF2B5EF4-FFF2-40B4-BE49-F238E27FC236}">
                        <a16:creationId xmlns:a16="http://schemas.microsoft.com/office/drawing/2014/main" id="{7CE108BA-8662-438C-B737-CB41A801A8B9}"/>
                      </a:ext>
                    </a:extLst>
                  </p:cNvPr>
                  <p:cNvSpPr/>
                  <p:nvPr/>
                </p:nvSpPr>
                <p:spPr>
                  <a:xfrm>
                    <a:off x="2776200" y="2755304"/>
                    <a:ext cx="288000" cy="288000"/>
                  </a:xfrm>
                  <a:prstGeom prst="ellipse">
                    <a:avLst/>
                  </a:prstGeom>
                  <a:ln w="127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1" vertOverflow="overflow" horzOverflow="overflow" vert="horz" wrap="square" lIns="45719" tIns="45719" rIns="45719" bIns="45719" numCol="1" spcCol="38100" rtlCol="0" anchor="ctr">
                    <a:spAutoFit/>
                  </a:bodyPr>
                  <a:lstStyle/>
                  <a:p>
                    <a:pPr marL="0" marR="0" indent="0" algn="l" defTabSz="457200" rtl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</a:pPr>
                    <a:endParaRPr kumimoji="0" lang="zh-CN" altLang="en-US" sz="1200" b="0" i="0" u="none" strike="noStrike" cap="none" spc="0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ea typeface="+mn-ea"/>
                      <a:cs typeface="+mn-cs"/>
                      <a:sym typeface="Calibri" panose="020F0502020204030204"/>
                    </a:endParaRPr>
                  </a:p>
                </p:txBody>
              </p:sp>
              <p:sp>
                <p:nvSpPr>
                  <p:cNvPr id="371" name="6">
                    <a:extLst>
                      <a:ext uri="{FF2B5EF4-FFF2-40B4-BE49-F238E27FC236}">
                        <a16:creationId xmlns:a16="http://schemas.microsoft.com/office/drawing/2014/main" id="{3E5750F7-7684-4ED4-9039-A0981606BCEB}"/>
                      </a:ext>
                    </a:extLst>
                  </p:cNvPr>
                  <p:cNvSpPr txBox="1"/>
                  <p:nvPr/>
                </p:nvSpPr>
                <p:spPr>
                  <a:xfrm>
                    <a:off x="2776200" y="2755304"/>
                    <a:ext cx="288000" cy="268579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</p:spPr>
                <p:style>
                  <a:lnRef idx="0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none"/>
                </p:style>
                <p:txBody>
                  <a:bodyPr rot="0" spcFirstLastPara="1" vertOverflow="overflow" horzOverflow="overflow" vert="horz" wrap="square" lIns="0" tIns="0" rIns="0" bIns="0" numCol="1" spcCol="38100" rtlCol="0" anchor="ctr" anchorCtr="1">
                    <a:noAutofit/>
                  </a:bodyPr>
                  <a:lstStyle/>
                  <a:p>
                    <a:pPr marL="0" marR="0" lvl="0" indent="0" algn="l" defTabSz="457200" rtl="0" eaLnBrk="1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mic Sans MS" panose="030F0702030302020204" pitchFamily="66" charset="0"/>
                        <a:cs typeface="Calibri"/>
                        <a:sym typeface="Calibri" panose="020F0502020204030204"/>
                      </a:rPr>
                      <a:t>V</a:t>
                    </a:r>
                    <a:r>
                      <a:rPr kumimoji="0" lang="en-US" altLang="zh-CN" sz="6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mic Sans MS" panose="030F0702030302020204" pitchFamily="66" charset="0"/>
                        <a:cs typeface="Calibri"/>
                        <a:sym typeface="Calibri" panose="020F0502020204030204"/>
                      </a:rPr>
                      <a:t>2</a:t>
                    </a:r>
                    <a:endParaRPr kumimoji="0" lang="zh-CN" altLang="en-US" sz="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omic Sans MS" panose="030F0702030302020204" pitchFamily="66" charset="0"/>
                      <a:cs typeface="Calibri"/>
                      <a:sym typeface="Calibri" panose="020F0502020204030204"/>
                    </a:endParaRPr>
                  </a:p>
                </p:txBody>
              </p:sp>
            </p:grpSp>
            <p:grpSp>
              <p:nvGrpSpPr>
                <p:cNvPr id="364" name="节点5">
                  <a:extLst>
                    <a:ext uri="{FF2B5EF4-FFF2-40B4-BE49-F238E27FC236}">
                      <a16:creationId xmlns:a16="http://schemas.microsoft.com/office/drawing/2014/main" id="{F33CF75D-D5FC-4B1A-94DA-206BD5BC7E5F}"/>
                    </a:ext>
                  </a:extLst>
                </p:cNvPr>
                <p:cNvGrpSpPr/>
                <p:nvPr/>
              </p:nvGrpSpPr>
              <p:grpSpPr>
                <a:xfrm>
                  <a:off x="648591" y="1677079"/>
                  <a:ext cx="180277" cy="195896"/>
                  <a:chOff x="3007313" y="2020153"/>
                  <a:chExt cx="290191" cy="292298"/>
                </a:xfrm>
              </p:grpSpPr>
              <p:sp>
                <p:nvSpPr>
                  <p:cNvPr id="368" name="node5">
                    <a:extLst>
                      <a:ext uri="{FF2B5EF4-FFF2-40B4-BE49-F238E27FC236}">
                        <a16:creationId xmlns:a16="http://schemas.microsoft.com/office/drawing/2014/main" id="{741BA37C-7EFC-4877-9478-F542BED5D060}"/>
                      </a:ext>
                    </a:extLst>
                  </p:cNvPr>
                  <p:cNvSpPr/>
                  <p:nvPr/>
                </p:nvSpPr>
                <p:spPr>
                  <a:xfrm>
                    <a:off x="3007313" y="2020153"/>
                    <a:ext cx="288000" cy="268579"/>
                  </a:xfrm>
                  <a:prstGeom prst="ellipse">
                    <a:avLst/>
                  </a:prstGeom>
                  <a:solidFill>
                    <a:schemeClr val="accent3"/>
                  </a:solidFill>
                  <a:ln w="127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1" vertOverflow="overflow" horzOverflow="overflow" vert="horz" wrap="square" lIns="45719" tIns="45719" rIns="45719" bIns="45719" numCol="1" spcCol="38100" rtlCol="0" anchor="ctr">
                    <a:spAutoFit/>
                  </a:bodyPr>
                  <a:lstStyle/>
                  <a:p>
                    <a:pPr marL="0" marR="0" indent="0" algn="l" defTabSz="457200" rtl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</a:pPr>
                    <a:endParaRPr kumimoji="0" lang="zh-CN" altLang="en-US" sz="1200" b="0" i="0" u="none" strike="noStrike" cap="none" spc="0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ea typeface="+mn-ea"/>
                      <a:cs typeface="+mn-cs"/>
                      <a:sym typeface="Calibri" panose="020F0502020204030204"/>
                    </a:endParaRPr>
                  </a:p>
                </p:txBody>
              </p:sp>
              <p:sp>
                <p:nvSpPr>
                  <p:cNvPr id="369" name="5">
                    <a:extLst>
                      <a:ext uri="{FF2B5EF4-FFF2-40B4-BE49-F238E27FC236}">
                        <a16:creationId xmlns:a16="http://schemas.microsoft.com/office/drawing/2014/main" id="{BFDECB34-D1AA-439B-8C02-94C731D1AE57}"/>
                      </a:ext>
                    </a:extLst>
                  </p:cNvPr>
                  <p:cNvSpPr txBox="1"/>
                  <p:nvPr/>
                </p:nvSpPr>
                <p:spPr>
                  <a:xfrm>
                    <a:off x="3009504" y="2024451"/>
                    <a:ext cx="288000" cy="288000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</p:spPr>
                <p:style>
                  <a:lnRef idx="0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none"/>
                </p:style>
                <p:txBody>
                  <a:bodyPr rot="0" spcFirstLastPara="1" vertOverflow="overflow" horzOverflow="overflow" vert="horz" wrap="square" lIns="0" tIns="0" rIns="0" bIns="0" numCol="1" spcCol="38100" rtlCol="0" anchor="ctr" anchorCtr="1">
                    <a:noAutofit/>
                  </a:bodyPr>
                  <a:lstStyle/>
                  <a:p>
                    <a:pPr marL="0" marR="0" lvl="0" indent="0" algn="l" defTabSz="457200" rtl="0" eaLnBrk="1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mic Sans MS" panose="030F0702030302020204" pitchFamily="66" charset="0"/>
                        <a:cs typeface="Calibri"/>
                        <a:sym typeface="Calibri" panose="020F0502020204030204"/>
                      </a:rPr>
                      <a:t>V</a:t>
                    </a:r>
                    <a:r>
                      <a:rPr kumimoji="0" lang="en-US" altLang="zh-CN" sz="6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mic Sans MS" panose="030F0702030302020204" pitchFamily="66" charset="0"/>
                        <a:cs typeface="Calibri"/>
                        <a:sym typeface="Calibri" panose="020F0502020204030204"/>
                      </a:rPr>
                      <a:t>1</a:t>
                    </a:r>
                    <a:endParaRPr kumimoji="0" lang="zh-CN" altLang="en-US" sz="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omic Sans MS" panose="030F0702030302020204" pitchFamily="66" charset="0"/>
                      <a:cs typeface="Calibri"/>
                      <a:sym typeface="Calibri" panose="020F0502020204030204"/>
                    </a:endParaRPr>
                  </a:p>
                </p:txBody>
              </p:sp>
            </p:grpSp>
            <p:grpSp>
              <p:nvGrpSpPr>
                <p:cNvPr id="365" name="节点7">
                  <a:extLst>
                    <a:ext uri="{FF2B5EF4-FFF2-40B4-BE49-F238E27FC236}">
                      <a16:creationId xmlns:a16="http://schemas.microsoft.com/office/drawing/2014/main" id="{0C0A77FB-1473-44CF-BC2F-37FAD3683846}"/>
                    </a:ext>
                  </a:extLst>
                </p:cNvPr>
                <p:cNvGrpSpPr/>
                <p:nvPr/>
              </p:nvGrpSpPr>
              <p:grpSpPr>
                <a:xfrm>
                  <a:off x="1020011" y="1996270"/>
                  <a:ext cx="180277" cy="193016"/>
                  <a:chOff x="3605190" y="2496421"/>
                  <a:chExt cx="290191" cy="288000"/>
                </a:xfrm>
              </p:grpSpPr>
              <p:sp>
                <p:nvSpPr>
                  <p:cNvPr id="366" name="node7">
                    <a:extLst>
                      <a:ext uri="{FF2B5EF4-FFF2-40B4-BE49-F238E27FC236}">
                        <a16:creationId xmlns:a16="http://schemas.microsoft.com/office/drawing/2014/main" id="{7FBEA559-CF08-4058-820E-8AF58EBB3E0E}"/>
                      </a:ext>
                    </a:extLst>
                  </p:cNvPr>
                  <p:cNvSpPr/>
                  <p:nvPr/>
                </p:nvSpPr>
                <p:spPr>
                  <a:xfrm>
                    <a:off x="3605190" y="2496421"/>
                    <a:ext cx="288000" cy="268579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1" vertOverflow="overflow" horzOverflow="overflow" vert="horz" wrap="square" lIns="45719" tIns="45719" rIns="45719" bIns="45719" numCol="1" spcCol="38100" rtlCol="0" anchor="ctr">
                    <a:spAutoFit/>
                  </a:bodyPr>
                  <a:lstStyle/>
                  <a:p>
                    <a:pPr marL="0" marR="0" indent="0" algn="l" defTabSz="457200" rtl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</a:pPr>
                    <a:endParaRPr kumimoji="0" lang="zh-CN" altLang="en-US" sz="1200" b="0" i="0" u="none" strike="noStrike" cap="none" spc="0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ea typeface="+mn-ea"/>
                      <a:cs typeface="+mn-cs"/>
                      <a:sym typeface="Calibri" panose="020F0502020204030204"/>
                    </a:endParaRPr>
                  </a:p>
                </p:txBody>
              </p:sp>
              <p:sp>
                <p:nvSpPr>
                  <p:cNvPr id="367" name="7">
                    <a:extLst>
                      <a:ext uri="{FF2B5EF4-FFF2-40B4-BE49-F238E27FC236}">
                        <a16:creationId xmlns:a16="http://schemas.microsoft.com/office/drawing/2014/main" id="{73F4DA7A-D74F-4043-A202-2403FBB7C395}"/>
                      </a:ext>
                    </a:extLst>
                  </p:cNvPr>
                  <p:cNvSpPr txBox="1"/>
                  <p:nvPr/>
                </p:nvSpPr>
                <p:spPr>
                  <a:xfrm>
                    <a:off x="3607381" y="2496421"/>
                    <a:ext cx="288000" cy="288000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</p:spPr>
                <p:style>
                  <a:lnRef idx="0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none"/>
                </p:style>
                <p:txBody>
                  <a:bodyPr rot="0" spcFirstLastPara="1" vertOverflow="overflow" horzOverflow="overflow" vert="horz" wrap="square" lIns="0" tIns="0" rIns="0" bIns="0" numCol="1" spcCol="38100" rtlCol="0" anchor="ctr" anchorCtr="1">
                    <a:noAutofit/>
                  </a:bodyPr>
                  <a:lstStyle/>
                  <a:p>
                    <a:pPr marL="0" marR="0" lvl="0" indent="0" algn="l" defTabSz="457200" rtl="0" eaLnBrk="1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mic Sans MS" panose="030F0702030302020204" pitchFamily="66" charset="0"/>
                        <a:cs typeface="Calibri"/>
                        <a:sym typeface="Calibri" panose="020F0502020204030204"/>
                      </a:rPr>
                      <a:t>V</a:t>
                    </a:r>
                    <a:r>
                      <a:rPr kumimoji="0" lang="en-US" altLang="zh-CN" sz="6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mic Sans MS" panose="030F0702030302020204" pitchFamily="66" charset="0"/>
                        <a:cs typeface="Calibri"/>
                        <a:sym typeface="Calibri" panose="020F0502020204030204"/>
                      </a:rPr>
                      <a:t>3</a:t>
                    </a:r>
                    <a:endParaRPr kumimoji="0" lang="zh-CN" altLang="en-US" sz="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omic Sans MS" panose="030F0702030302020204" pitchFamily="66" charset="0"/>
                      <a:cs typeface="Calibri"/>
                      <a:sym typeface="Calibri" panose="020F0502020204030204"/>
                    </a:endParaRPr>
                  </a:p>
                </p:txBody>
              </p:sp>
            </p:grpSp>
          </p:grpSp>
        </p:grpSp>
        <p:grpSp>
          <p:nvGrpSpPr>
            <p:cNvPr id="40" name="组合 39">
              <a:extLst>
                <a:ext uri="{FF2B5EF4-FFF2-40B4-BE49-F238E27FC236}">
                  <a16:creationId xmlns:a16="http://schemas.microsoft.com/office/drawing/2014/main" id="{8F676335-1C45-40ED-BEE9-06B69C88F47F}"/>
                </a:ext>
              </a:extLst>
            </p:cNvPr>
            <p:cNvGrpSpPr/>
            <p:nvPr/>
          </p:nvGrpSpPr>
          <p:grpSpPr>
            <a:xfrm>
              <a:off x="1988382" y="1951832"/>
              <a:ext cx="3928159" cy="1120563"/>
              <a:chOff x="1985603" y="1947198"/>
              <a:chExt cx="3928159" cy="112056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6" name="文本框 325">
                    <a:extLst>
                      <a:ext uri="{FF2B5EF4-FFF2-40B4-BE49-F238E27FC236}">
                        <a16:creationId xmlns:a16="http://schemas.microsoft.com/office/drawing/2014/main" id="{81586AE3-0D8E-469E-B2E6-3BF97D3ACB21}"/>
                      </a:ext>
                    </a:extLst>
                  </p:cNvPr>
                  <p:cNvSpPr txBox="1"/>
                  <p:nvPr/>
                </p:nvSpPr>
                <p:spPr>
                  <a:xfrm>
                    <a:off x="1985603" y="2761735"/>
                    <a:ext cx="841875" cy="289888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</p:spPr>
                <p:style>
                  <a:lnRef idx="0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none"/>
                </p:style>
                <p:txBody>
                  <a:bodyPr rot="0" spcFirstLastPara="1" vertOverflow="overflow" horzOverflow="overflow" vert="horz" wrap="square" lIns="0" tIns="0" rIns="0" bIns="0" numCol="1" spcCol="38100" rtlCol="0" anchor="t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kumimoji="0" lang="en-US" altLang="zh-CN" sz="10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libri" panose="020F0502020204030204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kumimoji="0" lang="en-US" altLang="zh-CN" sz="1000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Calibri" panose="020F0502020204030204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Calibri" panose="020F0502020204030204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0" lang="en-US" altLang="zh-CN" sz="1000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Calibri" panose="020F0502020204030204"/>
                                    </a:rPr>
                                    <m:t>12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0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sz="1000" b="0" i="1" smtClean="0">
                                      <a:latin typeface="Cambria Math" panose="02040503050406030204" pitchFamily="18" charset="0"/>
                                    </a:rPr>
                                    <m:t>31</m:t>
                                  </m:r>
                                </m:sub>
                              </m:sSub>
                            </m:num>
                            <m:den>
                              <m:r>
                                <a:rPr kumimoji="0" lang="en-US" altLang="zh-CN" sz="10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libri" panose="020F0502020204030204"/>
                                </a:rPr>
                                <m:t>(</m:t>
                              </m:r>
                              <m:r>
                                <a:rPr kumimoji="0" lang="zh-CN" altLang="en-US" sz="10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libri" panose="020F0502020204030204"/>
                                </a:rPr>
                                <m:t>𝛽</m:t>
                              </m:r>
                              <m:sSub>
                                <m:sSubPr>
                                  <m:ctrlPr>
                                    <a:rPr kumimoji="0" lang="en-US" altLang="zh-CN" sz="1000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Calibri" panose="020F0502020204030204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Calibri" panose="020F0502020204030204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kumimoji="0" lang="en-US" altLang="zh-CN" sz="1000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Calibri" panose="020F0502020204030204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</a:rPr>
                                <m:t>)(</m:t>
                              </m:r>
                              <m:r>
                                <a:rPr lang="zh-CN" altLang="en-US" sz="10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sSub>
                                <m:sSubPr>
                                  <m:ctrlPr>
                                    <a:rPr lang="en-US" altLang="zh-CN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0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zh-CN" sz="10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altLang="zh-CN" sz="1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oMath>
                      </m:oMathPara>
                    </a14:m>
                    <a:endParaRPr kumimoji="0" lang="zh-CN" altLang="en-US" sz="1000" b="0" i="0" u="none" strike="noStrike" cap="none" spc="0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Comic Sans MS" panose="030F0702030302020204" pitchFamily="66" charset="0"/>
                      <a:sym typeface="Calibri" panose="020F0502020204030204"/>
                    </a:endParaRPr>
                  </a:p>
                </p:txBody>
              </p:sp>
            </mc:Choice>
            <mc:Fallback xmlns="">
              <p:sp>
                <p:nvSpPr>
                  <p:cNvPr id="326" name="文本框 325">
                    <a:extLst>
                      <a:ext uri="{FF2B5EF4-FFF2-40B4-BE49-F238E27FC236}">
                        <a16:creationId xmlns:a16="http://schemas.microsoft.com/office/drawing/2014/main" id="{81586AE3-0D8E-469E-B2E6-3BF97D3ACB2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85603" y="2761735"/>
                    <a:ext cx="841875" cy="289888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 b="-23404"/>
                    </a:stretch>
                  </a:blipFill>
                  <a:ln w="12700" cap="flat">
                    <a:noFill/>
                    <a:miter lim="400000"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7" name="文本框 326">
                    <a:extLst>
                      <a:ext uri="{FF2B5EF4-FFF2-40B4-BE49-F238E27FC236}">
                        <a16:creationId xmlns:a16="http://schemas.microsoft.com/office/drawing/2014/main" id="{70572197-8C3C-4F1D-97E5-2B5B1DD63C6E}"/>
                      </a:ext>
                    </a:extLst>
                  </p:cNvPr>
                  <p:cNvSpPr txBox="1"/>
                  <p:nvPr/>
                </p:nvSpPr>
                <p:spPr>
                  <a:xfrm>
                    <a:off x="2958656" y="2777873"/>
                    <a:ext cx="841875" cy="289888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</p:spPr>
                <p:style>
                  <a:lnRef idx="0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none"/>
                </p:style>
                <p:txBody>
                  <a:bodyPr rot="0" spcFirstLastPara="1" vertOverflow="overflow" horzOverflow="overflow" vert="horz" wrap="square" lIns="0" tIns="0" rIns="0" bIns="0" numCol="1" spcCol="38100" rtlCol="0" anchor="t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kumimoji="0" lang="en-US" altLang="zh-CN" sz="10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libri" panose="020F0502020204030204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kumimoji="0" lang="en-US" altLang="zh-CN" sz="1000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Calibri" panose="020F0502020204030204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Calibri" panose="020F0502020204030204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0" lang="en-US" altLang="zh-CN" sz="1000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Calibri" panose="020F0502020204030204"/>
                                    </a:rPr>
                                    <m:t>12</m:t>
                                  </m:r>
                                </m:sub>
                              </m:sSub>
                            </m:num>
                            <m:den>
                              <m:r>
                                <a:rPr kumimoji="0" lang="zh-CN" altLang="en-US" sz="10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libri" panose="020F0502020204030204"/>
                                </a:rPr>
                                <m:t>𝛽</m:t>
                              </m:r>
                              <m:sSub>
                                <m:sSubPr>
                                  <m:ctrlPr>
                                    <a:rPr kumimoji="0" lang="en-US" altLang="zh-CN" sz="1000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Calibri" panose="020F0502020204030204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Calibri" panose="020F0502020204030204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kumimoji="0" lang="en-US" altLang="zh-CN" sz="1000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Calibri" panose="020F0502020204030204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</m:oMath>
                      </m:oMathPara>
                    </a14:m>
                    <a:endParaRPr kumimoji="0" lang="zh-CN" altLang="en-US" sz="1000" b="0" i="0" u="none" strike="noStrike" cap="none" spc="0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Comic Sans MS" panose="030F0702030302020204" pitchFamily="66" charset="0"/>
                      <a:sym typeface="Calibri" panose="020F0502020204030204"/>
                    </a:endParaRPr>
                  </a:p>
                </p:txBody>
              </p:sp>
            </mc:Choice>
            <mc:Fallback xmlns="">
              <p:sp>
                <p:nvSpPr>
                  <p:cNvPr id="327" name="文本框 326">
                    <a:extLst>
                      <a:ext uri="{FF2B5EF4-FFF2-40B4-BE49-F238E27FC236}">
                        <a16:creationId xmlns:a16="http://schemas.microsoft.com/office/drawing/2014/main" id="{70572197-8C3C-4F1D-97E5-2B5B1DD63C6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58656" y="2777873"/>
                    <a:ext cx="841875" cy="289888"/>
                  </a:xfrm>
                  <a:prstGeom prst="rect">
                    <a:avLst/>
                  </a:prstGeom>
                  <a:blipFill>
                    <a:blip r:embed="rId25"/>
                    <a:stretch>
                      <a:fillRect b="-18750"/>
                    </a:stretch>
                  </a:blipFill>
                  <a:ln w="12700" cap="flat">
                    <a:noFill/>
                    <a:miter lim="400000"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8" name="文本框 327">
                    <a:extLst>
                      <a:ext uri="{FF2B5EF4-FFF2-40B4-BE49-F238E27FC236}">
                        <a16:creationId xmlns:a16="http://schemas.microsoft.com/office/drawing/2014/main" id="{0F888EEA-A844-4CD9-B4AA-C573CDDA8758}"/>
                      </a:ext>
                    </a:extLst>
                  </p:cNvPr>
                  <p:cNvSpPr txBox="1"/>
                  <p:nvPr/>
                </p:nvSpPr>
                <p:spPr>
                  <a:xfrm>
                    <a:off x="4019150" y="2756860"/>
                    <a:ext cx="841875" cy="289888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</p:spPr>
                <p:style>
                  <a:lnRef idx="0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none"/>
                </p:style>
                <p:txBody>
                  <a:bodyPr rot="0" spcFirstLastPara="1" vertOverflow="overflow" horzOverflow="overflow" vert="horz" wrap="square" lIns="0" tIns="0" rIns="0" bIns="0" numCol="1" spcCol="38100" rtlCol="0" anchor="t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kumimoji="0" lang="en-US" altLang="zh-CN" sz="10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libri" panose="020F0502020204030204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0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sz="1000" b="0" i="1" smtClean="0">
                                      <a:latin typeface="Cambria Math" panose="02040503050406030204" pitchFamily="18" charset="0"/>
                                    </a:rPr>
                                    <m:t>31</m:t>
                                  </m:r>
                                </m:sub>
                              </m:sSub>
                            </m:num>
                            <m:den>
                              <m:r>
                                <a:rPr kumimoji="0" lang="zh-CN" altLang="en-US" sz="10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libri" panose="020F0502020204030204"/>
                                </a:rPr>
                                <m:t>𝛽</m:t>
                              </m:r>
                              <m:sSub>
                                <m:sSubPr>
                                  <m:ctrlPr>
                                    <a:rPr kumimoji="0" lang="en-US" altLang="zh-CN" sz="1000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Calibri" panose="020F0502020204030204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Calibri" panose="020F0502020204030204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kumimoji="0" lang="en-US" altLang="zh-CN" sz="1000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Calibri" panose="020F0502020204030204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</m:oMath>
                      </m:oMathPara>
                    </a14:m>
                    <a:endParaRPr kumimoji="0" lang="zh-CN" altLang="en-US" sz="1000" b="0" i="0" u="none" strike="noStrike" cap="none" spc="0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Comic Sans MS" panose="030F0702030302020204" pitchFamily="66" charset="0"/>
                      <a:sym typeface="Calibri" panose="020F0502020204030204"/>
                    </a:endParaRPr>
                  </a:p>
                </p:txBody>
              </p:sp>
            </mc:Choice>
            <mc:Fallback xmlns="">
              <p:sp>
                <p:nvSpPr>
                  <p:cNvPr id="328" name="文本框 327">
                    <a:extLst>
                      <a:ext uri="{FF2B5EF4-FFF2-40B4-BE49-F238E27FC236}">
                        <a16:creationId xmlns:a16="http://schemas.microsoft.com/office/drawing/2014/main" id="{0F888EEA-A844-4CD9-B4AA-C573CDDA875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19150" y="2756860"/>
                    <a:ext cx="841875" cy="289888"/>
                  </a:xfrm>
                  <a:prstGeom prst="rect">
                    <a:avLst/>
                  </a:prstGeom>
                  <a:blipFill>
                    <a:blip r:embed="rId26"/>
                    <a:stretch>
                      <a:fillRect b="-18750"/>
                    </a:stretch>
                  </a:blipFill>
                  <a:ln w="12700" cap="flat">
                    <a:noFill/>
                    <a:miter lim="400000"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9" name="文本框 328">
                    <a:extLst>
                      <a:ext uri="{FF2B5EF4-FFF2-40B4-BE49-F238E27FC236}">
                        <a16:creationId xmlns:a16="http://schemas.microsoft.com/office/drawing/2014/main" id="{F995F016-A755-4B0B-93F9-FCB3FDD7B107}"/>
                      </a:ext>
                    </a:extLst>
                  </p:cNvPr>
                  <p:cNvSpPr txBox="1"/>
                  <p:nvPr/>
                </p:nvSpPr>
                <p:spPr>
                  <a:xfrm>
                    <a:off x="5071887" y="2746502"/>
                    <a:ext cx="841875" cy="289888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</p:spPr>
                <p:style>
                  <a:lnRef idx="0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none"/>
                </p:style>
                <p:txBody>
                  <a:bodyPr rot="0" spcFirstLastPara="1" vertOverflow="overflow" horzOverflow="overflow" vert="horz" wrap="square" lIns="0" tIns="0" rIns="0" bIns="0" numCol="1" spcCol="38100" rtlCol="0" anchor="t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kumimoji="0" lang="en-US" altLang="zh-CN" sz="10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libri" panose="020F0502020204030204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kumimoji="0" lang="en-US" altLang="zh-CN" sz="1000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Calibri" panose="020F0502020204030204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Calibri" panose="020F0502020204030204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0" lang="en-US" altLang="zh-CN" sz="1000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Calibri" panose="020F0502020204030204"/>
                                    </a:rPr>
                                    <m:t>13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0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sz="1000" b="0" i="1" smtClean="0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num>
                            <m:den>
                              <m:r>
                                <a:rPr kumimoji="0" lang="en-US" altLang="zh-CN" sz="10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libri" panose="020F0502020204030204"/>
                                </a:rPr>
                                <m:t>(</m:t>
                              </m:r>
                              <m:r>
                                <a:rPr kumimoji="0" lang="zh-CN" altLang="en-US" sz="10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sym typeface="Calibri" panose="020F0502020204030204"/>
                                </a:rPr>
                                <m:t>𝛽</m:t>
                              </m:r>
                              <m:sSub>
                                <m:sSubPr>
                                  <m:ctrlPr>
                                    <a:rPr kumimoji="0" lang="en-US" altLang="zh-CN" sz="1000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Calibri" panose="020F0502020204030204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000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Calibri" panose="020F0502020204030204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kumimoji="0" lang="en-US" altLang="zh-CN" sz="1000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sym typeface="Calibri" panose="020F0502020204030204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1000" i="1">
                                  <a:latin typeface="Cambria Math" panose="02040503050406030204" pitchFamily="18" charset="0"/>
                                </a:rPr>
                                <m:t>)(</m:t>
                              </m:r>
                              <m:r>
                                <a:rPr lang="zh-CN" altLang="en-US" sz="10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sSub>
                                <m:sSubPr>
                                  <m:ctrlPr>
                                    <a:rPr lang="en-US" altLang="zh-CN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0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zh-CN" sz="1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sz="1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oMath>
                      </m:oMathPara>
                    </a14:m>
                    <a:endParaRPr kumimoji="0" lang="zh-CN" altLang="en-US" sz="1000" b="0" i="0" u="none" strike="noStrike" cap="none" spc="0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Comic Sans MS" panose="030F0702030302020204" pitchFamily="66" charset="0"/>
                      <a:sym typeface="Calibri" panose="020F0502020204030204"/>
                    </a:endParaRPr>
                  </a:p>
                </p:txBody>
              </p:sp>
            </mc:Choice>
            <mc:Fallback xmlns="">
              <p:sp>
                <p:nvSpPr>
                  <p:cNvPr id="329" name="文本框 328">
                    <a:extLst>
                      <a:ext uri="{FF2B5EF4-FFF2-40B4-BE49-F238E27FC236}">
                        <a16:creationId xmlns:a16="http://schemas.microsoft.com/office/drawing/2014/main" id="{F995F016-A755-4B0B-93F9-FCB3FDD7B10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71887" y="2746502"/>
                    <a:ext cx="841875" cy="289888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 b="-22917"/>
                    </a:stretch>
                  </a:blipFill>
                  <a:ln w="12700" cap="flat">
                    <a:noFill/>
                    <a:miter lim="400000"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374" name="graph">
                <a:extLst>
                  <a:ext uri="{FF2B5EF4-FFF2-40B4-BE49-F238E27FC236}">
                    <a16:creationId xmlns:a16="http://schemas.microsoft.com/office/drawing/2014/main" id="{881A918E-7C4E-4CFC-9D93-8E3A3F170125}"/>
                  </a:ext>
                </a:extLst>
              </p:cNvPr>
              <p:cNvGrpSpPr/>
              <p:nvPr/>
            </p:nvGrpSpPr>
            <p:grpSpPr>
              <a:xfrm>
                <a:off x="2096367" y="1963172"/>
                <a:ext cx="695272" cy="685708"/>
                <a:chOff x="505016" y="1677079"/>
                <a:chExt cx="695272" cy="685708"/>
              </a:xfrm>
            </p:grpSpPr>
            <p:cxnSp>
              <p:nvCxnSpPr>
                <p:cNvPr id="378" name="直接连接符 377">
                  <a:extLst>
                    <a:ext uri="{FF2B5EF4-FFF2-40B4-BE49-F238E27FC236}">
                      <a16:creationId xmlns:a16="http://schemas.microsoft.com/office/drawing/2014/main" id="{6F900968-3890-49D2-8FF6-359E3D3BD04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93170" y="1771787"/>
                  <a:ext cx="143517" cy="501001"/>
                </a:xfrm>
                <a:prstGeom prst="line">
                  <a:avLst/>
                </a:prstGeom>
                <a:noFill/>
                <a:ln w="12700" cap="flat">
                  <a:solidFill>
                    <a:schemeClr val="tx1"/>
                  </a:solidFill>
                  <a:prstDash val="solid"/>
                  <a:round/>
                </a:ln>
                <a:effectLst>
                  <a:outerShdw blurRad="38100" dist="20000" dir="5400000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none"/>
              </p:style>
            </p:cxnSp>
            <p:cxnSp>
              <p:nvCxnSpPr>
                <p:cNvPr id="379" name="5-7">
                  <a:extLst>
                    <a:ext uri="{FF2B5EF4-FFF2-40B4-BE49-F238E27FC236}">
                      <a16:creationId xmlns:a16="http://schemas.microsoft.com/office/drawing/2014/main" id="{F2ACE305-1C52-4C93-9D36-53AD828F621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36687" y="1771787"/>
                  <a:ext cx="371421" cy="309211"/>
                </a:xfrm>
                <a:prstGeom prst="line">
                  <a:avLst/>
                </a:prstGeom>
                <a:noFill/>
                <a:ln w="12700" cap="flat">
                  <a:solidFill>
                    <a:schemeClr val="tx1"/>
                  </a:solidFill>
                  <a:prstDash val="solid"/>
                  <a:round/>
                  <a:headEnd type="none"/>
                  <a:tailEnd type="none"/>
                </a:ln>
                <a:effectLst>
                  <a:outerShdw blurRad="38100" dist="20000" dir="5400000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none"/>
              </p:style>
            </p:cxnSp>
            <p:grpSp>
              <p:nvGrpSpPr>
                <p:cNvPr id="380" name="节点6">
                  <a:extLst>
                    <a:ext uri="{FF2B5EF4-FFF2-40B4-BE49-F238E27FC236}">
                      <a16:creationId xmlns:a16="http://schemas.microsoft.com/office/drawing/2014/main" id="{053C3CA1-16D3-4210-BA34-3C4BC2C2C411}"/>
                    </a:ext>
                  </a:extLst>
                </p:cNvPr>
                <p:cNvGrpSpPr/>
                <p:nvPr/>
              </p:nvGrpSpPr>
              <p:grpSpPr>
                <a:xfrm>
                  <a:off x="505016" y="2169771"/>
                  <a:ext cx="178915" cy="193016"/>
                  <a:chOff x="2776200" y="2755304"/>
                  <a:chExt cx="288000" cy="288000"/>
                </a:xfrm>
              </p:grpSpPr>
              <p:sp>
                <p:nvSpPr>
                  <p:cNvPr id="387" name="node6">
                    <a:extLst>
                      <a:ext uri="{FF2B5EF4-FFF2-40B4-BE49-F238E27FC236}">
                        <a16:creationId xmlns:a16="http://schemas.microsoft.com/office/drawing/2014/main" id="{FE109F89-5709-46C3-9D00-F783B2E0B08F}"/>
                      </a:ext>
                    </a:extLst>
                  </p:cNvPr>
                  <p:cNvSpPr/>
                  <p:nvPr/>
                </p:nvSpPr>
                <p:spPr>
                  <a:xfrm>
                    <a:off x="2776200" y="2755304"/>
                    <a:ext cx="288000" cy="288000"/>
                  </a:xfrm>
                  <a:prstGeom prst="ellipse">
                    <a:avLst/>
                  </a:prstGeom>
                  <a:solidFill>
                    <a:srgbClr val="92D050"/>
                  </a:solidFill>
                  <a:ln w="127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1" vertOverflow="overflow" horzOverflow="overflow" vert="horz" wrap="square" lIns="45719" tIns="45719" rIns="45719" bIns="45719" numCol="1" spcCol="38100" rtlCol="0" anchor="ctr">
                    <a:spAutoFit/>
                  </a:bodyPr>
                  <a:lstStyle/>
                  <a:p>
                    <a:pPr marL="0" marR="0" indent="0" algn="l" defTabSz="457200" rtl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</a:pPr>
                    <a:endParaRPr kumimoji="0" lang="zh-CN" altLang="en-US" sz="1200" b="0" i="0" u="none" strike="noStrike" cap="none" spc="0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ea typeface="+mn-ea"/>
                      <a:cs typeface="+mn-cs"/>
                      <a:sym typeface="Calibri" panose="020F0502020204030204"/>
                    </a:endParaRPr>
                  </a:p>
                </p:txBody>
              </p:sp>
              <p:sp>
                <p:nvSpPr>
                  <p:cNvPr id="388" name="6">
                    <a:extLst>
                      <a:ext uri="{FF2B5EF4-FFF2-40B4-BE49-F238E27FC236}">
                        <a16:creationId xmlns:a16="http://schemas.microsoft.com/office/drawing/2014/main" id="{7C192DFA-C6FA-4D2F-8555-40596D056CD1}"/>
                      </a:ext>
                    </a:extLst>
                  </p:cNvPr>
                  <p:cNvSpPr txBox="1"/>
                  <p:nvPr/>
                </p:nvSpPr>
                <p:spPr>
                  <a:xfrm>
                    <a:off x="2776200" y="2755304"/>
                    <a:ext cx="288000" cy="268579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</p:spPr>
                <p:style>
                  <a:lnRef idx="0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none"/>
                </p:style>
                <p:txBody>
                  <a:bodyPr rot="0" spcFirstLastPara="1" vertOverflow="overflow" horzOverflow="overflow" vert="horz" wrap="square" lIns="0" tIns="0" rIns="0" bIns="0" numCol="1" spcCol="38100" rtlCol="0" anchor="ctr" anchorCtr="1">
                    <a:noAutofit/>
                  </a:bodyPr>
                  <a:lstStyle/>
                  <a:p>
                    <a:pPr marL="0" marR="0" lvl="0" indent="0" algn="l" defTabSz="457200" rtl="0" eaLnBrk="1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mic Sans MS" panose="030F0702030302020204" pitchFamily="66" charset="0"/>
                        <a:cs typeface="Calibri"/>
                        <a:sym typeface="Calibri" panose="020F0502020204030204"/>
                      </a:rPr>
                      <a:t>V</a:t>
                    </a:r>
                    <a:r>
                      <a:rPr kumimoji="0" lang="en-US" altLang="zh-CN" sz="6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mic Sans MS" panose="030F0702030302020204" pitchFamily="66" charset="0"/>
                        <a:cs typeface="Calibri"/>
                        <a:sym typeface="Calibri" panose="020F0502020204030204"/>
                      </a:rPr>
                      <a:t>2</a:t>
                    </a:r>
                    <a:endParaRPr kumimoji="0" lang="zh-CN" altLang="en-US" sz="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omic Sans MS" panose="030F0702030302020204" pitchFamily="66" charset="0"/>
                      <a:cs typeface="Calibri"/>
                      <a:sym typeface="Calibri" panose="020F0502020204030204"/>
                    </a:endParaRPr>
                  </a:p>
                </p:txBody>
              </p:sp>
            </p:grpSp>
            <p:grpSp>
              <p:nvGrpSpPr>
                <p:cNvPr id="381" name="节点5">
                  <a:extLst>
                    <a:ext uri="{FF2B5EF4-FFF2-40B4-BE49-F238E27FC236}">
                      <a16:creationId xmlns:a16="http://schemas.microsoft.com/office/drawing/2014/main" id="{3D089C9D-3DF0-4115-939B-C4093898BC49}"/>
                    </a:ext>
                  </a:extLst>
                </p:cNvPr>
                <p:cNvGrpSpPr/>
                <p:nvPr/>
              </p:nvGrpSpPr>
              <p:grpSpPr>
                <a:xfrm>
                  <a:off x="648591" y="1677079"/>
                  <a:ext cx="180277" cy="195896"/>
                  <a:chOff x="3007313" y="2020153"/>
                  <a:chExt cx="290191" cy="292298"/>
                </a:xfrm>
              </p:grpSpPr>
              <p:sp>
                <p:nvSpPr>
                  <p:cNvPr id="385" name="node5">
                    <a:extLst>
                      <a:ext uri="{FF2B5EF4-FFF2-40B4-BE49-F238E27FC236}">
                        <a16:creationId xmlns:a16="http://schemas.microsoft.com/office/drawing/2014/main" id="{D14B55CB-AF01-475D-B732-B5E10CFB6135}"/>
                      </a:ext>
                    </a:extLst>
                  </p:cNvPr>
                  <p:cNvSpPr/>
                  <p:nvPr/>
                </p:nvSpPr>
                <p:spPr>
                  <a:xfrm>
                    <a:off x="3007313" y="2020153"/>
                    <a:ext cx="288000" cy="268579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1" vertOverflow="overflow" horzOverflow="overflow" vert="horz" wrap="square" lIns="45719" tIns="45719" rIns="45719" bIns="45719" numCol="1" spcCol="38100" rtlCol="0" anchor="ctr">
                    <a:spAutoFit/>
                  </a:bodyPr>
                  <a:lstStyle/>
                  <a:p>
                    <a:pPr marL="0" marR="0" indent="0" algn="l" defTabSz="457200" rtl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</a:pPr>
                    <a:endParaRPr kumimoji="0" lang="zh-CN" altLang="en-US" sz="1200" b="0" i="0" u="none" strike="noStrike" cap="none" spc="0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ea typeface="+mn-ea"/>
                      <a:cs typeface="+mn-cs"/>
                      <a:sym typeface="Calibri" panose="020F0502020204030204"/>
                    </a:endParaRPr>
                  </a:p>
                </p:txBody>
              </p:sp>
              <p:sp>
                <p:nvSpPr>
                  <p:cNvPr id="386" name="5">
                    <a:extLst>
                      <a:ext uri="{FF2B5EF4-FFF2-40B4-BE49-F238E27FC236}">
                        <a16:creationId xmlns:a16="http://schemas.microsoft.com/office/drawing/2014/main" id="{37E9595E-6371-4E5B-BB64-C358E07EA3FD}"/>
                      </a:ext>
                    </a:extLst>
                  </p:cNvPr>
                  <p:cNvSpPr txBox="1"/>
                  <p:nvPr/>
                </p:nvSpPr>
                <p:spPr>
                  <a:xfrm>
                    <a:off x="3009504" y="2024451"/>
                    <a:ext cx="288000" cy="288000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</p:spPr>
                <p:style>
                  <a:lnRef idx="0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none"/>
                </p:style>
                <p:txBody>
                  <a:bodyPr rot="0" spcFirstLastPara="1" vertOverflow="overflow" horzOverflow="overflow" vert="horz" wrap="square" lIns="0" tIns="0" rIns="0" bIns="0" numCol="1" spcCol="38100" rtlCol="0" anchor="ctr" anchorCtr="1">
                    <a:noAutofit/>
                  </a:bodyPr>
                  <a:lstStyle/>
                  <a:p>
                    <a:pPr marL="0" marR="0" lvl="0" indent="0" algn="l" defTabSz="457200" rtl="0" eaLnBrk="1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mic Sans MS" panose="030F0702030302020204" pitchFamily="66" charset="0"/>
                        <a:cs typeface="Calibri"/>
                        <a:sym typeface="Calibri" panose="020F0502020204030204"/>
                      </a:rPr>
                      <a:t>V</a:t>
                    </a:r>
                    <a:r>
                      <a:rPr kumimoji="0" lang="en-US" altLang="zh-CN" sz="6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mic Sans MS" panose="030F0702030302020204" pitchFamily="66" charset="0"/>
                        <a:cs typeface="Calibri"/>
                        <a:sym typeface="Calibri" panose="020F0502020204030204"/>
                      </a:rPr>
                      <a:t>1</a:t>
                    </a:r>
                    <a:endParaRPr kumimoji="0" lang="zh-CN" altLang="en-US" sz="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omic Sans MS" panose="030F0702030302020204" pitchFamily="66" charset="0"/>
                      <a:cs typeface="Calibri"/>
                      <a:sym typeface="Calibri" panose="020F0502020204030204"/>
                    </a:endParaRPr>
                  </a:p>
                </p:txBody>
              </p:sp>
            </p:grpSp>
            <p:grpSp>
              <p:nvGrpSpPr>
                <p:cNvPr id="382" name="节点7">
                  <a:extLst>
                    <a:ext uri="{FF2B5EF4-FFF2-40B4-BE49-F238E27FC236}">
                      <a16:creationId xmlns:a16="http://schemas.microsoft.com/office/drawing/2014/main" id="{B11B73FA-0445-4ABF-B8D4-DB2B5FAA8C4A}"/>
                    </a:ext>
                  </a:extLst>
                </p:cNvPr>
                <p:cNvGrpSpPr/>
                <p:nvPr/>
              </p:nvGrpSpPr>
              <p:grpSpPr>
                <a:xfrm>
                  <a:off x="1020011" y="1996270"/>
                  <a:ext cx="180277" cy="193016"/>
                  <a:chOff x="3605190" y="2496421"/>
                  <a:chExt cx="290191" cy="288000"/>
                </a:xfrm>
              </p:grpSpPr>
              <p:sp>
                <p:nvSpPr>
                  <p:cNvPr id="383" name="node7">
                    <a:extLst>
                      <a:ext uri="{FF2B5EF4-FFF2-40B4-BE49-F238E27FC236}">
                        <a16:creationId xmlns:a16="http://schemas.microsoft.com/office/drawing/2014/main" id="{E3EFCECA-1CA7-4B55-959E-FF56DD988CE1}"/>
                      </a:ext>
                    </a:extLst>
                  </p:cNvPr>
                  <p:cNvSpPr/>
                  <p:nvPr/>
                </p:nvSpPr>
                <p:spPr>
                  <a:xfrm>
                    <a:off x="3605190" y="2496421"/>
                    <a:ext cx="288000" cy="268579"/>
                  </a:xfrm>
                  <a:prstGeom prst="ellipse">
                    <a:avLst/>
                  </a:prstGeom>
                  <a:ln w="127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1" vertOverflow="overflow" horzOverflow="overflow" vert="horz" wrap="square" lIns="45719" tIns="45719" rIns="45719" bIns="45719" numCol="1" spcCol="38100" rtlCol="0" anchor="ctr">
                    <a:spAutoFit/>
                  </a:bodyPr>
                  <a:lstStyle/>
                  <a:p>
                    <a:pPr marL="0" marR="0" indent="0" algn="l" defTabSz="457200" rtl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</a:pPr>
                    <a:endParaRPr kumimoji="0" lang="zh-CN" altLang="en-US" sz="1200" b="0" i="0" u="none" strike="noStrike" cap="none" spc="0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ea typeface="+mn-ea"/>
                      <a:cs typeface="+mn-cs"/>
                      <a:sym typeface="Calibri" panose="020F0502020204030204"/>
                    </a:endParaRPr>
                  </a:p>
                </p:txBody>
              </p:sp>
              <p:sp>
                <p:nvSpPr>
                  <p:cNvPr id="384" name="7">
                    <a:extLst>
                      <a:ext uri="{FF2B5EF4-FFF2-40B4-BE49-F238E27FC236}">
                        <a16:creationId xmlns:a16="http://schemas.microsoft.com/office/drawing/2014/main" id="{75AED9A2-CCF6-4E71-B728-EB4DC20AA691}"/>
                      </a:ext>
                    </a:extLst>
                  </p:cNvPr>
                  <p:cNvSpPr txBox="1"/>
                  <p:nvPr/>
                </p:nvSpPr>
                <p:spPr>
                  <a:xfrm>
                    <a:off x="3607381" y="2496421"/>
                    <a:ext cx="288000" cy="288000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</p:spPr>
                <p:style>
                  <a:lnRef idx="0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none"/>
                </p:style>
                <p:txBody>
                  <a:bodyPr rot="0" spcFirstLastPara="1" vertOverflow="overflow" horzOverflow="overflow" vert="horz" wrap="square" lIns="0" tIns="0" rIns="0" bIns="0" numCol="1" spcCol="38100" rtlCol="0" anchor="ctr" anchorCtr="1">
                    <a:noAutofit/>
                  </a:bodyPr>
                  <a:lstStyle/>
                  <a:p>
                    <a:pPr marL="0" marR="0" lvl="0" indent="0" algn="l" defTabSz="457200" rtl="0" eaLnBrk="1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mic Sans MS" panose="030F0702030302020204" pitchFamily="66" charset="0"/>
                        <a:cs typeface="Calibri"/>
                        <a:sym typeface="Calibri" panose="020F0502020204030204"/>
                      </a:rPr>
                      <a:t>V</a:t>
                    </a:r>
                    <a:r>
                      <a:rPr kumimoji="0" lang="en-US" altLang="zh-CN" sz="6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mic Sans MS" panose="030F0702030302020204" pitchFamily="66" charset="0"/>
                        <a:cs typeface="Calibri"/>
                        <a:sym typeface="Calibri" panose="020F0502020204030204"/>
                      </a:rPr>
                      <a:t>3</a:t>
                    </a:r>
                    <a:endParaRPr kumimoji="0" lang="zh-CN" altLang="en-US" sz="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omic Sans MS" panose="030F0702030302020204" pitchFamily="66" charset="0"/>
                      <a:cs typeface="Calibri"/>
                      <a:sym typeface="Calibri" panose="020F0502020204030204"/>
                    </a:endParaRPr>
                  </a:p>
                </p:txBody>
              </p:sp>
            </p:grpSp>
          </p:grpSp>
          <p:grpSp>
            <p:nvGrpSpPr>
              <p:cNvPr id="391" name="graph">
                <a:extLst>
                  <a:ext uri="{FF2B5EF4-FFF2-40B4-BE49-F238E27FC236}">
                    <a16:creationId xmlns:a16="http://schemas.microsoft.com/office/drawing/2014/main" id="{B2794C0F-70A9-4C7A-A94E-1FE56774E906}"/>
                  </a:ext>
                </a:extLst>
              </p:cNvPr>
              <p:cNvGrpSpPr/>
              <p:nvPr/>
            </p:nvGrpSpPr>
            <p:grpSpPr>
              <a:xfrm>
                <a:off x="3119593" y="1958160"/>
                <a:ext cx="695272" cy="685708"/>
                <a:chOff x="505016" y="1677079"/>
                <a:chExt cx="695272" cy="685708"/>
              </a:xfrm>
            </p:grpSpPr>
            <p:cxnSp>
              <p:nvCxnSpPr>
                <p:cNvPr id="392" name="直接连接符 391">
                  <a:extLst>
                    <a:ext uri="{FF2B5EF4-FFF2-40B4-BE49-F238E27FC236}">
                      <a16:creationId xmlns:a16="http://schemas.microsoft.com/office/drawing/2014/main" id="{AC21233F-8462-4D98-99A7-41B205B76A8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93170" y="1771787"/>
                  <a:ext cx="143517" cy="501001"/>
                </a:xfrm>
                <a:prstGeom prst="line">
                  <a:avLst/>
                </a:prstGeom>
                <a:noFill/>
                <a:ln w="12700" cap="flat">
                  <a:solidFill>
                    <a:schemeClr val="tx1"/>
                  </a:solidFill>
                  <a:prstDash val="solid"/>
                  <a:round/>
                </a:ln>
                <a:effectLst>
                  <a:outerShdw blurRad="38100" dist="20000" dir="5400000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none"/>
              </p:style>
            </p:cxnSp>
            <p:grpSp>
              <p:nvGrpSpPr>
                <p:cNvPr id="394" name="节点6">
                  <a:extLst>
                    <a:ext uri="{FF2B5EF4-FFF2-40B4-BE49-F238E27FC236}">
                      <a16:creationId xmlns:a16="http://schemas.microsoft.com/office/drawing/2014/main" id="{78D8DFEE-C64F-40E2-8BDC-2EB88DFF92B1}"/>
                    </a:ext>
                  </a:extLst>
                </p:cNvPr>
                <p:cNvGrpSpPr/>
                <p:nvPr/>
              </p:nvGrpSpPr>
              <p:grpSpPr>
                <a:xfrm>
                  <a:off x="505016" y="2169771"/>
                  <a:ext cx="178915" cy="193016"/>
                  <a:chOff x="2776200" y="2755304"/>
                  <a:chExt cx="288000" cy="288000"/>
                </a:xfrm>
              </p:grpSpPr>
              <p:sp>
                <p:nvSpPr>
                  <p:cNvPr id="401" name="node6">
                    <a:extLst>
                      <a:ext uri="{FF2B5EF4-FFF2-40B4-BE49-F238E27FC236}">
                        <a16:creationId xmlns:a16="http://schemas.microsoft.com/office/drawing/2014/main" id="{9E032035-C34F-4D12-9F31-EEB78BEAC975}"/>
                      </a:ext>
                    </a:extLst>
                  </p:cNvPr>
                  <p:cNvSpPr/>
                  <p:nvPr/>
                </p:nvSpPr>
                <p:spPr>
                  <a:xfrm>
                    <a:off x="2776200" y="2755304"/>
                    <a:ext cx="288000" cy="288000"/>
                  </a:xfrm>
                  <a:prstGeom prst="ellipse">
                    <a:avLst/>
                  </a:prstGeom>
                  <a:solidFill>
                    <a:srgbClr val="92D050"/>
                  </a:solidFill>
                  <a:ln w="127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1" vertOverflow="overflow" horzOverflow="overflow" vert="horz" wrap="square" lIns="45719" tIns="45719" rIns="45719" bIns="45719" numCol="1" spcCol="38100" rtlCol="0" anchor="ctr">
                    <a:spAutoFit/>
                  </a:bodyPr>
                  <a:lstStyle/>
                  <a:p>
                    <a:pPr marL="0" marR="0" indent="0" algn="l" defTabSz="457200" rtl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</a:pPr>
                    <a:endParaRPr kumimoji="0" lang="zh-CN" altLang="en-US" sz="1200" b="0" i="0" u="none" strike="noStrike" cap="none" spc="0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ea typeface="+mn-ea"/>
                      <a:cs typeface="+mn-cs"/>
                      <a:sym typeface="Calibri" panose="020F0502020204030204"/>
                    </a:endParaRPr>
                  </a:p>
                </p:txBody>
              </p:sp>
              <p:sp>
                <p:nvSpPr>
                  <p:cNvPr id="402" name="6">
                    <a:extLst>
                      <a:ext uri="{FF2B5EF4-FFF2-40B4-BE49-F238E27FC236}">
                        <a16:creationId xmlns:a16="http://schemas.microsoft.com/office/drawing/2014/main" id="{1F627F24-DA0A-4EDC-9B6B-CB8A5729EB21}"/>
                      </a:ext>
                    </a:extLst>
                  </p:cNvPr>
                  <p:cNvSpPr txBox="1"/>
                  <p:nvPr/>
                </p:nvSpPr>
                <p:spPr>
                  <a:xfrm>
                    <a:off x="2776200" y="2755304"/>
                    <a:ext cx="288000" cy="268579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</p:spPr>
                <p:style>
                  <a:lnRef idx="0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none"/>
                </p:style>
                <p:txBody>
                  <a:bodyPr rot="0" spcFirstLastPara="1" vertOverflow="overflow" horzOverflow="overflow" vert="horz" wrap="square" lIns="0" tIns="0" rIns="0" bIns="0" numCol="1" spcCol="38100" rtlCol="0" anchor="ctr" anchorCtr="1">
                    <a:noAutofit/>
                  </a:bodyPr>
                  <a:lstStyle/>
                  <a:p>
                    <a:pPr marL="0" marR="0" lvl="0" indent="0" algn="l" defTabSz="457200" rtl="0" eaLnBrk="1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mic Sans MS" panose="030F0702030302020204" pitchFamily="66" charset="0"/>
                        <a:cs typeface="Calibri"/>
                        <a:sym typeface="Calibri" panose="020F0502020204030204"/>
                      </a:rPr>
                      <a:t>V</a:t>
                    </a:r>
                    <a:r>
                      <a:rPr kumimoji="0" lang="en-US" altLang="zh-CN" sz="6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mic Sans MS" panose="030F0702030302020204" pitchFamily="66" charset="0"/>
                        <a:cs typeface="Calibri"/>
                        <a:sym typeface="Calibri" panose="020F0502020204030204"/>
                      </a:rPr>
                      <a:t>2</a:t>
                    </a:r>
                    <a:endParaRPr kumimoji="0" lang="zh-CN" altLang="en-US" sz="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omic Sans MS" panose="030F0702030302020204" pitchFamily="66" charset="0"/>
                      <a:cs typeface="Calibri"/>
                      <a:sym typeface="Calibri" panose="020F0502020204030204"/>
                    </a:endParaRPr>
                  </a:p>
                </p:txBody>
              </p:sp>
            </p:grpSp>
            <p:grpSp>
              <p:nvGrpSpPr>
                <p:cNvPr id="395" name="节点5">
                  <a:extLst>
                    <a:ext uri="{FF2B5EF4-FFF2-40B4-BE49-F238E27FC236}">
                      <a16:creationId xmlns:a16="http://schemas.microsoft.com/office/drawing/2014/main" id="{01F41EC3-AC91-4692-A087-D8DD2A3AB1C2}"/>
                    </a:ext>
                  </a:extLst>
                </p:cNvPr>
                <p:cNvGrpSpPr/>
                <p:nvPr/>
              </p:nvGrpSpPr>
              <p:grpSpPr>
                <a:xfrm>
                  <a:off x="648591" y="1677079"/>
                  <a:ext cx="180277" cy="195896"/>
                  <a:chOff x="3007313" y="2020153"/>
                  <a:chExt cx="290191" cy="292298"/>
                </a:xfrm>
              </p:grpSpPr>
              <p:sp>
                <p:nvSpPr>
                  <p:cNvPr id="399" name="node5">
                    <a:extLst>
                      <a:ext uri="{FF2B5EF4-FFF2-40B4-BE49-F238E27FC236}">
                        <a16:creationId xmlns:a16="http://schemas.microsoft.com/office/drawing/2014/main" id="{079A4E99-DC5E-4D17-94A8-53C6223CC260}"/>
                      </a:ext>
                    </a:extLst>
                  </p:cNvPr>
                  <p:cNvSpPr/>
                  <p:nvPr/>
                </p:nvSpPr>
                <p:spPr>
                  <a:xfrm>
                    <a:off x="3007313" y="2020153"/>
                    <a:ext cx="288000" cy="268579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1" vertOverflow="overflow" horzOverflow="overflow" vert="horz" wrap="square" lIns="45719" tIns="45719" rIns="45719" bIns="45719" numCol="1" spcCol="38100" rtlCol="0" anchor="ctr">
                    <a:spAutoFit/>
                  </a:bodyPr>
                  <a:lstStyle/>
                  <a:p>
                    <a:pPr marL="0" marR="0" indent="0" algn="l" defTabSz="457200" rtl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</a:pPr>
                    <a:endParaRPr kumimoji="0" lang="zh-CN" altLang="en-US" sz="1200" b="0" i="0" u="none" strike="noStrike" cap="none" spc="0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ea typeface="+mn-ea"/>
                      <a:cs typeface="+mn-cs"/>
                      <a:sym typeface="Calibri" panose="020F0502020204030204"/>
                    </a:endParaRPr>
                  </a:p>
                </p:txBody>
              </p:sp>
              <p:sp>
                <p:nvSpPr>
                  <p:cNvPr id="400" name="5">
                    <a:extLst>
                      <a:ext uri="{FF2B5EF4-FFF2-40B4-BE49-F238E27FC236}">
                        <a16:creationId xmlns:a16="http://schemas.microsoft.com/office/drawing/2014/main" id="{0C0CC5C9-48EC-4D76-9EBF-E87315B8636D}"/>
                      </a:ext>
                    </a:extLst>
                  </p:cNvPr>
                  <p:cNvSpPr txBox="1"/>
                  <p:nvPr/>
                </p:nvSpPr>
                <p:spPr>
                  <a:xfrm>
                    <a:off x="3009504" y="2024451"/>
                    <a:ext cx="288000" cy="288000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</p:spPr>
                <p:style>
                  <a:lnRef idx="0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none"/>
                </p:style>
                <p:txBody>
                  <a:bodyPr rot="0" spcFirstLastPara="1" vertOverflow="overflow" horzOverflow="overflow" vert="horz" wrap="square" lIns="0" tIns="0" rIns="0" bIns="0" numCol="1" spcCol="38100" rtlCol="0" anchor="ctr" anchorCtr="1">
                    <a:noAutofit/>
                  </a:bodyPr>
                  <a:lstStyle/>
                  <a:p>
                    <a:pPr marL="0" marR="0" lvl="0" indent="0" algn="l" defTabSz="457200" rtl="0" eaLnBrk="1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mic Sans MS" panose="030F0702030302020204" pitchFamily="66" charset="0"/>
                        <a:cs typeface="Calibri"/>
                        <a:sym typeface="Calibri" panose="020F0502020204030204"/>
                      </a:rPr>
                      <a:t>V</a:t>
                    </a:r>
                    <a:r>
                      <a:rPr kumimoji="0" lang="en-US" altLang="zh-CN" sz="6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mic Sans MS" panose="030F0702030302020204" pitchFamily="66" charset="0"/>
                        <a:cs typeface="Calibri"/>
                        <a:sym typeface="Calibri" panose="020F0502020204030204"/>
                      </a:rPr>
                      <a:t>1</a:t>
                    </a:r>
                    <a:endParaRPr kumimoji="0" lang="zh-CN" altLang="en-US" sz="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omic Sans MS" panose="030F0702030302020204" pitchFamily="66" charset="0"/>
                      <a:cs typeface="Calibri"/>
                      <a:sym typeface="Calibri" panose="020F0502020204030204"/>
                    </a:endParaRPr>
                  </a:p>
                </p:txBody>
              </p:sp>
            </p:grpSp>
            <p:grpSp>
              <p:nvGrpSpPr>
                <p:cNvPr id="396" name="节点7">
                  <a:extLst>
                    <a:ext uri="{FF2B5EF4-FFF2-40B4-BE49-F238E27FC236}">
                      <a16:creationId xmlns:a16="http://schemas.microsoft.com/office/drawing/2014/main" id="{5AEDE87E-3E57-402C-830D-34931D1D5583}"/>
                    </a:ext>
                  </a:extLst>
                </p:cNvPr>
                <p:cNvGrpSpPr/>
                <p:nvPr/>
              </p:nvGrpSpPr>
              <p:grpSpPr>
                <a:xfrm>
                  <a:off x="1020011" y="1996270"/>
                  <a:ext cx="180277" cy="193016"/>
                  <a:chOff x="3605190" y="2496421"/>
                  <a:chExt cx="290191" cy="288000"/>
                </a:xfrm>
              </p:grpSpPr>
              <p:sp>
                <p:nvSpPr>
                  <p:cNvPr id="397" name="node7">
                    <a:extLst>
                      <a:ext uri="{FF2B5EF4-FFF2-40B4-BE49-F238E27FC236}">
                        <a16:creationId xmlns:a16="http://schemas.microsoft.com/office/drawing/2014/main" id="{0BCB3A30-884E-41C7-817E-AC1C807FC384}"/>
                      </a:ext>
                    </a:extLst>
                  </p:cNvPr>
                  <p:cNvSpPr/>
                  <p:nvPr/>
                </p:nvSpPr>
                <p:spPr>
                  <a:xfrm>
                    <a:off x="3605190" y="2496421"/>
                    <a:ext cx="288000" cy="268579"/>
                  </a:xfrm>
                  <a:prstGeom prst="ellipse">
                    <a:avLst/>
                  </a:prstGeom>
                  <a:solidFill>
                    <a:srgbClr val="92D050"/>
                  </a:solidFill>
                  <a:ln w="127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1" vertOverflow="overflow" horzOverflow="overflow" vert="horz" wrap="square" lIns="45719" tIns="45719" rIns="45719" bIns="45719" numCol="1" spcCol="38100" rtlCol="0" anchor="ctr">
                    <a:spAutoFit/>
                  </a:bodyPr>
                  <a:lstStyle/>
                  <a:p>
                    <a:pPr marL="0" marR="0" indent="0" algn="l" defTabSz="457200" rtl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</a:pPr>
                    <a:endParaRPr kumimoji="0" lang="zh-CN" altLang="en-US" sz="1200" b="0" i="0" u="none" strike="noStrike" cap="none" spc="0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ea typeface="+mn-ea"/>
                      <a:cs typeface="+mn-cs"/>
                      <a:sym typeface="Calibri" panose="020F0502020204030204"/>
                    </a:endParaRPr>
                  </a:p>
                </p:txBody>
              </p:sp>
              <p:sp>
                <p:nvSpPr>
                  <p:cNvPr id="398" name="7">
                    <a:extLst>
                      <a:ext uri="{FF2B5EF4-FFF2-40B4-BE49-F238E27FC236}">
                        <a16:creationId xmlns:a16="http://schemas.microsoft.com/office/drawing/2014/main" id="{6CA5566B-FAFF-44CC-AE05-F813CF81D3FE}"/>
                      </a:ext>
                    </a:extLst>
                  </p:cNvPr>
                  <p:cNvSpPr txBox="1"/>
                  <p:nvPr/>
                </p:nvSpPr>
                <p:spPr>
                  <a:xfrm>
                    <a:off x="3607381" y="2496421"/>
                    <a:ext cx="288000" cy="288000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</p:spPr>
                <p:style>
                  <a:lnRef idx="0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none"/>
                </p:style>
                <p:txBody>
                  <a:bodyPr rot="0" spcFirstLastPara="1" vertOverflow="overflow" horzOverflow="overflow" vert="horz" wrap="square" lIns="0" tIns="0" rIns="0" bIns="0" numCol="1" spcCol="38100" rtlCol="0" anchor="ctr" anchorCtr="1">
                    <a:noAutofit/>
                  </a:bodyPr>
                  <a:lstStyle/>
                  <a:p>
                    <a:pPr marL="0" marR="0" lvl="0" indent="0" algn="l" defTabSz="457200" rtl="0" eaLnBrk="1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mic Sans MS" panose="030F0702030302020204" pitchFamily="66" charset="0"/>
                        <a:cs typeface="Calibri"/>
                        <a:sym typeface="Calibri" panose="020F0502020204030204"/>
                      </a:rPr>
                      <a:t>V</a:t>
                    </a:r>
                    <a:r>
                      <a:rPr kumimoji="0" lang="en-US" altLang="zh-CN" sz="6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mic Sans MS" panose="030F0702030302020204" pitchFamily="66" charset="0"/>
                        <a:cs typeface="Calibri"/>
                        <a:sym typeface="Calibri" panose="020F0502020204030204"/>
                      </a:rPr>
                      <a:t>3</a:t>
                    </a:r>
                    <a:endParaRPr kumimoji="0" lang="zh-CN" altLang="en-US" sz="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omic Sans MS" panose="030F0702030302020204" pitchFamily="66" charset="0"/>
                      <a:cs typeface="Calibri"/>
                      <a:sym typeface="Calibri" panose="020F0502020204030204"/>
                    </a:endParaRPr>
                  </a:p>
                </p:txBody>
              </p:sp>
            </p:grpSp>
          </p:grpSp>
          <p:grpSp>
            <p:nvGrpSpPr>
              <p:cNvPr id="405" name="graph">
                <a:extLst>
                  <a:ext uri="{FF2B5EF4-FFF2-40B4-BE49-F238E27FC236}">
                    <a16:creationId xmlns:a16="http://schemas.microsoft.com/office/drawing/2014/main" id="{299F5954-019C-4811-B0EB-54E67AE8D418}"/>
                  </a:ext>
                </a:extLst>
              </p:cNvPr>
              <p:cNvGrpSpPr/>
              <p:nvPr/>
            </p:nvGrpSpPr>
            <p:grpSpPr>
              <a:xfrm>
                <a:off x="4167057" y="1957556"/>
                <a:ext cx="695272" cy="685708"/>
                <a:chOff x="505016" y="1677079"/>
                <a:chExt cx="695272" cy="685708"/>
              </a:xfrm>
            </p:grpSpPr>
            <p:cxnSp>
              <p:nvCxnSpPr>
                <p:cNvPr id="407" name="5-7">
                  <a:extLst>
                    <a:ext uri="{FF2B5EF4-FFF2-40B4-BE49-F238E27FC236}">
                      <a16:creationId xmlns:a16="http://schemas.microsoft.com/office/drawing/2014/main" id="{F946009A-6ED3-4717-9667-3A2EB679854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36687" y="1771787"/>
                  <a:ext cx="371421" cy="309211"/>
                </a:xfrm>
                <a:prstGeom prst="line">
                  <a:avLst/>
                </a:prstGeom>
                <a:noFill/>
                <a:ln w="12700" cap="flat">
                  <a:solidFill>
                    <a:schemeClr val="tx1"/>
                  </a:solidFill>
                  <a:prstDash val="solid"/>
                  <a:round/>
                  <a:headEnd type="none"/>
                  <a:tailEnd type="none"/>
                </a:ln>
                <a:effectLst>
                  <a:outerShdw blurRad="38100" dist="20000" dir="5400000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none"/>
              </p:style>
            </p:cxnSp>
            <p:grpSp>
              <p:nvGrpSpPr>
                <p:cNvPr id="408" name="节点6">
                  <a:extLst>
                    <a:ext uri="{FF2B5EF4-FFF2-40B4-BE49-F238E27FC236}">
                      <a16:creationId xmlns:a16="http://schemas.microsoft.com/office/drawing/2014/main" id="{695C4B7E-5839-48EA-938B-AE1DF4D2D122}"/>
                    </a:ext>
                  </a:extLst>
                </p:cNvPr>
                <p:cNvGrpSpPr/>
                <p:nvPr/>
              </p:nvGrpSpPr>
              <p:grpSpPr>
                <a:xfrm>
                  <a:off x="505016" y="2169771"/>
                  <a:ext cx="178915" cy="193016"/>
                  <a:chOff x="2776200" y="2755304"/>
                  <a:chExt cx="288000" cy="288000"/>
                </a:xfrm>
              </p:grpSpPr>
              <p:sp>
                <p:nvSpPr>
                  <p:cNvPr id="415" name="node6">
                    <a:extLst>
                      <a:ext uri="{FF2B5EF4-FFF2-40B4-BE49-F238E27FC236}">
                        <a16:creationId xmlns:a16="http://schemas.microsoft.com/office/drawing/2014/main" id="{A6DB103F-ACBB-4CED-BCA1-A20A74A04ACE}"/>
                      </a:ext>
                    </a:extLst>
                  </p:cNvPr>
                  <p:cNvSpPr/>
                  <p:nvPr/>
                </p:nvSpPr>
                <p:spPr>
                  <a:xfrm>
                    <a:off x="2776200" y="2755304"/>
                    <a:ext cx="288000" cy="288000"/>
                  </a:xfrm>
                  <a:prstGeom prst="ellipse">
                    <a:avLst/>
                  </a:prstGeom>
                  <a:solidFill>
                    <a:srgbClr val="92D050"/>
                  </a:solidFill>
                  <a:ln w="127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1" vertOverflow="overflow" horzOverflow="overflow" vert="horz" wrap="square" lIns="45719" tIns="45719" rIns="45719" bIns="45719" numCol="1" spcCol="38100" rtlCol="0" anchor="ctr">
                    <a:spAutoFit/>
                  </a:bodyPr>
                  <a:lstStyle/>
                  <a:p>
                    <a:pPr marL="0" marR="0" indent="0" algn="l" defTabSz="457200" rtl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</a:pPr>
                    <a:endParaRPr kumimoji="0" lang="zh-CN" altLang="en-US" sz="1200" b="0" i="0" u="none" strike="noStrike" cap="none" spc="0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ea typeface="+mn-ea"/>
                      <a:cs typeface="+mn-cs"/>
                      <a:sym typeface="Calibri" panose="020F0502020204030204"/>
                    </a:endParaRPr>
                  </a:p>
                </p:txBody>
              </p:sp>
              <p:sp>
                <p:nvSpPr>
                  <p:cNvPr id="416" name="6">
                    <a:extLst>
                      <a:ext uri="{FF2B5EF4-FFF2-40B4-BE49-F238E27FC236}">
                        <a16:creationId xmlns:a16="http://schemas.microsoft.com/office/drawing/2014/main" id="{DA501D75-0D0B-4E13-A034-342130B304E1}"/>
                      </a:ext>
                    </a:extLst>
                  </p:cNvPr>
                  <p:cNvSpPr txBox="1"/>
                  <p:nvPr/>
                </p:nvSpPr>
                <p:spPr>
                  <a:xfrm>
                    <a:off x="2776200" y="2755304"/>
                    <a:ext cx="288000" cy="268579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</p:spPr>
                <p:style>
                  <a:lnRef idx="0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none"/>
                </p:style>
                <p:txBody>
                  <a:bodyPr rot="0" spcFirstLastPara="1" vertOverflow="overflow" horzOverflow="overflow" vert="horz" wrap="square" lIns="0" tIns="0" rIns="0" bIns="0" numCol="1" spcCol="38100" rtlCol="0" anchor="ctr" anchorCtr="1">
                    <a:noAutofit/>
                  </a:bodyPr>
                  <a:lstStyle/>
                  <a:p>
                    <a:pPr marL="0" marR="0" lvl="0" indent="0" algn="l" defTabSz="457200" rtl="0" eaLnBrk="1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mic Sans MS" panose="030F0702030302020204" pitchFamily="66" charset="0"/>
                        <a:cs typeface="Calibri"/>
                        <a:sym typeface="Calibri" panose="020F0502020204030204"/>
                      </a:rPr>
                      <a:t>V</a:t>
                    </a:r>
                    <a:r>
                      <a:rPr kumimoji="0" lang="en-US" altLang="zh-CN" sz="6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mic Sans MS" panose="030F0702030302020204" pitchFamily="66" charset="0"/>
                        <a:cs typeface="Calibri"/>
                        <a:sym typeface="Calibri" panose="020F0502020204030204"/>
                      </a:rPr>
                      <a:t>2</a:t>
                    </a:r>
                    <a:endParaRPr kumimoji="0" lang="zh-CN" altLang="en-US" sz="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omic Sans MS" panose="030F0702030302020204" pitchFamily="66" charset="0"/>
                      <a:cs typeface="Calibri"/>
                      <a:sym typeface="Calibri" panose="020F0502020204030204"/>
                    </a:endParaRPr>
                  </a:p>
                </p:txBody>
              </p:sp>
            </p:grpSp>
            <p:grpSp>
              <p:nvGrpSpPr>
                <p:cNvPr id="409" name="节点5">
                  <a:extLst>
                    <a:ext uri="{FF2B5EF4-FFF2-40B4-BE49-F238E27FC236}">
                      <a16:creationId xmlns:a16="http://schemas.microsoft.com/office/drawing/2014/main" id="{AC6370D8-35CD-4AAF-B28B-9B935BEA3420}"/>
                    </a:ext>
                  </a:extLst>
                </p:cNvPr>
                <p:cNvGrpSpPr/>
                <p:nvPr/>
              </p:nvGrpSpPr>
              <p:grpSpPr>
                <a:xfrm>
                  <a:off x="648591" y="1677079"/>
                  <a:ext cx="180277" cy="195896"/>
                  <a:chOff x="3007313" y="2020153"/>
                  <a:chExt cx="290191" cy="292298"/>
                </a:xfrm>
              </p:grpSpPr>
              <p:sp>
                <p:nvSpPr>
                  <p:cNvPr id="413" name="node5">
                    <a:extLst>
                      <a:ext uri="{FF2B5EF4-FFF2-40B4-BE49-F238E27FC236}">
                        <a16:creationId xmlns:a16="http://schemas.microsoft.com/office/drawing/2014/main" id="{B6D8C9EA-C0FE-434A-93CF-B5DA974F9672}"/>
                      </a:ext>
                    </a:extLst>
                  </p:cNvPr>
                  <p:cNvSpPr/>
                  <p:nvPr/>
                </p:nvSpPr>
                <p:spPr>
                  <a:xfrm>
                    <a:off x="3007313" y="2020153"/>
                    <a:ext cx="288000" cy="268579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1" vertOverflow="overflow" horzOverflow="overflow" vert="horz" wrap="square" lIns="45719" tIns="45719" rIns="45719" bIns="45719" numCol="1" spcCol="38100" rtlCol="0" anchor="ctr">
                    <a:spAutoFit/>
                  </a:bodyPr>
                  <a:lstStyle/>
                  <a:p>
                    <a:pPr marL="0" marR="0" indent="0" algn="l" defTabSz="457200" rtl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</a:pPr>
                    <a:endParaRPr kumimoji="0" lang="zh-CN" altLang="en-US" sz="1200" b="0" i="0" u="none" strike="noStrike" cap="none" spc="0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ea typeface="+mn-ea"/>
                      <a:cs typeface="+mn-cs"/>
                      <a:sym typeface="Calibri" panose="020F0502020204030204"/>
                    </a:endParaRPr>
                  </a:p>
                </p:txBody>
              </p:sp>
              <p:sp>
                <p:nvSpPr>
                  <p:cNvPr id="414" name="5">
                    <a:extLst>
                      <a:ext uri="{FF2B5EF4-FFF2-40B4-BE49-F238E27FC236}">
                        <a16:creationId xmlns:a16="http://schemas.microsoft.com/office/drawing/2014/main" id="{8CD8BDF4-19A2-4838-92B2-3944E5224624}"/>
                      </a:ext>
                    </a:extLst>
                  </p:cNvPr>
                  <p:cNvSpPr txBox="1"/>
                  <p:nvPr/>
                </p:nvSpPr>
                <p:spPr>
                  <a:xfrm>
                    <a:off x="3009504" y="2024451"/>
                    <a:ext cx="288000" cy="288000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</p:spPr>
                <p:style>
                  <a:lnRef idx="0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none"/>
                </p:style>
                <p:txBody>
                  <a:bodyPr rot="0" spcFirstLastPara="1" vertOverflow="overflow" horzOverflow="overflow" vert="horz" wrap="square" lIns="0" tIns="0" rIns="0" bIns="0" numCol="1" spcCol="38100" rtlCol="0" anchor="ctr" anchorCtr="1">
                    <a:noAutofit/>
                  </a:bodyPr>
                  <a:lstStyle/>
                  <a:p>
                    <a:pPr marL="0" marR="0" lvl="0" indent="0" algn="l" defTabSz="457200" rtl="0" eaLnBrk="1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mic Sans MS" panose="030F0702030302020204" pitchFamily="66" charset="0"/>
                        <a:cs typeface="Calibri"/>
                        <a:sym typeface="Calibri" panose="020F0502020204030204"/>
                      </a:rPr>
                      <a:t>V</a:t>
                    </a:r>
                    <a:r>
                      <a:rPr kumimoji="0" lang="en-US" altLang="zh-CN" sz="6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mic Sans MS" panose="030F0702030302020204" pitchFamily="66" charset="0"/>
                        <a:cs typeface="Calibri"/>
                        <a:sym typeface="Calibri" panose="020F0502020204030204"/>
                      </a:rPr>
                      <a:t>1</a:t>
                    </a:r>
                    <a:endParaRPr kumimoji="0" lang="zh-CN" altLang="en-US" sz="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omic Sans MS" panose="030F0702030302020204" pitchFamily="66" charset="0"/>
                      <a:cs typeface="Calibri"/>
                      <a:sym typeface="Calibri" panose="020F0502020204030204"/>
                    </a:endParaRPr>
                  </a:p>
                </p:txBody>
              </p:sp>
            </p:grpSp>
            <p:grpSp>
              <p:nvGrpSpPr>
                <p:cNvPr id="410" name="节点7">
                  <a:extLst>
                    <a:ext uri="{FF2B5EF4-FFF2-40B4-BE49-F238E27FC236}">
                      <a16:creationId xmlns:a16="http://schemas.microsoft.com/office/drawing/2014/main" id="{75227768-90CB-44CB-9B16-F39471DC7F8D}"/>
                    </a:ext>
                  </a:extLst>
                </p:cNvPr>
                <p:cNvGrpSpPr/>
                <p:nvPr/>
              </p:nvGrpSpPr>
              <p:grpSpPr>
                <a:xfrm>
                  <a:off x="1020011" y="1996270"/>
                  <a:ext cx="180277" cy="193016"/>
                  <a:chOff x="3605190" y="2496421"/>
                  <a:chExt cx="290191" cy="288000"/>
                </a:xfrm>
              </p:grpSpPr>
              <p:sp>
                <p:nvSpPr>
                  <p:cNvPr id="411" name="node7">
                    <a:extLst>
                      <a:ext uri="{FF2B5EF4-FFF2-40B4-BE49-F238E27FC236}">
                        <a16:creationId xmlns:a16="http://schemas.microsoft.com/office/drawing/2014/main" id="{4E5BEB24-532B-4771-BDBE-E9ECC1A7D5FC}"/>
                      </a:ext>
                    </a:extLst>
                  </p:cNvPr>
                  <p:cNvSpPr/>
                  <p:nvPr/>
                </p:nvSpPr>
                <p:spPr>
                  <a:xfrm>
                    <a:off x="3605190" y="2496421"/>
                    <a:ext cx="288000" cy="268579"/>
                  </a:xfrm>
                  <a:prstGeom prst="ellipse">
                    <a:avLst/>
                  </a:prstGeom>
                  <a:solidFill>
                    <a:srgbClr val="92D050"/>
                  </a:solidFill>
                  <a:ln w="127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1" vertOverflow="overflow" horzOverflow="overflow" vert="horz" wrap="square" lIns="45719" tIns="45719" rIns="45719" bIns="45719" numCol="1" spcCol="38100" rtlCol="0" anchor="ctr">
                    <a:spAutoFit/>
                  </a:bodyPr>
                  <a:lstStyle/>
                  <a:p>
                    <a:pPr marL="0" marR="0" indent="0" algn="l" defTabSz="457200" rtl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</a:pPr>
                    <a:endParaRPr kumimoji="0" lang="zh-CN" altLang="en-US" sz="1200" b="0" i="0" u="none" strike="noStrike" cap="none" spc="0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ea typeface="+mn-ea"/>
                      <a:cs typeface="+mn-cs"/>
                      <a:sym typeface="Calibri" panose="020F0502020204030204"/>
                    </a:endParaRPr>
                  </a:p>
                </p:txBody>
              </p:sp>
              <p:sp>
                <p:nvSpPr>
                  <p:cNvPr id="412" name="7">
                    <a:extLst>
                      <a:ext uri="{FF2B5EF4-FFF2-40B4-BE49-F238E27FC236}">
                        <a16:creationId xmlns:a16="http://schemas.microsoft.com/office/drawing/2014/main" id="{12F88C2B-CECB-4B1F-A59C-463BAE403AFF}"/>
                      </a:ext>
                    </a:extLst>
                  </p:cNvPr>
                  <p:cNvSpPr txBox="1"/>
                  <p:nvPr/>
                </p:nvSpPr>
                <p:spPr>
                  <a:xfrm>
                    <a:off x="3607381" y="2496421"/>
                    <a:ext cx="288000" cy="288000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</p:spPr>
                <p:style>
                  <a:lnRef idx="0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none"/>
                </p:style>
                <p:txBody>
                  <a:bodyPr rot="0" spcFirstLastPara="1" vertOverflow="overflow" horzOverflow="overflow" vert="horz" wrap="square" lIns="0" tIns="0" rIns="0" bIns="0" numCol="1" spcCol="38100" rtlCol="0" anchor="ctr" anchorCtr="1">
                    <a:noAutofit/>
                  </a:bodyPr>
                  <a:lstStyle/>
                  <a:p>
                    <a:pPr marL="0" marR="0" lvl="0" indent="0" algn="l" defTabSz="457200" rtl="0" eaLnBrk="1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mic Sans MS" panose="030F0702030302020204" pitchFamily="66" charset="0"/>
                        <a:cs typeface="Calibri"/>
                        <a:sym typeface="Calibri" panose="020F0502020204030204"/>
                      </a:rPr>
                      <a:t>V</a:t>
                    </a:r>
                    <a:r>
                      <a:rPr kumimoji="0" lang="en-US" altLang="zh-CN" sz="6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mic Sans MS" panose="030F0702030302020204" pitchFamily="66" charset="0"/>
                        <a:cs typeface="Calibri"/>
                        <a:sym typeface="Calibri" panose="020F0502020204030204"/>
                      </a:rPr>
                      <a:t>3</a:t>
                    </a:r>
                    <a:endParaRPr kumimoji="0" lang="zh-CN" altLang="en-US" sz="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omic Sans MS" panose="030F0702030302020204" pitchFamily="66" charset="0"/>
                      <a:cs typeface="Calibri"/>
                      <a:sym typeface="Calibri" panose="020F0502020204030204"/>
                    </a:endParaRPr>
                  </a:p>
                </p:txBody>
              </p:sp>
            </p:grpSp>
          </p:grpSp>
          <p:grpSp>
            <p:nvGrpSpPr>
              <p:cNvPr id="419" name="graph">
                <a:extLst>
                  <a:ext uri="{FF2B5EF4-FFF2-40B4-BE49-F238E27FC236}">
                    <a16:creationId xmlns:a16="http://schemas.microsoft.com/office/drawing/2014/main" id="{AA59A9A7-C69B-42C8-B995-4E14FC39212C}"/>
                  </a:ext>
                </a:extLst>
              </p:cNvPr>
              <p:cNvGrpSpPr/>
              <p:nvPr/>
            </p:nvGrpSpPr>
            <p:grpSpPr>
              <a:xfrm>
                <a:off x="5194746" y="1947198"/>
                <a:ext cx="695272" cy="685708"/>
                <a:chOff x="505016" y="1677079"/>
                <a:chExt cx="695272" cy="685708"/>
              </a:xfrm>
            </p:grpSpPr>
            <p:cxnSp>
              <p:nvCxnSpPr>
                <p:cNvPr id="420" name="直接连接符 419">
                  <a:extLst>
                    <a:ext uri="{FF2B5EF4-FFF2-40B4-BE49-F238E27FC236}">
                      <a16:creationId xmlns:a16="http://schemas.microsoft.com/office/drawing/2014/main" id="{AC3C76A0-3175-4FD1-9DE6-CBC74D9CDAE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93170" y="1771787"/>
                  <a:ext cx="143517" cy="501001"/>
                </a:xfrm>
                <a:prstGeom prst="line">
                  <a:avLst/>
                </a:prstGeom>
                <a:noFill/>
                <a:ln w="12700" cap="flat">
                  <a:solidFill>
                    <a:schemeClr val="tx1"/>
                  </a:solidFill>
                  <a:prstDash val="solid"/>
                  <a:round/>
                </a:ln>
                <a:effectLst>
                  <a:outerShdw blurRad="38100" dist="20000" dir="5400000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none"/>
              </p:style>
            </p:cxnSp>
            <p:cxnSp>
              <p:nvCxnSpPr>
                <p:cNvPr id="421" name="5-7">
                  <a:extLst>
                    <a:ext uri="{FF2B5EF4-FFF2-40B4-BE49-F238E27FC236}">
                      <a16:creationId xmlns:a16="http://schemas.microsoft.com/office/drawing/2014/main" id="{9F412445-4D8F-4E5C-8CAF-1341B1530ED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36687" y="1771787"/>
                  <a:ext cx="371421" cy="309211"/>
                </a:xfrm>
                <a:prstGeom prst="line">
                  <a:avLst/>
                </a:prstGeom>
                <a:noFill/>
                <a:ln w="12700" cap="flat">
                  <a:solidFill>
                    <a:schemeClr val="tx1"/>
                  </a:solidFill>
                  <a:prstDash val="solid"/>
                  <a:round/>
                  <a:headEnd type="none"/>
                  <a:tailEnd type="none"/>
                </a:ln>
                <a:effectLst>
                  <a:outerShdw blurRad="38100" dist="20000" dir="5400000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none"/>
              </p:style>
            </p:cxnSp>
            <p:grpSp>
              <p:nvGrpSpPr>
                <p:cNvPr id="422" name="节点6">
                  <a:extLst>
                    <a:ext uri="{FF2B5EF4-FFF2-40B4-BE49-F238E27FC236}">
                      <a16:creationId xmlns:a16="http://schemas.microsoft.com/office/drawing/2014/main" id="{64D06A19-33DA-42BD-9FBF-FA623A5E62BE}"/>
                    </a:ext>
                  </a:extLst>
                </p:cNvPr>
                <p:cNvGrpSpPr/>
                <p:nvPr/>
              </p:nvGrpSpPr>
              <p:grpSpPr>
                <a:xfrm>
                  <a:off x="505016" y="2169771"/>
                  <a:ext cx="178915" cy="193016"/>
                  <a:chOff x="2776200" y="2755304"/>
                  <a:chExt cx="288000" cy="288000"/>
                </a:xfrm>
              </p:grpSpPr>
              <p:sp>
                <p:nvSpPr>
                  <p:cNvPr id="429" name="node6">
                    <a:extLst>
                      <a:ext uri="{FF2B5EF4-FFF2-40B4-BE49-F238E27FC236}">
                        <a16:creationId xmlns:a16="http://schemas.microsoft.com/office/drawing/2014/main" id="{0F1CFCE6-410D-41F9-8969-ACF2A416B154}"/>
                      </a:ext>
                    </a:extLst>
                  </p:cNvPr>
                  <p:cNvSpPr/>
                  <p:nvPr/>
                </p:nvSpPr>
                <p:spPr>
                  <a:xfrm>
                    <a:off x="2776200" y="2755304"/>
                    <a:ext cx="288000" cy="288000"/>
                  </a:xfrm>
                  <a:prstGeom prst="ellipse">
                    <a:avLst/>
                  </a:prstGeom>
                  <a:ln w="127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1" vertOverflow="overflow" horzOverflow="overflow" vert="horz" wrap="square" lIns="45719" tIns="45719" rIns="45719" bIns="45719" numCol="1" spcCol="38100" rtlCol="0" anchor="ctr">
                    <a:spAutoFit/>
                  </a:bodyPr>
                  <a:lstStyle/>
                  <a:p>
                    <a:pPr marL="0" marR="0" indent="0" algn="l" defTabSz="457200" rtl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</a:pPr>
                    <a:endParaRPr kumimoji="0" lang="zh-CN" altLang="en-US" sz="1200" b="0" i="0" u="none" strike="noStrike" cap="none" spc="0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ea typeface="+mn-ea"/>
                      <a:cs typeface="+mn-cs"/>
                      <a:sym typeface="Calibri" panose="020F0502020204030204"/>
                    </a:endParaRPr>
                  </a:p>
                </p:txBody>
              </p:sp>
              <p:sp>
                <p:nvSpPr>
                  <p:cNvPr id="430" name="6">
                    <a:extLst>
                      <a:ext uri="{FF2B5EF4-FFF2-40B4-BE49-F238E27FC236}">
                        <a16:creationId xmlns:a16="http://schemas.microsoft.com/office/drawing/2014/main" id="{9D2CAAEE-1D5A-44B5-B4D5-89EA955D6084}"/>
                      </a:ext>
                    </a:extLst>
                  </p:cNvPr>
                  <p:cNvSpPr txBox="1"/>
                  <p:nvPr/>
                </p:nvSpPr>
                <p:spPr>
                  <a:xfrm>
                    <a:off x="2776200" y="2755304"/>
                    <a:ext cx="288000" cy="268579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</p:spPr>
                <p:style>
                  <a:lnRef idx="0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none"/>
                </p:style>
                <p:txBody>
                  <a:bodyPr rot="0" spcFirstLastPara="1" vertOverflow="overflow" horzOverflow="overflow" vert="horz" wrap="square" lIns="0" tIns="0" rIns="0" bIns="0" numCol="1" spcCol="38100" rtlCol="0" anchor="ctr" anchorCtr="1">
                    <a:noAutofit/>
                  </a:bodyPr>
                  <a:lstStyle/>
                  <a:p>
                    <a:pPr marL="0" marR="0" lvl="0" indent="0" algn="l" defTabSz="457200" rtl="0" eaLnBrk="1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mic Sans MS" panose="030F0702030302020204" pitchFamily="66" charset="0"/>
                        <a:cs typeface="Calibri"/>
                        <a:sym typeface="Calibri" panose="020F0502020204030204"/>
                      </a:rPr>
                      <a:t>V</a:t>
                    </a:r>
                    <a:r>
                      <a:rPr kumimoji="0" lang="en-US" altLang="zh-CN" sz="6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mic Sans MS" panose="030F0702030302020204" pitchFamily="66" charset="0"/>
                        <a:cs typeface="Calibri"/>
                        <a:sym typeface="Calibri" panose="020F0502020204030204"/>
                      </a:rPr>
                      <a:t>2</a:t>
                    </a:r>
                    <a:endParaRPr kumimoji="0" lang="zh-CN" altLang="en-US" sz="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omic Sans MS" panose="030F0702030302020204" pitchFamily="66" charset="0"/>
                      <a:cs typeface="Calibri"/>
                      <a:sym typeface="Calibri" panose="020F0502020204030204"/>
                    </a:endParaRPr>
                  </a:p>
                </p:txBody>
              </p:sp>
            </p:grpSp>
            <p:grpSp>
              <p:nvGrpSpPr>
                <p:cNvPr id="423" name="节点5">
                  <a:extLst>
                    <a:ext uri="{FF2B5EF4-FFF2-40B4-BE49-F238E27FC236}">
                      <a16:creationId xmlns:a16="http://schemas.microsoft.com/office/drawing/2014/main" id="{E00B812E-79B3-49C8-82A9-313FD520F08A}"/>
                    </a:ext>
                  </a:extLst>
                </p:cNvPr>
                <p:cNvGrpSpPr/>
                <p:nvPr/>
              </p:nvGrpSpPr>
              <p:grpSpPr>
                <a:xfrm>
                  <a:off x="648591" y="1677079"/>
                  <a:ext cx="180277" cy="195896"/>
                  <a:chOff x="3007313" y="2020153"/>
                  <a:chExt cx="290191" cy="292298"/>
                </a:xfrm>
              </p:grpSpPr>
              <p:sp>
                <p:nvSpPr>
                  <p:cNvPr id="427" name="node5">
                    <a:extLst>
                      <a:ext uri="{FF2B5EF4-FFF2-40B4-BE49-F238E27FC236}">
                        <a16:creationId xmlns:a16="http://schemas.microsoft.com/office/drawing/2014/main" id="{CDC16707-EC97-43F7-BE09-D0B86073714E}"/>
                      </a:ext>
                    </a:extLst>
                  </p:cNvPr>
                  <p:cNvSpPr/>
                  <p:nvPr/>
                </p:nvSpPr>
                <p:spPr>
                  <a:xfrm>
                    <a:off x="3007313" y="2020153"/>
                    <a:ext cx="288000" cy="268579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1" vertOverflow="overflow" horzOverflow="overflow" vert="horz" wrap="square" lIns="45719" tIns="45719" rIns="45719" bIns="45719" numCol="1" spcCol="38100" rtlCol="0" anchor="ctr">
                    <a:spAutoFit/>
                  </a:bodyPr>
                  <a:lstStyle/>
                  <a:p>
                    <a:pPr marL="0" marR="0" indent="0" algn="l" defTabSz="457200" rtl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</a:pPr>
                    <a:endParaRPr kumimoji="0" lang="zh-CN" altLang="en-US" sz="1200" b="0" i="0" u="none" strike="noStrike" cap="none" spc="0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ea typeface="+mn-ea"/>
                      <a:cs typeface="+mn-cs"/>
                      <a:sym typeface="Calibri" panose="020F0502020204030204"/>
                    </a:endParaRPr>
                  </a:p>
                </p:txBody>
              </p:sp>
              <p:sp>
                <p:nvSpPr>
                  <p:cNvPr id="428" name="5">
                    <a:extLst>
                      <a:ext uri="{FF2B5EF4-FFF2-40B4-BE49-F238E27FC236}">
                        <a16:creationId xmlns:a16="http://schemas.microsoft.com/office/drawing/2014/main" id="{59EBAC73-0567-4008-98A7-6B4BB75A1326}"/>
                      </a:ext>
                    </a:extLst>
                  </p:cNvPr>
                  <p:cNvSpPr txBox="1"/>
                  <p:nvPr/>
                </p:nvSpPr>
                <p:spPr>
                  <a:xfrm>
                    <a:off x="3009504" y="2024451"/>
                    <a:ext cx="288000" cy="288000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</p:spPr>
                <p:style>
                  <a:lnRef idx="0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none"/>
                </p:style>
                <p:txBody>
                  <a:bodyPr rot="0" spcFirstLastPara="1" vertOverflow="overflow" horzOverflow="overflow" vert="horz" wrap="square" lIns="0" tIns="0" rIns="0" bIns="0" numCol="1" spcCol="38100" rtlCol="0" anchor="ctr" anchorCtr="1">
                    <a:noAutofit/>
                  </a:bodyPr>
                  <a:lstStyle/>
                  <a:p>
                    <a:pPr marL="0" marR="0" lvl="0" indent="0" algn="l" defTabSz="457200" rtl="0" eaLnBrk="1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mic Sans MS" panose="030F0702030302020204" pitchFamily="66" charset="0"/>
                        <a:cs typeface="Calibri"/>
                        <a:sym typeface="Calibri" panose="020F0502020204030204"/>
                      </a:rPr>
                      <a:t>V</a:t>
                    </a:r>
                    <a:r>
                      <a:rPr kumimoji="0" lang="en-US" altLang="zh-CN" sz="6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mic Sans MS" panose="030F0702030302020204" pitchFamily="66" charset="0"/>
                        <a:cs typeface="Calibri"/>
                        <a:sym typeface="Calibri" panose="020F0502020204030204"/>
                      </a:rPr>
                      <a:t>1</a:t>
                    </a:r>
                    <a:endParaRPr kumimoji="0" lang="zh-CN" altLang="en-US" sz="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omic Sans MS" panose="030F0702030302020204" pitchFamily="66" charset="0"/>
                      <a:cs typeface="Calibri"/>
                      <a:sym typeface="Calibri" panose="020F0502020204030204"/>
                    </a:endParaRPr>
                  </a:p>
                </p:txBody>
              </p:sp>
            </p:grpSp>
            <p:grpSp>
              <p:nvGrpSpPr>
                <p:cNvPr id="424" name="节点7">
                  <a:extLst>
                    <a:ext uri="{FF2B5EF4-FFF2-40B4-BE49-F238E27FC236}">
                      <a16:creationId xmlns:a16="http://schemas.microsoft.com/office/drawing/2014/main" id="{89A25517-4793-4EB3-8B6F-26A98E00077C}"/>
                    </a:ext>
                  </a:extLst>
                </p:cNvPr>
                <p:cNvGrpSpPr/>
                <p:nvPr/>
              </p:nvGrpSpPr>
              <p:grpSpPr>
                <a:xfrm>
                  <a:off x="1020011" y="1996270"/>
                  <a:ext cx="180277" cy="193016"/>
                  <a:chOff x="3605190" y="2496421"/>
                  <a:chExt cx="290191" cy="288000"/>
                </a:xfrm>
              </p:grpSpPr>
              <p:sp>
                <p:nvSpPr>
                  <p:cNvPr id="425" name="node7">
                    <a:extLst>
                      <a:ext uri="{FF2B5EF4-FFF2-40B4-BE49-F238E27FC236}">
                        <a16:creationId xmlns:a16="http://schemas.microsoft.com/office/drawing/2014/main" id="{AB00ED43-CB2D-45B9-B741-0257D237AE15}"/>
                      </a:ext>
                    </a:extLst>
                  </p:cNvPr>
                  <p:cNvSpPr/>
                  <p:nvPr/>
                </p:nvSpPr>
                <p:spPr>
                  <a:xfrm>
                    <a:off x="3605190" y="2496421"/>
                    <a:ext cx="288000" cy="268579"/>
                  </a:xfrm>
                  <a:prstGeom prst="ellipse">
                    <a:avLst/>
                  </a:prstGeom>
                  <a:solidFill>
                    <a:srgbClr val="92D050"/>
                  </a:solidFill>
                  <a:ln w="127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ot="0" spcFirstLastPara="1" vertOverflow="overflow" horzOverflow="overflow" vert="horz" wrap="square" lIns="45719" tIns="45719" rIns="45719" bIns="45719" numCol="1" spcCol="38100" rtlCol="0" anchor="ctr">
                    <a:spAutoFit/>
                  </a:bodyPr>
                  <a:lstStyle/>
                  <a:p>
                    <a:pPr marL="0" marR="0" indent="0" algn="l" defTabSz="457200" rtl="0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</a:pPr>
                    <a:endParaRPr kumimoji="0" lang="zh-CN" altLang="en-US" sz="1200" b="0" i="0" u="none" strike="noStrike" cap="none" spc="0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ea typeface="+mn-ea"/>
                      <a:cs typeface="+mn-cs"/>
                      <a:sym typeface="Calibri" panose="020F0502020204030204"/>
                    </a:endParaRPr>
                  </a:p>
                </p:txBody>
              </p:sp>
              <p:sp>
                <p:nvSpPr>
                  <p:cNvPr id="426" name="7">
                    <a:extLst>
                      <a:ext uri="{FF2B5EF4-FFF2-40B4-BE49-F238E27FC236}">
                        <a16:creationId xmlns:a16="http://schemas.microsoft.com/office/drawing/2014/main" id="{02A8EE94-BB40-48C7-A258-E2E3F0DAA7C9}"/>
                      </a:ext>
                    </a:extLst>
                  </p:cNvPr>
                  <p:cNvSpPr txBox="1"/>
                  <p:nvPr/>
                </p:nvSpPr>
                <p:spPr>
                  <a:xfrm>
                    <a:off x="3607381" y="2496421"/>
                    <a:ext cx="288000" cy="288000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</p:spPr>
                <p:style>
                  <a:lnRef idx="0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none"/>
                </p:style>
                <p:txBody>
                  <a:bodyPr rot="0" spcFirstLastPara="1" vertOverflow="overflow" horzOverflow="overflow" vert="horz" wrap="square" lIns="0" tIns="0" rIns="0" bIns="0" numCol="1" spcCol="38100" rtlCol="0" anchor="ctr" anchorCtr="1">
                    <a:noAutofit/>
                  </a:bodyPr>
                  <a:lstStyle/>
                  <a:p>
                    <a:pPr marL="0" marR="0" lvl="0" indent="0" algn="l" defTabSz="457200" rtl="0" eaLnBrk="1" fontAlgn="auto" latinLnBrk="0" hangingPunct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1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mic Sans MS" panose="030F0702030302020204" pitchFamily="66" charset="0"/>
                        <a:cs typeface="Calibri"/>
                        <a:sym typeface="Calibri" panose="020F0502020204030204"/>
                      </a:rPr>
                      <a:t>V</a:t>
                    </a:r>
                    <a:r>
                      <a:rPr kumimoji="0" lang="en-US" altLang="zh-CN" sz="6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mic Sans MS" panose="030F0702030302020204" pitchFamily="66" charset="0"/>
                        <a:cs typeface="Calibri"/>
                        <a:sym typeface="Calibri" panose="020F0502020204030204"/>
                      </a:rPr>
                      <a:t>3</a:t>
                    </a:r>
                    <a:endParaRPr kumimoji="0" lang="zh-CN" altLang="en-US" sz="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omic Sans MS" panose="030F0702030302020204" pitchFamily="66" charset="0"/>
                      <a:cs typeface="Calibri"/>
                      <a:sym typeface="Calibri" panose="020F0502020204030204"/>
                    </a:endParaRPr>
                  </a:p>
                </p:txBody>
              </p:sp>
            </p:grpSp>
          </p:grpSp>
        </p:grpSp>
      </p:grpSp>
      <p:grpSp>
        <p:nvGrpSpPr>
          <p:cNvPr id="433" name="graph">
            <a:extLst>
              <a:ext uri="{FF2B5EF4-FFF2-40B4-BE49-F238E27FC236}">
                <a16:creationId xmlns:a16="http://schemas.microsoft.com/office/drawing/2014/main" id="{39A85FD6-DA91-4972-A881-62D6E7BAAE32}"/>
              </a:ext>
            </a:extLst>
          </p:cNvPr>
          <p:cNvGrpSpPr/>
          <p:nvPr/>
        </p:nvGrpSpPr>
        <p:grpSpPr>
          <a:xfrm>
            <a:off x="1766254" y="1675119"/>
            <a:ext cx="695272" cy="685708"/>
            <a:chOff x="505016" y="1677079"/>
            <a:chExt cx="695272" cy="685708"/>
          </a:xfrm>
        </p:grpSpPr>
        <p:cxnSp>
          <p:nvCxnSpPr>
            <p:cNvPr id="437" name="直接连接符 436">
              <a:extLst>
                <a:ext uri="{FF2B5EF4-FFF2-40B4-BE49-F238E27FC236}">
                  <a16:creationId xmlns:a16="http://schemas.microsoft.com/office/drawing/2014/main" id="{314D4683-E1F9-48A1-A585-26A702EFB4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3170" y="1771787"/>
              <a:ext cx="143517" cy="501001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</p:cxnSp>
        <p:cxnSp>
          <p:nvCxnSpPr>
            <p:cNvPr id="438" name="5-7">
              <a:extLst>
                <a:ext uri="{FF2B5EF4-FFF2-40B4-BE49-F238E27FC236}">
                  <a16:creationId xmlns:a16="http://schemas.microsoft.com/office/drawing/2014/main" id="{D6205CF2-DBF2-43C4-938D-908776546DA1}"/>
                </a:ext>
              </a:extLst>
            </p:cNvPr>
            <p:cNvCxnSpPr>
              <a:cxnSpLocks/>
            </p:cNvCxnSpPr>
            <p:nvPr/>
          </p:nvCxnSpPr>
          <p:spPr>
            <a:xfrm>
              <a:off x="736687" y="1771787"/>
              <a:ext cx="371421" cy="309211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</p:cxnSp>
        <p:grpSp>
          <p:nvGrpSpPr>
            <p:cNvPr id="439" name="节点6">
              <a:extLst>
                <a:ext uri="{FF2B5EF4-FFF2-40B4-BE49-F238E27FC236}">
                  <a16:creationId xmlns:a16="http://schemas.microsoft.com/office/drawing/2014/main" id="{8A1CF290-32E5-4E8E-8B22-2A194CA9C9A8}"/>
                </a:ext>
              </a:extLst>
            </p:cNvPr>
            <p:cNvGrpSpPr/>
            <p:nvPr/>
          </p:nvGrpSpPr>
          <p:grpSpPr>
            <a:xfrm>
              <a:off x="505016" y="2169771"/>
              <a:ext cx="178915" cy="193016"/>
              <a:chOff x="2776200" y="2755304"/>
              <a:chExt cx="288000" cy="288000"/>
            </a:xfrm>
          </p:grpSpPr>
          <p:sp>
            <p:nvSpPr>
              <p:cNvPr id="446" name="node6">
                <a:extLst>
                  <a:ext uri="{FF2B5EF4-FFF2-40B4-BE49-F238E27FC236}">
                    <a16:creationId xmlns:a16="http://schemas.microsoft.com/office/drawing/2014/main" id="{6FA300B1-81F9-47CC-99E5-C32A33E30A7D}"/>
                  </a:ext>
                </a:extLst>
              </p:cNvPr>
              <p:cNvSpPr/>
              <p:nvPr/>
            </p:nvSpPr>
            <p:spPr>
              <a:xfrm>
                <a:off x="2776200" y="2755304"/>
                <a:ext cx="288000" cy="288000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Calibri" panose="020F0502020204030204"/>
                </a:endParaRPr>
              </a:p>
            </p:txBody>
          </p:sp>
          <p:sp>
            <p:nvSpPr>
              <p:cNvPr id="447" name="6">
                <a:extLst>
                  <a:ext uri="{FF2B5EF4-FFF2-40B4-BE49-F238E27FC236}">
                    <a16:creationId xmlns:a16="http://schemas.microsoft.com/office/drawing/2014/main" id="{FA23078F-0396-41DF-B507-71A77C522558}"/>
                  </a:ext>
                </a:extLst>
              </p:cNvPr>
              <p:cNvSpPr txBox="1"/>
              <p:nvPr/>
            </p:nvSpPr>
            <p:spPr>
              <a:xfrm>
                <a:off x="2776200" y="2755304"/>
                <a:ext cx="288000" cy="26857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 anchorCtr="1">
                <a:noAutofit/>
              </a:bodyPr>
              <a:lstStyle/>
              <a:p>
                <a:pPr marL="0" marR="0" lvl="0" indent="0" algn="l" defTabSz="457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mic Sans MS" panose="030F0702030302020204" pitchFamily="66" charset="0"/>
                    <a:cs typeface="Calibri"/>
                    <a:sym typeface="Calibri" panose="020F0502020204030204"/>
                  </a:rPr>
                  <a:t>V</a:t>
                </a:r>
                <a:r>
                  <a:rPr kumimoji="0" lang="en-US" altLang="zh-CN" sz="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mic Sans MS" panose="030F0702030302020204" pitchFamily="66" charset="0"/>
                    <a:cs typeface="Calibri"/>
                    <a:sym typeface="Calibri" panose="020F0502020204030204"/>
                  </a:rPr>
                  <a:t>2</a:t>
                </a:r>
                <a:endParaRPr kumimoji="0" lang="zh-CN" altLang="en-US" sz="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cs typeface="Calibri"/>
                  <a:sym typeface="Calibri" panose="020F0502020204030204"/>
                </a:endParaRPr>
              </a:p>
            </p:txBody>
          </p:sp>
        </p:grpSp>
        <p:grpSp>
          <p:nvGrpSpPr>
            <p:cNvPr id="440" name="节点5">
              <a:extLst>
                <a:ext uri="{FF2B5EF4-FFF2-40B4-BE49-F238E27FC236}">
                  <a16:creationId xmlns:a16="http://schemas.microsoft.com/office/drawing/2014/main" id="{1FB6E4E6-B77E-4119-B732-ADC22472BCF8}"/>
                </a:ext>
              </a:extLst>
            </p:cNvPr>
            <p:cNvGrpSpPr/>
            <p:nvPr/>
          </p:nvGrpSpPr>
          <p:grpSpPr>
            <a:xfrm>
              <a:off x="648591" y="1677079"/>
              <a:ext cx="180277" cy="195896"/>
              <a:chOff x="3007313" y="2020153"/>
              <a:chExt cx="290191" cy="292298"/>
            </a:xfrm>
          </p:grpSpPr>
          <p:sp>
            <p:nvSpPr>
              <p:cNvPr id="444" name="node5">
                <a:extLst>
                  <a:ext uri="{FF2B5EF4-FFF2-40B4-BE49-F238E27FC236}">
                    <a16:creationId xmlns:a16="http://schemas.microsoft.com/office/drawing/2014/main" id="{99423A3D-10DA-4193-B1A3-7800A256B000}"/>
                  </a:ext>
                </a:extLst>
              </p:cNvPr>
              <p:cNvSpPr/>
              <p:nvPr/>
            </p:nvSpPr>
            <p:spPr>
              <a:xfrm>
                <a:off x="3007313" y="2020153"/>
                <a:ext cx="288000" cy="268579"/>
              </a:xfrm>
              <a:prstGeom prst="ellipse">
                <a:avLst/>
              </a:prstGeom>
              <a:solidFill>
                <a:schemeClr val="accent3"/>
              </a:soli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Calibri" panose="020F0502020204030204"/>
                </a:endParaRPr>
              </a:p>
            </p:txBody>
          </p:sp>
          <p:sp>
            <p:nvSpPr>
              <p:cNvPr id="445" name="5">
                <a:extLst>
                  <a:ext uri="{FF2B5EF4-FFF2-40B4-BE49-F238E27FC236}">
                    <a16:creationId xmlns:a16="http://schemas.microsoft.com/office/drawing/2014/main" id="{DE5DB214-6E15-4A9C-95D3-A42B114257C2}"/>
                  </a:ext>
                </a:extLst>
              </p:cNvPr>
              <p:cNvSpPr txBox="1"/>
              <p:nvPr/>
            </p:nvSpPr>
            <p:spPr>
              <a:xfrm>
                <a:off x="3009504" y="2024451"/>
                <a:ext cx="288000" cy="2880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 anchorCtr="1">
                <a:noAutofit/>
              </a:bodyPr>
              <a:lstStyle/>
              <a:p>
                <a:pPr marL="0" marR="0" lvl="0" indent="0" algn="l" defTabSz="457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mic Sans MS" panose="030F0702030302020204" pitchFamily="66" charset="0"/>
                    <a:cs typeface="Calibri"/>
                    <a:sym typeface="Calibri" panose="020F0502020204030204"/>
                  </a:rPr>
                  <a:t>V</a:t>
                </a:r>
                <a:r>
                  <a:rPr kumimoji="0" lang="en-US" altLang="zh-CN" sz="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mic Sans MS" panose="030F0702030302020204" pitchFamily="66" charset="0"/>
                    <a:cs typeface="Calibri"/>
                    <a:sym typeface="Calibri" panose="020F0502020204030204"/>
                  </a:rPr>
                  <a:t>1</a:t>
                </a:r>
                <a:endParaRPr kumimoji="0" lang="zh-CN" altLang="en-US" sz="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cs typeface="Calibri"/>
                  <a:sym typeface="Calibri" panose="020F0502020204030204"/>
                </a:endParaRPr>
              </a:p>
            </p:txBody>
          </p:sp>
        </p:grpSp>
        <p:grpSp>
          <p:nvGrpSpPr>
            <p:cNvPr id="441" name="节点7">
              <a:extLst>
                <a:ext uri="{FF2B5EF4-FFF2-40B4-BE49-F238E27FC236}">
                  <a16:creationId xmlns:a16="http://schemas.microsoft.com/office/drawing/2014/main" id="{ADF98C2D-8CFC-40A1-9F9C-15E30B95896A}"/>
                </a:ext>
              </a:extLst>
            </p:cNvPr>
            <p:cNvGrpSpPr/>
            <p:nvPr/>
          </p:nvGrpSpPr>
          <p:grpSpPr>
            <a:xfrm>
              <a:off x="1020011" y="1996270"/>
              <a:ext cx="180277" cy="193016"/>
              <a:chOff x="3605190" y="2496421"/>
              <a:chExt cx="290191" cy="288000"/>
            </a:xfrm>
          </p:grpSpPr>
          <p:sp>
            <p:nvSpPr>
              <p:cNvPr id="442" name="node7">
                <a:extLst>
                  <a:ext uri="{FF2B5EF4-FFF2-40B4-BE49-F238E27FC236}">
                    <a16:creationId xmlns:a16="http://schemas.microsoft.com/office/drawing/2014/main" id="{7AC8499F-EE61-44D0-A97C-4DCAD4241A18}"/>
                  </a:ext>
                </a:extLst>
              </p:cNvPr>
              <p:cNvSpPr/>
              <p:nvPr/>
            </p:nvSpPr>
            <p:spPr>
              <a:xfrm>
                <a:off x="3605190" y="2496421"/>
                <a:ext cx="288000" cy="268579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Calibri" panose="020F0502020204030204"/>
                </a:endParaRPr>
              </a:p>
            </p:txBody>
          </p:sp>
          <p:sp>
            <p:nvSpPr>
              <p:cNvPr id="443" name="7">
                <a:extLst>
                  <a:ext uri="{FF2B5EF4-FFF2-40B4-BE49-F238E27FC236}">
                    <a16:creationId xmlns:a16="http://schemas.microsoft.com/office/drawing/2014/main" id="{43A6E0F5-EB39-4FEC-B7F7-58E31E276B83}"/>
                  </a:ext>
                </a:extLst>
              </p:cNvPr>
              <p:cNvSpPr txBox="1"/>
              <p:nvPr/>
            </p:nvSpPr>
            <p:spPr>
              <a:xfrm>
                <a:off x="3607381" y="2496421"/>
                <a:ext cx="288000" cy="2880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 anchorCtr="1">
                <a:noAutofit/>
              </a:bodyPr>
              <a:lstStyle/>
              <a:p>
                <a:pPr marL="0" marR="0" lvl="0" indent="0" algn="l" defTabSz="457200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mic Sans MS" panose="030F0702030302020204" pitchFamily="66" charset="0"/>
                    <a:cs typeface="Calibri"/>
                    <a:sym typeface="Calibri" panose="020F0502020204030204"/>
                  </a:rPr>
                  <a:t>V</a:t>
                </a:r>
                <a:r>
                  <a:rPr kumimoji="0" lang="en-US" altLang="zh-CN" sz="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mic Sans MS" panose="030F0702030302020204" pitchFamily="66" charset="0"/>
                    <a:cs typeface="Calibri"/>
                    <a:sym typeface="Calibri" panose="020F0502020204030204"/>
                  </a:rPr>
                  <a:t>3</a:t>
                </a:r>
                <a:endParaRPr kumimoji="0" lang="zh-CN" altLang="en-US" sz="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cs typeface="Calibri"/>
                  <a:sym typeface="Calibri" panose="020F0502020204030204"/>
                </a:endParaRPr>
              </a:p>
            </p:txBody>
          </p:sp>
        </p:grpSp>
      </p:grpSp>
      <p:sp>
        <p:nvSpPr>
          <p:cNvPr id="230" name="文本框 229">
            <a:extLst>
              <a:ext uri="{FF2B5EF4-FFF2-40B4-BE49-F238E27FC236}">
                <a16:creationId xmlns:a16="http://schemas.microsoft.com/office/drawing/2014/main" id="{96DBDEC4-8AF3-48F4-9461-E2B4E98826DB}"/>
              </a:ext>
            </a:extLst>
          </p:cNvPr>
          <p:cNvSpPr txBox="1"/>
          <p:nvPr/>
        </p:nvSpPr>
        <p:spPr>
          <a:xfrm>
            <a:off x="572815" y="1159966"/>
            <a:ext cx="4779645" cy="3077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just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altLang="zh-CN" sz="1400" dirty="0">
                <a:latin typeface="Comic Sans MS" panose="030F0702030302020204" pitchFamily="66" charset="0"/>
              </a:rPr>
              <a:t>For Example, Given a simple graph G:</a:t>
            </a:r>
            <a:endParaRPr sz="1400" dirty="0"/>
          </a:p>
        </p:txBody>
      </p:sp>
      <p:sp>
        <p:nvSpPr>
          <p:cNvPr id="231" name="文本框 230">
            <a:extLst>
              <a:ext uri="{FF2B5EF4-FFF2-40B4-BE49-F238E27FC236}">
                <a16:creationId xmlns:a16="http://schemas.microsoft.com/office/drawing/2014/main" id="{920E67CD-6B12-45EB-9E2C-01D7FE689D91}"/>
              </a:ext>
            </a:extLst>
          </p:cNvPr>
          <p:cNvSpPr txBox="1"/>
          <p:nvPr/>
        </p:nvSpPr>
        <p:spPr>
          <a:xfrm>
            <a:off x="604436" y="2679792"/>
            <a:ext cx="4779645" cy="3077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just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altLang="zh-CN" sz="1400" dirty="0">
                <a:latin typeface="Comic Sans MS" panose="030F0702030302020204" pitchFamily="66" charset="0"/>
              </a:rPr>
              <a:t>G has 8 rooted spanning forests:</a:t>
            </a:r>
            <a:endParaRPr sz="1400" dirty="0"/>
          </a:p>
        </p:txBody>
      </p:sp>
      <p:pic>
        <p:nvPicPr>
          <p:cNvPr id="232" name="图片 231">
            <a:extLst>
              <a:ext uri="{FF2B5EF4-FFF2-40B4-BE49-F238E27FC236}">
                <a16:creationId xmlns:a16="http://schemas.microsoft.com/office/drawing/2014/main" id="{58682110-DF7F-4D21-90CB-46BE37D469A3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233482" y="4007447"/>
            <a:ext cx="5094691" cy="54821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33" name="文本框 232">
                <a:extLst>
                  <a:ext uri="{FF2B5EF4-FFF2-40B4-BE49-F238E27FC236}">
                    <a16:creationId xmlns:a16="http://schemas.microsoft.com/office/drawing/2014/main" id="{10AFE186-74F2-48F8-9889-8351176E0AC1}"/>
                  </a:ext>
                </a:extLst>
              </p:cNvPr>
              <p:cNvSpPr txBox="1"/>
              <p:nvPr/>
            </p:nvSpPr>
            <p:spPr>
              <a:xfrm>
                <a:off x="2016404" y="3950088"/>
                <a:ext cx="977854" cy="39978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kumimoji="0" lang="en-US" altLang="zh-CN" sz="1600" b="0" i="0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omic Sans MS" panose="030F0902030302020204" pitchFamily="66" charset="0"/>
                          <a:sym typeface="Calibri" panose="020F0502020204030204"/>
                        </a:rPr>
                        <m:t>det</m:t>
                      </m:r>
                      <m:r>
                        <m:rPr>
                          <m:nor/>
                        </m:rPr>
                        <a:rPr kumimoji="0" lang="en-US" altLang="zh-CN" sz="1600" b="0" i="0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omic Sans MS" panose="030F0902030302020204" pitchFamily="66" charset="0"/>
                          <a:sym typeface="Calibri" panose="020F0502020204030204"/>
                        </a:rPr>
                        <m:t>(</m:t>
                      </m:r>
                      <m:sSub>
                        <m:sSubPr>
                          <m:ctrlP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zh-CN" sz="1600" i="0">
                              <a:latin typeface="Comic Sans MS" panose="030F0902030302020204" pitchFamily="66" charset="0"/>
                              <a:ea typeface="Cambria Math" panose="02040503050406030204" pitchFamily="18" charset="0"/>
                            </a:rPr>
                            <m:t>L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zh-CN" altLang="en-US" sz="1600" i="0">
                              <a:latin typeface="Comic Sans MS" panose="030F0902030302020204" pitchFamily="66" charset="0"/>
                              <a:ea typeface="Cambria Math" panose="02040503050406030204" pitchFamily="18" charset="0"/>
                            </a:rPr>
                            <m:t>β</m:t>
                          </m:r>
                        </m:sub>
                      </m:sSub>
                      <m:r>
                        <m:rPr>
                          <m:nor/>
                        </m:rPr>
                        <a:rPr lang="en-US" altLang="zh-CN" sz="1600" b="0" i="0" smtClean="0">
                          <a:latin typeface="Comic Sans MS" panose="030F0902030302020204" pitchFamily="66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el-GR" altLang="zh-CN" sz="16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β</m:t>
                      </m:r>
                      <m:r>
                        <m:rPr>
                          <m:nor/>
                        </m:rPr>
                        <a:rPr lang="en-US" altLang="zh-CN" sz="1600" b="0" i="0" smtClean="0">
                          <a:latin typeface="Comic Sans MS" panose="030F0902030302020204" pitchFamily="66" charset="0"/>
                          <a:ea typeface="Cambria Math" panose="02040503050406030204" pitchFamily="18" charset="0"/>
                        </a:rPr>
                        <m:t>D</m:t>
                      </m:r>
                      <m:r>
                        <m:rPr>
                          <m:nor/>
                        </m:rPr>
                        <a:rPr lang="en-US" altLang="zh-CN" sz="1600" b="0" i="0" smtClean="0">
                          <a:latin typeface="Comic Sans MS" panose="030F0902030302020204" pitchFamily="66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600" dirty="0">
                  <a:latin typeface="Comic Sans MS" panose="030F0902030302020204" pitchFamily="66" charset="0"/>
                </a:endParaRPr>
              </a:p>
            </p:txBody>
          </p:sp>
        </mc:Choice>
        <mc:Fallback>
          <p:sp>
            <p:nvSpPr>
              <p:cNvPr id="233" name="文本框 232">
                <a:extLst>
                  <a:ext uri="{FF2B5EF4-FFF2-40B4-BE49-F238E27FC236}">
                    <a16:creationId xmlns:a16="http://schemas.microsoft.com/office/drawing/2014/main" id="{10AFE186-74F2-48F8-9889-8351176E0A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6404" y="3950088"/>
                <a:ext cx="977854" cy="399789"/>
              </a:xfrm>
              <a:prstGeom prst="rect">
                <a:avLst/>
              </a:prstGeom>
              <a:blipFill>
                <a:blip r:embed="rId29"/>
                <a:stretch>
                  <a:fillRect l="-1282" r="-29487" b="-15625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6" name="文本框 235">
            <a:extLst>
              <a:ext uri="{FF2B5EF4-FFF2-40B4-BE49-F238E27FC236}">
                <a16:creationId xmlns:a16="http://schemas.microsoft.com/office/drawing/2014/main" id="{01899B95-1152-4A98-841B-F4B124C21FA0}"/>
              </a:ext>
            </a:extLst>
          </p:cNvPr>
          <p:cNvSpPr txBox="1"/>
          <p:nvPr/>
        </p:nvSpPr>
        <p:spPr>
          <a:xfrm>
            <a:off x="646100" y="3953030"/>
            <a:ext cx="4779645" cy="3077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just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altLang="zh-CN" sz="1400" dirty="0">
                <a:latin typeface="Comic Sans MS" panose="030F0702030302020204" pitchFamily="66" charset="0"/>
              </a:rPr>
              <a:t>We have:</a:t>
            </a:r>
            <a:endParaRPr sz="1400" dirty="0"/>
          </a:p>
        </p:txBody>
      </p:sp>
      <p:sp>
        <p:nvSpPr>
          <p:cNvPr id="121" name="TextBox 4">
            <a:extLst>
              <a:ext uri="{FF2B5EF4-FFF2-40B4-BE49-F238E27FC236}">
                <a16:creationId xmlns:a16="http://schemas.microsoft.com/office/drawing/2014/main" id="{BFEB3FA9-9E96-6650-38BE-4B104138CF6C}"/>
              </a:ext>
            </a:extLst>
          </p:cNvPr>
          <p:cNvSpPr txBox="1"/>
          <p:nvPr/>
        </p:nvSpPr>
        <p:spPr>
          <a:xfrm>
            <a:off x="320889" y="275716"/>
            <a:ext cx="8897001" cy="400110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/>
          <a:p>
            <a:pPr>
              <a:defRPr sz="2000" b="1" spc="300">
                <a:solidFill>
                  <a:srgbClr val="2A77E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" sz="2000" b="1" spc="3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2. Our Solutions</a:t>
            </a:r>
            <a:endParaRPr lang="en-US" sz="2000" b="1" spc="300" dirty="0">
              <a:solidFill>
                <a:schemeClr val="tx1"/>
              </a:solidFill>
              <a:latin typeface="Comic Sans MS" panose="030F0702030302020204" pitchFamily="66" charset="0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61026366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文本框 307">
            <a:extLst>
              <a:ext uri="{FF2B5EF4-FFF2-40B4-BE49-F238E27FC236}">
                <a16:creationId xmlns:a16="http://schemas.microsoft.com/office/drawing/2014/main" id="{6C69F2F5-1DD6-434D-A6E9-4BFA0E511799}"/>
              </a:ext>
            </a:extLst>
          </p:cNvPr>
          <p:cNvSpPr txBox="1"/>
          <p:nvPr/>
        </p:nvSpPr>
        <p:spPr>
          <a:xfrm>
            <a:off x="739889" y="892745"/>
            <a:ext cx="3753644" cy="3077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mic Sans MS" panose="030F0702030302020204" pitchFamily="66" charset="0"/>
                <a:sym typeface="Calibri" panose="020F0502020204030204"/>
              </a:rPr>
              <a:t>More than this…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mic Sans MS" panose="030F0702030302020204" pitchFamily="66" charset="0"/>
              <a:sym typeface="Calibri" panose="020F0502020204030204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A76A61A1-3B9D-4FAE-9344-E10E36A6107C}"/>
              </a:ext>
            </a:extLst>
          </p:cNvPr>
          <p:cNvGrpSpPr/>
          <p:nvPr/>
        </p:nvGrpSpPr>
        <p:grpSpPr>
          <a:xfrm>
            <a:off x="711432" y="1263147"/>
            <a:ext cx="7369354" cy="1217102"/>
            <a:chOff x="734046" y="1509664"/>
            <a:chExt cx="7369354" cy="1217102"/>
          </a:xfrm>
        </p:grpSpPr>
        <p:grpSp>
          <p:nvGrpSpPr>
            <p:cNvPr id="276" name="组合 275">
              <a:extLst>
                <a:ext uri="{FF2B5EF4-FFF2-40B4-BE49-F238E27FC236}">
                  <a16:creationId xmlns:a16="http://schemas.microsoft.com/office/drawing/2014/main" id="{933788FD-5038-4A51-A7FC-3CFB57B9F2D2}"/>
                </a:ext>
              </a:extLst>
            </p:cNvPr>
            <p:cNvGrpSpPr/>
            <p:nvPr/>
          </p:nvGrpSpPr>
          <p:grpSpPr>
            <a:xfrm>
              <a:off x="6344600" y="1509664"/>
              <a:ext cx="1758800" cy="884988"/>
              <a:chOff x="4537222" y="2644269"/>
              <a:chExt cx="3111071" cy="1604984"/>
            </a:xfrm>
          </p:grpSpPr>
          <p:sp>
            <p:nvSpPr>
              <p:cNvPr id="273" name="任意多边形: 形状 272">
                <a:extLst>
                  <a:ext uri="{FF2B5EF4-FFF2-40B4-BE49-F238E27FC236}">
                    <a16:creationId xmlns:a16="http://schemas.microsoft.com/office/drawing/2014/main" id="{C3414138-C094-4165-BCF9-3DBECADFBC1D}"/>
                  </a:ext>
                </a:extLst>
              </p:cNvPr>
              <p:cNvSpPr/>
              <p:nvPr/>
            </p:nvSpPr>
            <p:spPr>
              <a:xfrm rot="18723626">
                <a:off x="4486731" y="2694760"/>
                <a:ext cx="1604984" cy="1504002"/>
              </a:xfrm>
              <a:custGeom>
                <a:avLst/>
                <a:gdLst>
                  <a:gd name="connsiteX0" fmla="*/ 52789 w 531107"/>
                  <a:gd name="connsiteY0" fmla="*/ 33374 h 370726"/>
                  <a:gd name="connsiteX1" fmla="*/ 469984 w 531107"/>
                  <a:gd name="connsiteY1" fmla="*/ 18134 h 370726"/>
                  <a:gd name="connsiteX2" fmla="*/ 498559 w 531107"/>
                  <a:gd name="connsiteY2" fmla="*/ 267689 h 370726"/>
                  <a:gd name="connsiteX3" fmla="*/ 178519 w 531107"/>
                  <a:gd name="connsiteY3" fmla="*/ 366749 h 370726"/>
                  <a:gd name="connsiteX4" fmla="*/ 18499 w 531107"/>
                  <a:gd name="connsiteY4" fmla="*/ 145769 h 370726"/>
                  <a:gd name="connsiteX5" fmla="*/ 52789 w 531107"/>
                  <a:gd name="connsiteY5" fmla="*/ 33374 h 3707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31107" h="370726">
                    <a:moveTo>
                      <a:pt x="52789" y="33374"/>
                    </a:moveTo>
                    <a:cubicBezTo>
                      <a:pt x="128036" y="12102"/>
                      <a:pt x="395689" y="-20919"/>
                      <a:pt x="469984" y="18134"/>
                    </a:cubicBezTo>
                    <a:cubicBezTo>
                      <a:pt x="544279" y="57187"/>
                      <a:pt x="547136" y="209587"/>
                      <a:pt x="498559" y="267689"/>
                    </a:cubicBezTo>
                    <a:cubicBezTo>
                      <a:pt x="449982" y="325791"/>
                      <a:pt x="258529" y="387069"/>
                      <a:pt x="178519" y="366749"/>
                    </a:cubicBezTo>
                    <a:cubicBezTo>
                      <a:pt x="98509" y="346429"/>
                      <a:pt x="37866" y="200379"/>
                      <a:pt x="18499" y="145769"/>
                    </a:cubicBezTo>
                    <a:cubicBezTo>
                      <a:pt x="-868" y="91159"/>
                      <a:pt x="-22458" y="54646"/>
                      <a:pt x="52789" y="33374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25400" cap="flat">
                <a:solidFill>
                  <a:schemeClr val="accent1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endParaRPr>
              </a:p>
            </p:txBody>
          </p:sp>
          <p:sp>
            <p:nvSpPr>
              <p:cNvPr id="275" name="任意多边形: 形状 274">
                <a:extLst>
                  <a:ext uri="{FF2B5EF4-FFF2-40B4-BE49-F238E27FC236}">
                    <a16:creationId xmlns:a16="http://schemas.microsoft.com/office/drawing/2014/main" id="{33F99A38-9492-40D8-BCBE-2138C24D3E41}"/>
                  </a:ext>
                </a:extLst>
              </p:cNvPr>
              <p:cNvSpPr/>
              <p:nvPr/>
            </p:nvSpPr>
            <p:spPr>
              <a:xfrm>
                <a:off x="6157263" y="2725071"/>
                <a:ext cx="1491030" cy="1383034"/>
              </a:xfrm>
              <a:custGeom>
                <a:avLst/>
                <a:gdLst>
                  <a:gd name="connsiteX0" fmla="*/ 176540 w 1491030"/>
                  <a:gd name="connsiteY0" fmla="*/ 379733 h 1383034"/>
                  <a:gd name="connsiteX1" fmla="*/ 364500 w 1491030"/>
                  <a:gd name="connsiteY1" fmla="*/ 8893 h 1383034"/>
                  <a:gd name="connsiteX2" fmla="*/ 887740 w 1491030"/>
                  <a:gd name="connsiteY2" fmla="*/ 176533 h 1383034"/>
                  <a:gd name="connsiteX3" fmla="*/ 1482100 w 1491030"/>
                  <a:gd name="connsiteY3" fmla="*/ 831853 h 1383034"/>
                  <a:gd name="connsiteX4" fmla="*/ 1182380 w 1491030"/>
                  <a:gd name="connsiteY4" fmla="*/ 1162053 h 1383034"/>
                  <a:gd name="connsiteX5" fmla="*/ 354340 w 1491030"/>
                  <a:gd name="connsiteY5" fmla="*/ 1350013 h 1383034"/>
                  <a:gd name="connsiteX6" fmla="*/ 3820 w 1491030"/>
                  <a:gd name="connsiteY6" fmla="*/ 1278893 h 1383034"/>
                  <a:gd name="connsiteX7" fmla="*/ 176540 w 1491030"/>
                  <a:gd name="connsiteY7" fmla="*/ 379733 h 13830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91030" h="1383034">
                    <a:moveTo>
                      <a:pt x="176540" y="379733"/>
                    </a:moveTo>
                    <a:cubicBezTo>
                      <a:pt x="236653" y="168066"/>
                      <a:pt x="245967" y="42760"/>
                      <a:pt x="364500" y="8893"/>
                    </a:cubicBezTo>
                    <a:cubicBezTo>
                      <a:pt x="483033" y="-24974"/>
                      <a:pt x="701473" y="39373"/>
                      <a:pt x="887740" y="176533"/>
                    </a:cubicBezTo>
                    <a:cubicBezTo>
                      <a:pt x="1074007" y="313693"/>
                      <a:pt x="1432993" y="667600"/>
                      <a:pt x="1482100" y="831853"/>
                    </a:cubicBezTo>
                    <a:cubicBezTo>
                      <a:pt x="1531207" y="996106"/>
                      <a:pt x="1370340" y="1075693"/>
                      <a:pt x="1182380" y="1162053"/>
                    </a:cubicBezTo>
                    <a:cubicBezTo>
                      <a:pt x="994420" y="1248413"/>
                      <a:pt x="550767" y="1330540"/>
                      <a:pt x="354340" y="1350013"/>
                    </a:cubicBezTo>
                    <a:cubicBezTo>
                      <a:pt x="157913" y="1369486"/>
                      <a:pt x="32607" y="1442300"/>
                      <a:pt x="3820" y="1278893"/>
                    </a:cubicBezTo>
                    <a:cubicBezTo>
                      <a:pt x="-24967" y="1115486"/>
                      <a:pt x="116427" y="591400"/>
                      <a:pt x="176540" y="379733"/>
                    </a:cubicBezTo>
                    <a:close/>
                  </a:path>
                </a:pathLst>
              </a:custGeom>
              <a:solidFill>
                <a:srgbClr val="FFFFFF"/>
              </a:solidFill>
              <a:ln w="25400" cap="flat">
                <a:solidFill>
                  <a:schemeClr val="accent1"/>
                </a:solidFill>
                <a:prstDash val="solid"/>
                <a:round/>
              </a:ln>
              <a:effectLst>
                <a:outerShdw blurRad="38100" dist="23000" dir="5400000" rotWithShape="0">
                  <a:srgbClr val="000000">
                    <a:alpha val="35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endParaRPr>
              </a:p>
            </p:txBody>
          </p:sp>
          <p:grpSp>
            <p:nvGrpSpPr>
              <p:cNvPr id="301" name="RSF-partition">
                <a:extLst>
                  <a:ext uri="{FF2B5EF4-FFF2-40B4-BE49-F238E27FC236}">
                    <a16:creationId xmlns:a16="http://schemas.microsoft.com/office/drawing/2014/main" id="{7C2C8D2B-3FAA-415F-8E1E-6BD9EF38713D}"/>
                  </a:ext>
                </a:extLst>
              </p:cNvPr>
              <p:cNvGrpSpPr/>
              <p:nvPr/>
            </p:nvGrpSpPr>
            <p:grpSpPr>
              <a:xfrm>
                <a:off x="4580634" y="2766313"/>
                <a:ext cx="2840281" cy="1239244"/>
                <a:chOff x="1052909" y="1833177"/>
                <a:chExt cx="2840281" cy="1239244"/>
              </a:xfrm>
              <a:noFill/>
            </p:grpSpPr>
            <p:sp>
              <p:nvSpPr>
                <p:cNvPr id="330" name="node2">
                  <a:extLst>
                    <a:ext uri="{FF2B5EF4-FFF2-40B4-BE49-F238E27FC236}">
                      <a16:creationId xmlns:a16="http://schemas.microsoft.com/office/drawing/2014/main" id="{83A3A4C3-2BA3-4C25-984C-F06986BBC5EE}"/>
                    </a:ext>
                  </a:extLst>
                </p:cNvPr>
                <p:cNvSpPr/>
                <p:nvPr/>
              </p:nvSpPr>
              <p:spPr>
                <a:xfrm>
                  <a:off x="1543603" y="1833177"/>
                  <a:ext cx="288000" cy="288000"/>
                </a:xfrm>
                <a:prstGeom prst="ellipse">
                  <a:avLst/>
                </a:prstGeom>
                <a:grpFill/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spAutoFit/>
                </a:bodyPr>
                <a:lstStyle/>
                <a:p>
                  <a:pPr marL="0" marR="0" indent="0" algn="l" defTabSz="4572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</a:pPr>
                  <a:endParaRPr kumimoji="0" lang="zh-CN" altLang="en-US" sz="12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ea typeface="+mn-ea"/>
                    <a:cs typeface="+mn-cs"/>
                    <a:sym typeface="Calibri" panose="020F0502020204030204"/>
                  </a:endParaRPr>
                </a:p>
              </p:txBody>
            </p:sp>
            <p:sp>
              <p:nvSpPr>
                <p:cNvPr id="328" name="node1">
                  <a:extLst>
                    <a:ext uri="{FF2B5EF4-FFF2-40B4-BE49-F238E27FC236}">
                      <a16:creationId xmlns:a16="http://schemas.microsoft.com/office/drawing/2014/main" id="{F23237F4-D4D2-4569-94F5-33C82DAA1C5E}"/>
                    </a:ext>
                  </a:extLst>
                </p:cNvPr>
                <p:cNvSpPr/>
                <p:nvPr/>
              </p:nvSpPr>
              <p:spPr>
                <a:xfrm>
                  <a:off x="1052909" y="2352421"/>
                  <a:ext cx="288000" cy="288000"/>
                </a:xfrm>
                <a:prstGeom prst="ellipse">
                  <a:avLst/>
                </a:prstGeom>
                <a:grpFill/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spAutoFit/>
                </a:bodyPr>
                <a:lstStyle/>
                <a:p>
                  <a:pPr marL="0" marR="0" indent="0" algn="l" defTabSz="4572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</a:pPr>
                  <a:endParaRPr kumimoji="0" lang="zh-CN" altLang="en-US" sz="12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ea typeface="+mn-ea"/>
                    <a:cs typeface="+mn-cs"/>
                    <a:sym typeface="Calibri" panose="020F0502020204030204"/>
                  </a:endParaRPr>
                </a:p>
              </p:txBody>
            </p:sp>
            <p:sp>
              <p:nvSpPr>
                <p:cNvPr id="326" name="node4">
                  <a:extLst>
                    <a:ext uri="{FF2B5EF4-FFF2-40B4-BE49-F238E27FC236}">
                      <a16:creationId xmlns:a16="http://schemas.microsoft.com/office/drawing/2014/main" id="{6C3C843D-AF4B-43A1-BC08-EF4D8E29BA3D}"/>
                    </a:ext>
                  </a:extLst>
                </p:cNvPr>
                <p:cNvSpPr/>
                <p:nvPr/>
              </p:nvSpPr>
              <p:spPr>
                <a:xfrm>
                  <a:off x="1620640" y="2784421"/>
                  <a:ext cx="288000" cy="288000"/>
                </a:xfrm>
                <a:prstGeom prst="ellipse">
                  <a:avLst/>
                </a:prstGeom>
                <a:grpFill/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spAutoFit/>
                </a:bodyPr>
                <a:lstStyle/>
                <a:p>
                  <a:pPr marL="0" marR="0" indent="0" algn="l" defTabSz="4572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</a:pPr>
                  <a:endParaRPr kumimoji="0" lang="zh-CN" altLang="en-US" sz="12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ea typeface="+mn-ea"/>
                    <a:cs typeface="+mn-cs"/>
                    <a:sym typeface="Calibri" panose="020F0502020204030204"/>
                  </a:endParaRPr>
                </a:p>
              </p:txBody>
            </p:sp>
            <p:sp>
              <p:nvSpPr>
                <p:cNvPr id="324" name="node3">
                  <a:extLst>
                    <a:ext uri="{FF2B5EF4-FFF2-40B4-BE49-F238E27FC236}">
                      <a16:creationId xmlns:a16="http://schemas.microsoft.com/office/drawing/2014/main" id="{3207DF9B-C06C-47DD-9588-EA31A692AAE0}"/>
                    </a:ext>
                  </a:extLst>
                </p:cNvPr>
                <p:cNvSpPr/>
                <p:nvPr/>
              </p:nvSpPr>
              <p:spPr>
                <a:xfrm>
                  <a:off x="2148179" y="2236786"/>
                  <a:ext cx="288000" cy="288000"/>
                </a:xfrm>
                <a:prstGeom prst="ellipse">
                  <a:avLst/>
                </a:prstGeom>
                <a:grp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spAutoFit/>
                </a:bodyPr>
                <a:lstStyle/>
                <a:p>
                  <a:pPr marL="0" marR="0" indent="0" algn="l" defTabSz="4572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</a:pPr>
                  <a:endParaRPr kumimoji="0" lang="zh-CN" altLang="en-US" sz="12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ea typeface="+mn-ea"/>
                    <a:cs typeface="+mn-cs"/>
                    <a:sym typeface="Calibri" panose="020F0502020204030204"/>
                  </a:endParaRPr>
                </a:p>
              </p:txBody>
            </p:sp>
            <p:sp>
              <p:nvSpPr>
                <p:cNvPr id="322" name="node6">
                  <a:extLst>
                    <a:ext uri="{FF2B5EF4-FFF2-40B4-BE49-F238E27FC236}">
                      <a16:creationId xmlns:a16="http://schemas.microsoft.com/office/drawing/2014/main" id="{D6065D87-CE62-4E6F-A864-401E7F67EA4A}"/>
                    </a:ext>
                  </a:extLst>
                </p:cNvPr>
                <p:cNvSpPr/>
                <p:nvPr/>
              </p:nvSpPr>
              <p:spPr>
                <a:xfrm>
                  <a:off x="2776200" y="2755304"/>
                  <a:ext cx="288000" cy="288000"/>
                </a:xfrm>
                <a:prstGeom prst="ellipse">
                  <a:avLst/>
                </a:prstGeom>
                <a:grpFill/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spAutoFit/>
                </a:bodyPr>
                <a:lstStyle/>
                <a:p>
                  <a:pPr marL="0" marR="0" indent="0" algn="l" defTabSz="4572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</a:pPr>
                  <a:endParaRPr kumimoji="0" lang="zh-CN" altLang="en-US" sz="12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ea typeface="+mn-ea"/>
                    <a:cs typeface="+mn-cs"/>
                    <a:sym typeface="Calibri" panose="020F0502020204030204"/>
                  </a:endParaRPr>
                </a:p>
              </p:txBody>
            </p:sp>
            <p:sp>
              <p:nvSpPr>
                <p:cNvPr id="320" name="node5">
                  <a:extLst>
                    <a:ext uri="{FF2B5EF4-FFF2-40B4-BE49-F238E27FC236}">
                      <a16:creationId xmlns:a16="http://schemas.microsoft.com/office/drawing/2014/main" id="{B4CC2AF8-BF2A-474C-B251-F62C07DCEC97}"/>
                    </a:ext>
                  </a:extLst>
                </p:cNvPr>
                <p:cNvSpPr/>
                <p:nvPr/>
              </p:nvSpPr>
              <p:spPr>
                <a:xfrm>
                  <a:off x="3007313" y="2020153"/>
                  <a:ext cx="288000" cy="288000"/>
                </a:xfrm>
                <a:prstGeom prst="ellipse">
                  <a:avLst/>
                </a:prstGeom>
                <a:grpFill/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spAutoFit/>
                </a:bodyPr>
                <a:lstStyle/>
                <a:p>
                  <a:pPr marL="0" marR="0" indent="0" algn="l" defTabSz="4572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</a:pPr>
                  <a:endParaRPr kumimoji="0" lang="zh-CN" altLang="en-US" sz="12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ea typeface="+mn-ea"/>
                    <a:cs typeface="+mn-cs"/>
                    <a:sym typeface="Calibri" panose="020F0502020204030204"/>
                  </a:endParaRPr>
                </a:p>
              </p:txBody>
            </p:sp>
            <p:sp>
              <p:nvSpPr>
                <p:cNvPr id="318" name="node7">
                  <a:extLst>
                    <a:ext uri="{FF2B5EF4-FFF2-40B4-BE49-F238E27FC236}">
                      <a16:creationId xmlns:a16="http://schemas.microsoft.com/office/drawing/2014/main" id="{9D83636C-AAE6-4FC0-9AC6-8E71B39A1ADF}"/>
                    </a:ext>
                  </a:extLst>
                </p:cNvPr>
                <p:cNvSpPr/>
                <p:nvPr/>
              </p:nvSpPr>
              <p:spPr>
                <a:xfrm>
                  <a:off x="3605190" y="2496421"/>
                  <a:ext cx="288000" cy="288000"/>
                </a:xfrm>
                <a:prstGeom prst="ellipse">
                  <a:avLst/>
                </a:prstGeom>
                <a:grpFill/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spAutoFit/>
                </a:bodyPr>
                <a:lstStyle/>
                <a:p>
                  <a:pPr marL="0" marR="0" indent="0" algn="l" defTabSz="4572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</a:pPr>
                  <a:endParaRPr kumimoji="0" lang="zh-CN" altLang="en-US" sz="12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ea typeface="+mn-ea"/>
                    <a:cs typeface="+mn-cs"/>
                    <a:sym typeface="Calibri" panose="020F0502020204030204"/>
                  </a:endParaRPr>
                </a:p>
              </p:txBody>
            </p:sp>
          </p:grpSp>
        </p:grpSp>
        <p:grpSp>
          <p:nvGrpSpPr>
            <p:cNvPr id="168" name="RSF as summary">
              <a:extLst>
                <a:ext uri="{FF2B5EF4-FFF2-40B4-BE49-F238E27FC236}">
                  <a16:creationId xmlns:a16="http://schemas.microsoft.com/office/drawing/2014/main" id="{59C0FC08-84DE-4499-9978-6EAC4D40D9CD}"/>
                </a:ext>
              </a:extLst>
            </p:cNvPr>
            <p:cNvGrpSpPr/>
            <p:nvPr/>
          </p:nvGrpSpPr>
          <p:grpSpPr>
            <a:xfrm>
              <a:off x="3461449" y="1577309"/>
              <a:ext cx="1843364" cy="745627"/>
              <a:chOff x="4586448" y="2967852"/>
              <a:chExt cx="1843364" cy="745627"/>
            </a:xfrm>
          </p:grpSpPr>
          <p:cxnSp>
            <p:nvCxnSpPr>
              <p:cNvPr id="170" name="1-4">
                <a:extLst>
                  <a:ext uri="{FF2B5EF4-FFF2-40B4-BE49-F238E27FC236}">
                    <a16:creationId xmlns:a16="http://schemas.microsoft.com/office/drawing/2014/main" id="{844D29D4-DD20-4C1A-88D1-562BF1C3ADC8}"/>
                  </a:ext>
                </a:extLst>
              </p:cNvPr>
              <p:cNvCxnSpPr>
                <a:stCxn id="303" idx="5"/>
                <a:endCxn id="277" idx="1"/>
              </p:cNvCxnSpPr>
              <p:nvPr/>
            </p:nvCxnSpPr>
            <p:spPr>
              <a:xfrm>
                <a:off x="4751203" y="3428177"/>
                <a:ext cx="235363" cy="137396"/>
              </a:xfrm>
              <a:prstGeom prst="line">
                <a:avLst/>
              </a:prstGeom>
              <a:noFill/>
              <a:ln w="12700" cap="flat">
                <a:solidFill>
                  <a:srgbClr val="0070C0"/>
                </a:solidFill>
                <a:prstDash val="solid"/>
                <a:round/>
                <a:headEnd type="none"/>
                <a:tailEnd type="triangle"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</p:cxnSp>
          <p:cxnSp>
            <p:nvCxnSpPr>
              <p:cNvPr id="172" name="2-3">
                <a:extLst>
                  <a:ext uri="{FF2B5EF4-FFF2-40B4-BE49-F238E27FC236}">
                    <a16:creationId xmlns:a16="http://schemas.microsoft.com/office/drawing/2014/main" id="{106384E9-E00D-4957-BBD5-58BBC2D548B6}"/>
                  </a:ext>
                </a:extLst>
              </p:cNvPr>
              <p:cNvCxnSpPr>
                <a:cxnSpLocks/>
                <a:stCxn id="305" idx="5"/>
                <a:endCxn id="272" idx="1"/>
              </p:cNvCxnSpPr>
              <p:nvPr/>
            </p:nvCxnSpPr>
            <p:spPr>
              <a:xfrm>
                <a:off x="5068413" y="3115759"/>
                <a:ext cx="259182" cy="120314"/>
              </a:xfrm>
              <a:prstGeom prst="line">
                <a:avLst/>
              </a:prstGeom>
              <a:noFill/>
              <a:ln w="12700" cap="flat">
                <a:solidFill>
                  <a:schemeClr val="accent1"/>
                </a:solidFill>
                <a:prstDash val="solid"/>
                <a:round/>
                <a:headEnd type="none"/>
                <a:tailEnd type="triangle"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</p:cxnSp>
          <p:cxnSp>
            <p:nvCxnSpPr>
              <p:cNvPr id="174" name="3-4">
                <a:extLst>
                  <a:ext uri="{FF2B5EF4-FFF2-40B4-BE49-F238E27FC236}">
                    <a16:creationId xmlns:a16="http://schemas.microsoft.com/office/drawing/2014/main" id="{FDB604D3-2CAE-4CA7-908A-DA1F066AD054}"/>
                  </a:ext>
                </a:extLst>
              </p:cNvPr>
              <p:cNvCxnSpPr>
                <a:cxnSpLocks/>
                <a:stCxn id="272" idx="3"/>
                <a:endCxn id="277" idx="7"/>
              </p:cNvCxnSpPr>
              <p:nvPr/>
            </p:nvCxnSpPr>
            <p:spPr>
              <a:xfrm flipH="1">
                <a:off x="5118214" y="3358602"/>
                <a:ext cx="209381" cy="206971"/>
              </a:xfrm>
              <a:prstGeom prst="line">
                <a:avLst/>
              </a:prstGeom>
              <a:noFill/>
              <a:ln w="12700" cap="flat">
                <a:solidFill>
                  <a:srgbClr val="0070C0"/>
                </a:solidFill>
                <a:prstDash val="solid"/>
                <a:round/>
                <a:headEnd type="triangle" w="sm" len="med"/>
                <a:tailEnd type="none"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</p:cxnSp>
          <p:cxnSp>
            <p:nvCxnSpPr>
              <p:cNvPr id="176" name="5-7">
                <a:extLst>
                  <a:ext uri="{FF2B5EF4-FFF2-40B4-BE49-F238E27FC236}">
                    <a16:creationId xmlns:a16="http://schemas.microsoft.com/office/drawing/2014/main" id="{71367E54-868C-4574-847B-A49F4F218604}"/>
                  </a:ext>
                </a:extLst>
              </p:cNvPr>
              <p:cNvCxnSpPr>
                <a:cxnSpLocks/>
                <a:stCxn id="260" idx="5"/>
                <a:endCxn id="256" idx="1"/>
              </p:cNvCxnSpPr>
              <p:nvPr/>
            </p:nvCxnSpPr>
            <p:spPr>
              <a:xfrm>
                <a:off x="6014632" y="3228258"/>
                <a:ext cx="254851" cy="164031"/>
              </a:xfrm>
              <a:prstGeom prst="line">
                <a:avLst/>
              </a:prstGeom>
              <a:noFill/>
              <a:ln w="12700" cap="flat">
                <a:solidFill>
                  <a:schemeClr val="accent1"/>
                </a:solidFill>
                <a:prstDash val="solid"/>
                <a:round/>
                <a:headEnd type="triangle"/>
                <a:tailEnd type="none"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</p:cxnSp>
          <p:cxnSp>
            <p:nvCxnSpPr>
              <p:cNvPr id="178" name="6-7">
                <a:extLst>
                  <a:ext uri="{FF2B5EF4-FFF2-40B4-BE49-F238E27FC236}">
                    <a16:creationId xmlns:a16="http://schemas.microsoft.com/office/drawing/2014/main" id="{15C3BEE6-6B7A-4BFB-9622-AF3394390CC1}"/>
                  </a:ext>
                </a:extLst>
              </p:cNvPr>
              <p:cNvCxnSpPr>
                <a:cxnSpLocks/>
                <a:stCxn id="270" idx="6"/>
                <a:endCxn id="256" idx="3"/>
              </p:cNvCxnSpPr>
              <p:nvPr/>
            </p:nvCxnSpPr>
            <p:spPr>
              <a:xfrm flipV="1">
                <a:off x="5892493" y="3514818"/>
                <a:ext cx="376989" cy="94500"/>
              </a:xfrm>
              <a:prstGeom prst="line">
                <a:avLst/>
              </a:prstGeom>
              <a:noFill/>
              <a:ln w="12700" cap="flat">
                <a:solidFill>
                  <a:srgbClr val="0070C0"/>
                </a:solidFill>
                <a:prstDash val="solid"/>
                <a:round/>
                <a:tailEnd type="triangle"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</p:cxnSp>
          <p:grpSp>
            <p:nvGrpSpPr>
              <p:cNvPr id="180" name="节点2">
                <a:extLst>
                  <a:ext uri="{FF2B5EF4-FFF2-40B4-BE49-F238E27FC236}">
                    <a16:creationId xmlns:a16="http://schemas.microsoft.com/office/drawing/2014/main" id="{601E936C-4788-4166-B4EF-E11897325E5E}"/>
                  </a:ext>
                </a:extLst>
              </p:cNvPr>
              <p:cNvGrpSpPr/>
              <p:nvPr/>
            </p:nvGrpSpPr>
            <p:grpSpPr>
              <a:xfrm>
                <a:off x="4907007" y="2967852"/>
                <a:ext cx="188672" cy="178539"/>
                <a:chOff x="1539746" y="1833177"/>
                <a:chExt cx="291857" cy="296735"/>
              </a:xfrm>
            </p:grpSpPr>
            <p:sp>
              <p:nvSpPr>
                <p:cNvPr id="305" name="node2">
                  <a:extLst>
                    <a:ext uri="{FF2B5EF4-FFF2-40B4-BE49-F238E27FC236}">
                      <a16:creationId xmlns:a16="http://schemas.microsoft.com/office/drawing/2014/main" id="{20D833B3-81AB-4484-A9CA-C371899DCDCA}"/>
                    </a:ext>
                  </a:extLst>
                </p:cNvPr>
                <p:cNvSpPr/>
                <p:nvPr/>
              </p:nvSpPr>
              <p:spPr>
                <a:xfrm>
                  <a:off x="1543603" y="1833177"/>
                  <a:ext cx="288000" cy="288000"/>
                </a:xfrm>
                <a:prstGeom prst="ellipse">
                  <a:avLst/>
                </a:prstGeom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spAutoFit/>
                </a:bodyPr>
                <a:lstStyle/>
                <a:p>
                  <a:pPr marL="0" marR="0" indent="0" algn="l" defTabSz="4572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</a:pPr>
                  <a:endParaRPr kumimoji="0" lang="zh-CN" altLang="en-US" sz="12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ea typeface="+mn-ea"/>
                    <a:cs typeface="+mn-cs"/>
                    <a:sym typeface="Calibri" panose="020F0502020204030204"/>
                  </a:endParaRPr>
                </a:p>
              </p:txBody>
            </p:sp>
            <p:sp>
              <p:nvSpPr>
                <p:cNvPr id="306" name="2">
                  <a:extLst>
                    <a:ext uri="{FF2B5EF4-FFF2-40B4-BE49-F238E27FC236}">
                      <a16:creationId xmlns:a16="http://schemas.microsoft.com/office/drawing/2014/main" id="{E7328B86-66CD-488C-BE57-99407D90C33F}"/>
                    </a:ext>
                  </a:extLst>
                </p:cNvPr>
                <p:cNvSpPr txBox="1"/>
                <p:nvPr/>
              </p:nvSpPr>
              <p:spPr>
                <a:xfrm>
                  <a:off x="1539746" y="1841912"/>
                  <a:ext cx="288000" cy="28800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none"/>
              </p:style>
              <p:txBody>
                <a:bodyPr rot="0" spcFirstLastPara="1" vertOverflow="overflow" horzOverflow="overflow" vert="horz" wrap="square" lIns="0" tIns="0" rIns="0" bIns="0" numCol="1" spcCol="38100" rtlCol="0" anchor="ctr" anchorCtr="1">
                  <a:noAutofit/>
                </a:bodyPr>
                <a:lstStyle/>
                <a:p>
                  <a:pPr marL="0" marR="0" indent="0" algn="l" defTabSz="4572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</a:pPr>
                  <a:r>
                    <a:rPr lang="en-US" altLang="zh-CN" sz="1000" dirty="0">
                      <a:latin typeface="Comic Sans MS" panose="030F0702030302020204" pitchFamily="66" charset="0"/>
                    </a:rPr>
                    <a:t>2</a:t>
                  </a:r>
                  <a:endParaRPr kumimoji="0" lang="zh-CN" altLang="en-US" sz="10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omic Sans MS" panose="030F0702030302020204" pitchFamily="66" charset="0"/>
                    <a:sym typeface="Calibri" panose="020F0502020204030204"/>
                  </a:endParaRPr>
                </a:p>
              </p:txBody>
            </p:sp>
          </p:grpSp>
          <p:grpSp>
            <p:nvGrpSpPr>
              <p:cNvPr id="182" name="节点1">
                <a:extLst>
                  <a:ext uri="{FF2B5EF4-FFF2-40B4-BE49-F238E27FC236}">
                    <a16:creationId xmlns:a16="http://schemas.microsoft.com/office/drawing/2014/main" id="{550D8DBF-41CF-4E57-819C-EFEF40536D81}"/>
                  </a:ext>
                </a:extLst>
              </p:cNvPr>
              <p:cNvGrpSpPr/>
              <p:nvPr/>
            </p:nvGrpSpPr>
            <p:grpSpPr>
              <a:xfrm>
                <a:off x="4586448" y="3280270"/>
                <a:ext cx="192021" cy="173284"/>
                <a:chOff x="1043871" y="2352421"/>
                <a:chExt cx="297038" cy="288000"/>
              </a:xfrm>
            </p:grpSpPr>
            <p:sp>
              <p:nvSpPr>
                <p:cNvPr id="303" name="node1">
                  <a:extLst>
                    <a:ext uri="{FF2B5EF4-FFF2-40B4-BE49-F238E27FC236}">
                      <a16:creationId xmlns:a16="http://schemas.microsoft.com/office/drawing/2014/main" id="{64897031-1107-4C22-ADF8-17E453373D06}"/>
                    </a:ext>
                  </a:extLst>
                </p:cNvPr>
                <p:cNvSpPr/>
                <p:nvPr/>
              </p:nvSpPr>
              <p:spPr>
                <a:xfrm>
                  <a:off x="1052909" y="2352421"/>
                  <a:ext cx="288000" cy="288000"/>
                </a:xfrm>
                <a:prstGeom prst="ellipse">
                  <a:avLst/>
                </a:prstGeom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spAutoFit/>
                </a:bodyPr>
                <a:lstStyle/>
                <a:p>
                  <a:pPr marL="0" marR="0" indent="0" algn="l" defTabSz="4572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</a:pPr>
                  <a:endParaRPr kumimoji="0" lang="zh-CN" altLang="en-US" sz="12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ea typeface="+mn-ea"/>
                    <a:cs typeface="+mn-cs"/>
                    <a:sym typeface="Calibri" panose="020F0502020204030204"/>
                  </a:endParaRPr>
                </a:p>
              </p:txBody>
            </p:sp>
            <p:sp>
              <p:nvSpPr>
                <p:cNvPr id="304" name="1">
                  <a:extLst>
                    <a:ext uri="{FF2B5EF4-FFF2-40B4-BE49-F238E27FC236}">
                      <a16:creationId xmlns:a16="http://schemas.microsoft.com/office/drawing/2014/main" id="{98B942D7-4946-4B1D-814F-A63D17815563}"/>
                    </a:ext>
                  </a:extLst>
                </p:cNvPr>
                <p:cNvSpPr txBox="1"/>
                <p:nvPr/>
              </p:nvSpPr>
              <p:spPr>
                <a:xfrm>
                  <a:off x="1043871" y="2352421"/>
                  <a:ext cx="288000" cy="28800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none"/>
              </p:style>
              <p:txBody>
                <a:bodyPr rot="0" spcFirstLastPara="1" vertOverflow="overflow" horzOverflow="overflow" vert="horz" wrap="square" lIns="0" tIns="0" rIns="0" bIns="0" numCol="1" spcCol="38100" rtlCol="0" anchor="ctr" anchorCtr="1">
                  <a:noAutofit/>
                </a:bodyPr>
                <a:lstStyle/>
                <a:p>
                  <a:pPr marL="0" marR="0" indent="0" algn="l" defTabSz="4572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</a:pPr>
                  <a:r>
                    <a:rPr kumimoji="0" lang="en-US" altLang="zh-CN" sz="1000" b="0" i="0" u="none" strike="noStrike" cap="none" spc="0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Comic Sans MS" panose="030F0702030302020204" pitchFamily="66" charset="0"/>
                      <a:sym typeface="Calibri" panose="020F0502020204030204"/>
                    </a:rPr>
                    <a:t>1</a:t>
                  </a:r>
                  <a:endParaRPr kumimoji="0" lang="zh-CN" altLang="en-US" sz="10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omic Sans MS" panose="030F0702030302020204" pitchFamily="66" charset="0"/>
                    <a:sym typeface="Calibri" panose="020F0502020204030204"/>
                  </a:endParaRPr>
                </a:p>
              </p:txBody>
            </p:sp>
          </p:grpSp>
          <p:grpSp>
            <p:nvGrpSpPr>
              <p:cNvPr id="183" name="节点4">
                <a:extLst>
                  <a:ext uri="{FF2B5EF4-FFF2-40B4-BE49-F238E27FC236}">
                    <a16:creationId xmlns:a16="http://schemas.microsoft.com/office/drawing/2014/main" id="{DE1EE0A8-7838-4FF8-A3D1-7BC7F36E7C51}"/>
                  </a:ext>
                </a:extLst>
              </p:cNvPr>
              <p:cNvGrpSpPr/>
              <p:nvPr/>
            </p:nvGrpSpPr>
            <p:grpSpPr>
              <a:xfrm>
                <a:off x="4957270" y="3540195"/>
                <a:ext cx="188209" cy="173284"/>
                <a:chOff x="1617498" y="2784421"/>
                <a:chExt cx="291142" cy="288000"/>
              </a:xfrm>
            </p:grpSpPr>
            <p:sp>
              <p:nvSpPr>
                <p:cNvPr id="277" name="node4">
                  <a:extLst>
                    <a:ext uri="{FF2B5EF4-FFF2-40B4-BE49-F238E27FC236}">
                      <a16:creationId xmlns:a16="http://schemas.microsoft.com/office/drawing/2014/main" id="{080FFC38-DE84-456B-88DB-01442E4B99CA}"/>
                    </a:ext>
                  </a:extLst>
                </p:cNvPr>
                <p:cNvSpPr/>
                <p:nvPr/>
              </p:nvSpPr>
              <p:spPr>
                <a:xfrm>
                  <a:off x="1620640" y="2784421"/>
                  <a:ext cx="288000" cy="288000"/>
                </a:xfrm>
                <a:prstGeom prst="ellipse">
                  <a:avLst/>
                </a:prstGeom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spAutoFit/>
                </a:bodyPr>
                <a:lstStyle/>
                <a:p>
                  <a:pPr marL="0" marR="0" indent="0" algn="l" defTabSz="4572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</a:pPr>
                  <a:endParaRPr kumimoji="0" lang="zh-CN" altLang="en-US" sz="12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ea typeface="+mn-ea"/>
                    <a:cs typeface="+mn-cs"/>
                    <a:sym typeface="Calibri" panose="020F0502020204030204"/>
                  </a:endParaRPr>
                </a:p>
              </p:txBody>
            </p:sp>
            <p:sp>
              <p:nvSpPr>
                <p:cNvPr id="302" name="4">
                  <a:extLst>
                    <a:ext uri="{FF2B5EF4-FFF2-40B4-BE49-F238E27FC236}">
                      <a16:creationId xmlns:a16="http://schemas.microsoft.com/office/drawing/2014/main" id="{6B179B74-01BE-409E-88D0-80330FF9249C}"/>
                    </a:ext>
                  </a:extLst>
                </p:cNvPr>
                <p:cNvSpPr txBox="1"/>
                <p:nvPr/>
              </p:nvSpPr>
              <p:spPr>
                <a:xfrm>
                  <a:off x="1617498" y="2784421"/>
                  <a:ext cx="288000" cy="28800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none"/>
              </p:style>
              <p:txBody>
                <a:bodyPr rot="0" spcFirstLastPara="1" vertOverflow="overflow" horzOverflow="overflow" vert="horz" wrap="square" lIns="0" tIns="0" rIns="0" bIns="0" numCol="1" spcCol="38100" rtlCol="0" anchor="ctr" anchorCtr="1">
                  <a:noAutofit/>
                </a:bodyPr>
                <a:lstStyle/>
                <a:p>
                  <a:pPr marL="0" marR="0" indent="0" algn="l" defTabSz="4572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</a:pPr>
                  <a:r>
                    <a:rPr lang="en-US" altLang="zh-CN" sz="1000" dirty="0">
                      <a:latin typeface="Comic Sans MS" panose="030F0702030302020204" pitchFamily="66" charset="0"/>
                    </a:rPr>
                    <a:t>4</a:t>
                  </a:r>
                  <a:endParaRPr kumimoji="0" lang="zh-CN" altLang="en-US" sz="10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omic Sans MS" panose="030F0702030302020204" pitchFamily="66" charset="0"/>
                    <a:sym typeface="Calibri" panose="020F0502020204030204"/>
                  </a:endParaRPr>
                </a:p>
              </p:txBody>
            </p:sp>
          </p:grpSp>
          <p:grpSp>
            <p:nvGrpSpPr>
              <p:cNvPr id="205" name="节点3">
                <a:extLst>
                  <a:ext uri="{FF2B5EF4-FFF2-40B4-BE49-F238E27FC236}">
                    <a16:creationId xmlns:a16="http://schemas.microsoft.com/office/drawing/2014/main" id="{3B7184CA-8A1F-4C97-B8F4-F00219836126}"/>
                  </a:ext>
                </a:extLst>
              </p:cNvPr>
              <p:cNvGrpSpPr/>
              <p:nvPr/>
            </p:nvGrpSpPr>
            <p:grpSpPr>
              <a:xfrm>
                <a:off x="5299666" y="3203980"/>
                <a:ext cx="186842" cy="179999"/>
                <a:chOff x="2147152" y="2225625"/>
                <a:chExt cx="289027" cy="299161"/>
              </a:xfrm>
            </p:grpSpPr>
            <p:sp>
              <p:nvSpPr>
                <p:cNvPr id="272" name="node3">
                  <a:extLst>
                    <a:ext uri="{FF2B5EF4-FFF2-40B4-BE49-F238E27FC236}">
                      <a16:creationId xmlns:a16="http://schemas.microsoft.com/office/drawing/2014/main" id="{39692409-83FF-4DB3-94A2-35179A36ECB5}"/>
                    </a:ext>
                  </a:extLst>
                </p:cNvPr>
                <p:cNvSpPr/>
                <p:nvPr/>
              </p:nvSpPr>
              <p:spPr>
                <a:xfrm>
                  <a:off x="2148179" y="2236786"/>
                  <a:ext cx="288000" cy="288000"/>
                </a:xfrm>
                <a:prstGeom prst="ellipse">
                  <a:avLst/>
                </a:prstGeom>
                <a:solidFill>
                  <a:schemeClr val="accent3"/>
                </a:solidFill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spAutoFit/>
                </a:bodyPr>
                <a:lstStyle/>
                <a:p>
                  <a:pPr marL="0" marR="0" indent="0" algn="l" defTabSz="4572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</a:pPr>
                  <a:endParaRPr kumimoji="0" lang="zh-CN" altLang="en-US" sz="12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ea typeface="+mn-ea"/>
                    <a:cs typeface="+mn-cs"/>
                    <a:sym typeface="Calibri" panose="020F0502020204030204"/>
                  </a:endParaRPr>
                </a:p>
              </p:txBody>
            </p:sp>
            <p:sp>
              <p:nvSpPr>
                <p:cNvPr id="274" name="3">
                  <a:extLst>
                    <a:ext uri="{FF2B5EF4-FFF2-40B4-BE49-F238E27FC236}">
                      <a16:creationId xmlns:a16="http://schemas.microsoft.com/office/drawing/2014/main" id="{B1FC85EC-831F-4D07-9FA5-FA0C9AEFE78B}"/>
                    </a:ext>
                  </a:extLst>
                </p:cNvPr>
                <p:cNvSpPr txBox="1"/>
                <p:nvPr/>
              </p:nvSpPr>
              <p:spPr>
                <a:xfrm>
                  <a:off x="2147152" y="2225625"/>
                  <a:ext cx="288000" cy="28800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none"/>
              </p:style>
              <p:txBody>
                <a:bodyPr rot="0" spcFirstLastPara="1" vertOverflow="overflow" horzOverflow="overflow" vert="horz" wrap="square" lIns="0" tIns="0" rIns="0" bIns="0" numCol="1" spcCol="38100" rtlCol="0" anchor="ctr" anchorCtr="1">
                  <a:noAutofit/>
                </a:bodyPr>
                <a:lstStyle/>
                <a:p>
                  <a:pPr marL="0" marR="0" indent="0" algn="l" defTabSz="4572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</a:pPr>
                  <a:r>
                    <a:rPr lang="en-US" altLang="zh-CN" sz="1000" dirty="0">
                      <a:latin typeface="Comic Sans MS" panose="030F0702030302020204" pitchFamily="66" charset="0"/>
                    </a:rPr>
                    <a:t>3</a:t>
                  </a:r>
                  <a:endParaRPr kumimoji="0" lang="zh-CN" altLang="en-US" sz="10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omic Sans MS" panose="030F0702030302020204" pitchFamily="66" charset="0"/>
                    <a:sym typeface="Calibri" panose="020F0502020204030204"/>
                  </a:endParaRPr>
                </a:p>
              </p:txBody>
            </p:sp>
          </p:grpSp>
          <p:grpSp>
            <p:nvGrpSpPr>
              <p:cNvPr id="236" name="节点6">
                <a:extLst>
                  <a:ext uri="{FF2B5EF4-FFF2-40B4-BE49-F238E27FC236}">
                    <a16:creationId xmlns:a16="http://schemas.microsoft.com/office/drawing/2014/main" id="{AE9366DD-25A0-48E9-ACB1-F6298F75043E}"/>
                  </a:ext>
                </a:extLst>
              </p:cNvPr>
              <p:cNvGrpSpPr/>
              <p:nvPr/>
            </p:nvGrpSpPr>
            <p:grpSpPr>
              <a:xfrm>
                <a:off x="5706315" y="3522673"/>
                <a:ext cx="186178" cy="173285"/>
                <a:chOff x="2776200" y="2755302"/>
                <a:chExt cx="288000" cy="288002"/>
              </a:xfrm>
            </p:grpSpPr>
            <p:sp>
              <p:nvSpPr>
                <p:cNvPr id="270" name="node6">
                  <a:extLst>
                    <a:ext uri="{FF2B5EF4-FFF2-40B4-BE49-F238E27FC236}">
                      <a16:creationId xmlns:a16="http://schemas.microsoft.com/office/drawing/2014/main" id="{B45A12EE-04C1-4422-A8FA-D129D208DE68}"/>
                    </a:ext>
                  </a:extLst>
                </p:cNvPr>
                <p:cNvSpPr/>
                <p:nvPr/>
              </p:nvSpPr>
              <p:spPr>
                <a:xfrm>
                  <a:off x="2776200" y="2755304"/>
                  <a:ext cx="288000" cy="288000"/>
                </a:xfrm>
                <a:prstGeom prst="ellipse">
                  <a:avLst/>
                </a:prstGeom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spAutoFit/>
                </a:bodyPr>
                <a:lstStyle/>
                <a:p>
                  <a:pPr marL="0" marR="0" indent="0" algn="l" defTabSz="4572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</a:pPr>
                  <a:endParaRPr kumimoji="0" lang="zh-CN" altLang="en-US" sz="12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ea typeface="+mn-ea"/>
                    <a:cs typeface="+mn-cs"/>
                    <a:sym typeface="Calibri" panose="020F0502020204030204"/>
                  </a:endParaRPr>
                </a:p>
              </p:txBody>
            </p:sp>
            <p:sp>
              <p:nvSpPr>
                <p:cNvPr id="271" name="6">
                  <a:extLst>
                    <a:ext uri="{FF2B5EF4-FFF2-40B4-BE49-F238E27FC236}">
                      <a16:creationId xmlns:a16="http://schemas.microsoft.com/office/drawing/2014/main" id="{88673AC5-AD22-45EA-BEE1-6672717BA745}"/>
                    </a:ext>
                  </a:extLst>
                </p:cNvPr>
                <p:cNvSpPr txBox="1"/>
                <p:nvPr/>
              </p:nvSpPr>
              <p:spPr>
                <a:xfrm>
                  <a:off x="2776200" y="2755302"/>
                  <a:ext cx="288000" cy="28800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none"/>
              </p:style>
              <p:txBody>
                <a:bodyPr rot="0" spcFirstLastPara="1" vertOverflow="overflow" horzOverflow="overflow" vert="horz" wrap="square" lIns="0" tIns="0" rIns="0" bIns="0" numCol="1" spcCol="38100" rtlCol="0" anchor="ctr" anchorCtr="1">
                  <a:noAutofit/>
                </a:bodyPr>
                <a:lstStyle/>
                <a:p>
                  <a:pPr marL="0" marR="0" indent="0" algn="l" defTabSz="4572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</a:pPr>
                  <a:r>
                    <a:rPr lang="en-US" altLang="zh-CN" sz="1000" dirty="0">
                      <a:latin typeface="Comic Sans MS" panose="030F0702030302020204" pitchFamily="66" charset="0"/>
                    </a:rPr>
                    <a:t>6</a:t>
                  </a:r>
                  <a:endParaRPr kumimoji="0" lang="zh-CN" altLang="en-US" sz="10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omic Sans MS" panose="030F0702030302020204" pitchFamily="66" charset="0"/>
                    <a:sym typeface="Calibri" panose="020F0502020204030204"/>
                  </a:endParaRPr>
                </a:p>
              </p:txBody>
            </p:sp>
          </p:grpSp>
          <p:grpSp>
            <p:nvGrpSpPr>
              <p:cNvPr id="241" name="节点5">
                <a:extLst>
                  <a:ext uri="{FF2B5EF4-FFF2-40B4-BE49-F238E27FC236}">
                    <a16:creationId xmlns:a16="http://schemas.microsoft.com/office/drawing/2014/main" id="{5E88F734-AA2C-4632-8CF1-BC7746066BB8}"/>
                  </a:ext>
                </a:extLst>
              </p:cNvPr>
              <p:cNvGrpSpPr/>
              <p:nvPr/>
            </p:nvGrpSpPr>
            <p:grpSpPr>
              <a:xfrm>
                <a:off x="5855719" y="3080352"/>
                <a:ext cx="187595" cy="175870"/>
                <a:chOff x="3007313" y="2020153"/>
                <a:chExt cx="290191" cy="292298"/>
              </a:xfrm>
            </p:grpSpPr>
            <p:sp>
              <p:nvSpPr>
                <p:cNvPr id="260" name="node5">
                  <a:extLst>
                    <a:ext uri="{FF2B5EF4-FFF2-40B4-BE49-F238E27FC236}">
                      <a16:creationId xmlns:a16="http://schemas.microsoft.com/office/drawing/2014/main" id="{5607DA4E-1D17-4407-B25C-9846E05364EF}"/>
                    </a:ext>
                  </a:extLst>
                </p:cNvPr>
                <p:cNvSpPr/>
                <p:nvPr/>
              </p:nvSpPr>
              <p:spPr>
                <a:xfrm>
                  <a:off x="3007313" y="2020153"/>
                  <a:ext cx="288000" cy="288000"/>
                </a:xfrm>
                <a:prstGeom prst="ellipse">
                  <a:avLst/>
                </a:prstGeom>
                <a:solidFill>
                  <a:schemeClr val="accent3"/>
                </a:solidFill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spAutoFit/>
                </a:bodyPr>
                <a:lstStyle/>
                <a:p>
                  <a:pPr marL="0" marR="0" indent="0" algn="l" defTabSz="4572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</a:pPr>
                  <a:endParaRPr kumimoji="0" lang="zh-CN" altLang="en-US" sz="12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ea typeface="+mn-ea"/>
                    <a:cs typeface="+mn-cs"/>
                    <a:sym typeface="Calibri" panose="020F0502020204030204"/>
                  </a:endParaRPr>
                </a:p>
              </p:txBody>
            </p:sp>
            <p:sp>
              <p:nvSpPr>
                <p:cNvPr id="261" name="5">
                  <a:extLst>
                    <a:ext uri="{FF2B5EF4-FFF2-40B4-BE49-F238E27FC236}">
                      <a16:creationId xmlns:a16="http://schemas.microsoft.com/office/drawing/2014/main" id="{E116D5E8-1409-4F95-ADC4-75C681D4A31F}"/>
                    </a:ext>
                  </a:extLst>
                </p:cNvPr>
                <p:cNvSpPr txBox="1"/>
                <p:nvPr/>
              </p:nvSpPr>
              <p:spPr>
                <a:xfrm>
                  <a:off x="3009504" y="2024451"/>
                  <a:ext cx="288000" cy="28800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none"/>
              </p:style>
              <p:txBody>
                <a:bodyPr rot="0" spcFirstLastPara="1" vertOverflow="overflow" horzOverflow="overflow" vert="horz" wrap="square" lIns="0" tIns="0" rIns="0" bIns="0" numCol="1" spcCol="38100" rtlCol="0" anchor="ctr" anchorCtr="1">
                  <a:noAutofit/>
                </a:bodyPr>
                <a:lstStyle/>
                <a:p>
                  <a:pPr marL="0" marR="0" indent="0" algn="l" defTabSz="4572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</a:pPr>
                  <a:r>
                    <a:rPr lang="en-US" altLang="zh-CN" sz="1000" dirty="0">
                      <a:latin typeface="Comic Sans MS" panose="030F0702030302020204" pitchFamily="66" charset="0"/>
                    </a:rPr>
                    <a:t>5</a:t>
                  </a:r>
                  <a:endParaRPr kumimoji="0" lang="zh-CN" altLang="en-US" sz="10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omic Sans MS" panose="030F0702030302020204" pitchFamily="66" charset="0"/>
                    <a:sym typeface="Calibri" panose="020F0502020204030204"/>
                  </a:endParaRPr>
                </a:p>
              </p:txBody>
            </p:sp>
          </p:grpSp>
          <p:grpSp>
            <p:nvGrpSpPr>
              <p:cNvPr id="243" name="节点7">
                <a:extLst>
                  <a:ext uri="{FF2B5EF4-FFF2-40B4-BE49-F238E27FC236}">
                    <a16:creationId xmlns:a16="http://schemas.microsoft.com/office/drawing/2014/main" id="{D4A6720C-97E9-4A34-8AFA-78B7ABBCD3C9}"/>
                  </a:ext>
                </a:extLst>
              </p:cNvPr>
              <p:cNvGrpSpPr/>
              <p:nvPr/>
            </p:nvGrpSpPr>
            <p:grpSpPr>
              <a:xfrm>
                <a:off x="6242217" y="3366912"/>
                <a:ext cx="187595" cy="173284"/>
                <a:chOff x="3605190" y="2496421"/>
                <a:chExt cx="290191" cy="288000"/>
              </a:xfrm>
            </p:grpSpPr>
            <p:sp>
              <p:nvSpPr>
                <p:cNvPr id="256" name="node7">
                  <a:extLst>
                    <a:ext uri="{FF2B5EF4-FFF2-40B4-BE49-F238E27FC236}">
                      <a16:creationId xmlns:a16="http://schemas.microsoft.com/office/drawing/2014/main" id="{5C9D33DD-8D17-4515-B4F3-927AA15D6A38}"/>
                    </a:ext>
                  </a:extLst>
                </p:cNvPr>
                <p:cNvSpPr/>
                <p:nvPr/>
              </p:nvSpPr>
              <p:spPr>
                <a:xfrm>
                  <a:off x="3605190" y="2496421"/>
                  <a:ext cx="288000" cy="288000"/>
                </a:xfrm>
                <a:prstGeom prst="ellipse">
                  <a:avLst/>
                </a:prstGeom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spAutoFit/>
                </a:bodyPr>
                <a:lstStyle/>
                <a:p>
                  <a:pPr marL="0" marR="0" indent="0" algn="l" defTabSz="4572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</a:pPr>
                  <a:endParaRPr kumimoji="0" lang="zh-CN" altLang="en-US" sz="12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ea typeface="+mn-ea"/>
                    <a:cs typeface="+mn-cs"/>
                    <a:sym typeface="Calibri" panose="020F0502020204030204"/>
                  </a:endParaRPr>
                </a:p>
              </p:txBody>
            </p:sp>
            <p:sp>
              <p:nvSpPr>
                <p:cNvPr id="257" name="7">
                  <a:extLst>
                    <a:ext uri="{FF2B5EF4-FFF2-40B4-BE49-F238E27FC236}">
                      <a16:creationId xmlns:a16="http://schemas.microsoft.com/office/drawing/2014/main" id="{A682EA8E-7B60-48BB-985A-062E28BDFEF3}"/>
                    </a:ext>
                  </a:extLst>
                </p:cNvPr>
                <p:cNvSpPr txBox="1"/>
                <p:nvPr/>
              </p:nvSpPr>
              <p:spPr>
                <a:xfrm>
                  <a:off x="3607381" y="2496421"/>
                  <a:ext cx="288000" cy="28800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none"/>
              </p:style>
              <p:txBody>
                <a:bodyPr rot="0" spcFirstLastPara="1" vertOverflow="overflow" horzOverflow="overflow" vert="horz" wrap="square" lIns="0" tIns="0" rIns="0" bIns="0" numCol="1" spcCol="38100" rtlCol="0" anchor="ctr" anchorCtr="1">
                  <a:noAutofit/>
                </a:bodyPr>
                <a:lstStyle/>
                <a:p>
                  <a:pPr marL="0" marR="0" indent="0" algn="l" defTabSz="4572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</a:pPr>
                  <a:r>
                    <a:rPr lang="en-US" altLang="zh-CN" sz="1000" dirty="0">
                      <a:latin typeface="Comic Sans MS" panose="030F0702030302020204" pitchFamily="66" charset="0"/>
                    </a:rPr>
                    <a:t>7</a:t>
                  </a:r>
                  <a:endParaRPr kumimoji="0" lang="zh-CN" altLang="en-US" sz="10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omic Sans MS" panose="030F0702030302020204" pitchFamily="66" charset="0"/>
                    <a:sym typeface="Calibri" panose="020F0502020204030204"/>
                  </a:endParaRPr>
                </a:p>
              </p:txBody>
            </p:sp>
          </p:grpSp>
        </p:grpSp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48C4EBE1-E14C-43D4-9E45-2AFA19B4DDAE}"/>
                </a:ext>
              </a:extLst>
            </p:cNvPr>
            <p:cNvGrpSpPr/>
            <p:nvPr/>
          </p:nvGrpSpPr>
          <p:grpSpPr>
            <a:xfrm>
              <a:off x="734046" y="1553098"/>
              <a:ext cx="1843364" cy="745627"/>
              <a:chOff x="798416" y="1507376"/>
              <a:chExt cx="1843364" cy="745627"/>
            </a:xfrm>
          </p:grpSpPr>
          <p:cxnSp>
            <p:nvCxnSpPr>
              <p:cNvPr id="166" name="2-3">
                <a:extLst>
                  <a:ext uri="{FF2B5EF4-FFF2-40B4-BE49-F238E27FC236}">
                    <a16:creationId xmlns:a16="http://schemas.microsoft.com/office/drawing/2014/main" id="{684A99B6-4D2F-499A-82F3-F85161E74152}"/>
                  </a:ext>
                </a:extLst>
              </p:cNvPr>
              <p:cNvCxnSpPr>
                <a:cxnSpLocks/>
                <a:stCxn id="295" idx="5"/>
                <a:endCxn id="289" idx="1"/>
              </p:cNvCxnSpPr>
              <p:nvPr/>
            </p:nvCxnSpPr>
            <p:spPr>
              <a:xfrm>
                <a:off x="1280381" y="1655283"/>
                <a:ext cx="259182" cy="120314"/>
              </a:xfrm>
              <a:prstGeom prst="line">
                <a:avLst/>
              </a:prstGeom>
              <a:noFill/>
              <a:ln w="12700" cap="flat">
                <a:solidFill>
                  <a:schemeClr val="accent1"/>
                </a:solidFill>
                <a:prstDash val="solid"/>
                <a:round/>
                <a:headEnd type="none"/>
                <a:tailEnd type="triangle"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</p:cxnSp>
          <p:grpSp>
            <p:nvGrpSpPr>
              <p:cNvPr id="210" name="节点2">
                <a:extLst>
                  <a:ext uri="{FF2B5EF4-FFF2-40B4-BE49-F238E27FC236}">
                    <a16:creationId xmlns:a16="http://schemas.microsoft.com/office/drawing/2014/main" id="{684C6179-D772-4DDA-90C2-0B3192794ED7}"/>
                  </a:ext>
                </a:extLst>
              </p:cNvPr>
              <p:cNvGrpSpPr/>
              <p:nvPr/>
            </p:nvGrpSpPr>
            <p:grpSpPr>
              <a:xfrm>
                <a:off x="1118975" y="1507376"/>
                <a:ext cx="188672" cy="178539"/>
                <a:chOff x="1539746" y="1833177"/>
                <a:chExt cx="291857" cy="296735"/>
              </a:xfrm>
            </p:grpSpPr>
            <p:sp>
              <p:nvSpPr>
                <p:cNvPr id="295" name="node2">
                  <a:extLst>
                    <a:ext uri="{FF2B5EF4-FFF2-40B4-BE49-F238E27FC236}">
                      <a16:creationId xmlns:a16="http://schemas.microsoft.com/office/drawing/2014/main" id="{52730EA7-7498-4D78-8BAC-CD6098155681}"/>
                    </a:ext>
                  </a:extLst>
                </p:cNvPr>
                <p:cNvSpPr/>
                <p:nvPr/>
              </p:nvSpPr>
              <p:spPr>
                <a:xfrm>
                  <a:off x="1543603" y="1833177"/>
                  <a:ext cx="288000" cy="288000"/>
                </a:xfrm>
                <a:prstGeom prst="ellipse">
                  <a:avLst/>
                </a:prstGeom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spAutoFit/>
                </a:bodyPr>
                <a:lstStyle/>
                <a:p>
                  <a:pPr marL="0" marR="0" indent="0" algn="l" defTabSz="4572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</a:pPr>
                  <a:endParaRPr kumimoji="0" lang="zh-CN" altLang="en-US" sz="12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ea typeface="+mn-ea"/>
                    <a:cs typeface="+mn-cs"/>
                    <a:sym typeface="Calibri" panose="020F0502020204030204"/>
                  </a:endParaRPr>
                </a:p>
              </p:txBody>
            </p:sp>
            <p:sp>
              <p:nvSpPr>
                <p:cNvPr id="296" name="2">
                  <a:extLst>
                    <a:ext uri="{FF2B5EF4-FFF2-40B4-BE49-F238E27FC236}">
                      <a16:creationId xmlns:a16="http://schemas.microsoft.com/office/drawing/2014/main" id="{84EE61F8-262A-45E0-89F9-B57DD818C3D3}"/>
                    </a:ext>
                  </a:extLst>
                </p:cNvPr>
                <p:cNvSpPr txBox="1"/>
                <p:nvPr/>
              </p:nvSpPr>
              <p:spPr>
                <a:xfrm>
                  <a:off x="1539746" y="1841912"/>
                  <a:ext cx="288000" cy="28800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none"/>
              </p:style>
              <p:txBody>
                <a:bodyPr rot="0" spcFirstLastPara="1" vertOverflow="overflow" horzOverflow="overflow" vert="horz" wrap="square" lIns="0" tIns="0" rIns="0" bIns="0" numCol="1" spcCol="38100" rtlCol="0" anchor="ctr" anchorCtr="1">
                  <a:noAutofit/>
                </a:bodyPr>
                <a:lstStyle/>
                <a:p>
                  <a:pPr marL="0" marR="0" indent="0" algn="l" defTabSz="4572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</a:pPr>
                  <a:r>
                    <a:rPr lang="en-US" altLang="zh-CN" sz="1000" dirty="0">
                      <a:latin typeface="Comic Sans MS" panose="030F0702030302020204" pitchFamily="66" charset="0"/>
                    </a:rPr>
                    <a:t>2</a:t>
                  </a:r>
                  <a:endParaRPr kumimoji="0" lang="zh-CN" altLang="en-US" sz="10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omic Sans MS" panose="030F0702030302020204" pitchFamily="66" charset="0"/>
                    <a:sym typeface="Calibri" panose="020F0502020204030204"/>
                  </a:endParaRPr>
                </a:p>
              </p:txBody>
            </p:sp>
          </p:grpSp>
          <p:grpSp>
            <p:nvGrpSpPr>
              <p:cNvPr id="269" name="节点1">
                <a:extLst>
                  <a:ext uri="{FF2B5EF4-FFF2-40B4-BE49-F238E27FC236}">
                    <a16:creationId xmlns:a16="http://schemas.microsoft.com/office/drawing/2014/main" id="{0DD39256-042E-459B-813F-A5A83487C095}"/>
                  </a:ext>
                </a:extLst>
              </p:cNvPr>
              <p:cNvGrpSpPr/>
              <p:nvPr/>
            </p:nvGrpSpPr>
            <p:grpSpPr>
              <a:xfrm>
                <a:off x="798416" y="1819794"/>
                <a:ext cx="192021" cy="173284"/>
                <a:chOff x="1043871" y="2352421"/>
                <a:chExt cx="297038" cy="288000"/>
              </a:xfrm>
            </p:grpSpPr>
            <p:sp>
              <p:nvSpPr>
                <p:cNvPr id="293" name="node1">
                  <a:extLst>
                    <a:ext uri="{FF2B5EF4-FFF2-40B4-BE49-F238E27FC236}">
                      <a16:creationId xmlns:a16="http://schemas.microsoft.com/office/drawing/2014/main" id="{93A0AA0C-B46F-4A8F-A57E-C972A91C2AE3}"/>
                    </a:ext>
                  </a:extLst>
                </p:cNvPr>
                <p:cNvSpPr/>
                <p:nvPr/>
              </p:nvSpPr>
              <p:spPr>
                <a:xfrm>
                  <a:off x="1052909" y="2352421"/>
                  <a:ext cx="288000" cy="288000"/>
                </a:xfrm>
                <a:prstGeom prst="ellipse">
                  <a:avLst/>
                </a:prstGeom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spAutoFit/>
                </a:bodyPr>
                <a:lstStyle/>
                <a:p>
                  <a:pPr marL="0" marR="0" indent="0" algn="l" defTabSz="4572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</a:pPr>
                  <a:endParaRPr kumimoji="0" lang="zh-CN" altLang="en-US" sz="12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ea typeface="+mn-ea"/>
                    <a:cs typeface="+mn-cs"/>
                    <a:sym typeface="Calibri" panose="020F0502020204030204"/>
                  </a:endParaRPr>
                </a:p>
              </p:txBody>
            </p:sp>
            <p:sp>
              <p:nvSpPr>
                <p:cNvPr id="294" name="1">
                  <a:extLst>
                    <a:ext uri="{FF2B5EF4-FFF2-40B4-BE49-F238E27FC236}">
                      <a16:creationId xmlns:a16="http://schemas.microsoft.com/office/drawing/2014/main" id="{1E68F8E8-BD58-41B4-ABD9-FDD49E697ACE}"/>
                    </a:ext>
                  </a:extLst>
                </p:cNvPr>
                <p:cNvSpPr txBox="1"/>
                <p:nvPr/>
              </p:nvSpPr>
              <p:spPr>
                <a:xfrm>
                  <a:off x="1043871" y="2352421"/>
                  <a:ext cx="288000" cy="28800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none"/>
              </p:style>
              <p:txBody>
                <a:bodyPr rot="0" spcFirstLastPara="1" vertOverflow="overflow" horzOverflow="overflow" vert="horz" wrap="square" lIns="0" tIns="0" rIns="0" bIns="0" numCol="1" spcCol="38100" rtlCol="0" anchor="ctr" anchorCtr="1">
                  <a:noAutofit/>
                </a:bodyPr>
                <a:lstStyle/>
                <a:p>
                  <a:pPr marL="0" marR="0" indent="0" algn="l" defTabSz="4572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</a:pPr>
                  <a:r>
                    <a:rPr kumimoji="0" lang="en-US" altLang="zh-CN" sz="1000" b="0" i="0" u="none" strike="noStrike" cap="none" spc="0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Comic Sans MS" panose="030F0702030302020204" pitchFamily="66" charset="0"/>
                      <a:sym typeface="Calibri" panose="020F0502020204030204"/>
                    </a:rPr>
                    <a:t>1</a:t>
                  </a:r>
                  <a:endParaRPr kumimoji="0" lang="zh-CN" altLang="en-US" sz="10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omic Sans MS" panose="030F0702030302020204" pitchFamily="66" charset="0"/>
                    <a:sym typeface="Calibri" panose="020F0502020204030204"/>
                  </a:endParaRPr>
                </a:p>
              </p:txBody>
            </p:sp>
          </p:grpSp>
          <p:grpSp>
            <p:nvGrpSpPr>
              <p:cNvPr id="278" name="节点4">
                <a:extLst>
                  <a:ext uri="{FF2B5EF4-FFF2-40B4-BE49-F238E27FC236}">
                    <a16:creationId xmlns:a16="http://schemas.microsoft.com/office/drawing/2014/main" id="{7962B77B-44AF-4FA2-86C6-BB0D5355BA91}"/>
                  </a:ext>
                </a:extLst>
              </p:cNvPr>
              <p:cNvGrpSpPr/>
              <p:nvPr/>
            </p:nvGrpSpPr>
            <p:grpSpPr>
              <a:xfrm>
                <a:off x="1169238" y="2079719"/>
                <a:ext cx="188209" cy="173284"/>
                <a:chOff x="1617498" y="2784421"/>
                <a:chExt cx="291142" cy="288000"/>
              </a:xfrm>
            </p:grpSpPr>
            <p:sp>
              <p:nvSpPr>
                <p:cNvPr id="291" name="node4">
                  <a:extLst>
                    <a:ext uri="{FF2B5EF4-FFF2-40B4-BE49-F238E27FC236}">
                      <a16:creationId xmlns:a16="http://schemas.microsoft.com/office/drawing/2014/main" id="{B427AF39-414E-48FA-984B-1AE03848C880}"/>
                    </a:ext>
                  </a:extLst>
                </p:cNvPr>
                <p:cNvSpPr/>
                <p:nvPr/>
              </p:nvSpPr>
              <p:spPr>
                <a:xfrm>
                  <a:off x="1620640" y="2784421"/>
                  <a:ext cx="288000" cy="288000"/>
                </a:xfrm>
                <a:prstGeom prst="ellipse">
                  <a:avLst/>
                </a:prstGeom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spAutoFit/>
                </a:bodyPr>
                <a:lstStyle/>
                <a:p>
                  <a:pPr marL="0" marR="0" indent="0" algn="l" defTabSz="4572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</a:pPr>
                  <a:endParaRPr kumimoji="0" lang="zh-CN" altLang="en-US" sz="12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ea typeface="+mn-ea"/>
                    <a:cs typeface="+mn-cs"/>
                    <a:sym typeface="Calibri" panose="020F0502020204030204"/>
                  </a:endParaRPr>
                </a:p>
              </p:txBody>
            </p:sp>
            <p:sp>
              <p:nvSpPr>
                <p:cNvPr id="292" name="4">
                  <a:extLst>
                    <a:ext uri="{FF2B5EF4-FFF2-40B4-BE49-F238E27FC236}">
                      <a16:creationId xmlns:a16="http://schemas.microsoft.com/office/drawing/2014/main" id="{C2C53283-D04C-4732-A19A-66365EF22738}"/>
                    </a:ext>
                  </a:extLst>
                </p:cNvPr>
                <p:cNvSpPr txBox="1"/>
                <p:nvPr/>
              </p:nvSpPr>
              <p:spPr>
                <a:xfrm>
                  <a:off x="1617498" y="2784421"/>
                  <a:ext cx="288000" cy="28800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none"/>
              </p:style>
              <p:txBody>
                <a:bodyPr rot="0" spcFirstLastPara="1" vertOverflow="overflow" horzOverflow="overflow" vert="horz" wrap="square" lIns="0" tIns="0" rIns="0" bIns="0" numCol="1" spcCol="38100" rtlCol="0" anchor="ctr" anchorCtr="1">
                  <a:noAutofit/>
                </a:bodyPr>
                <a:lstStyle/>
                <a:p>
                  <a:pPr marL="0" marR="0" indent="0" algn="l" defTabSz="4572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</a:pPr>
                  <a:r>
                    <a:rPr lang="en-US" altLang="zh-CN" sz="1000" dirty="0">
                      <a:latin typeface="Comic Sans MS" panose="030F0702030302020204" pitchFamily="66" charset="0"/>
                    </a:rPr>
                    <a:t>4</a:t>
                  </a:r>
                  <a:endParaRPr kumimoji="0" lang="zh-CN" altLang="en-US" sz="10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omic Sans MS" panose="030F0702030302020204" pitchFamily="66" charset="0"/>
                    <a:sym typeface="Calibri" panose="020F0502020204030204"/>
                  </a:endParaRPr>
                </a:p>
              </p:txBody>
            </p:sp>
          </p:grpSp>
          <p:grpSp>
            <p:nvGrpSpPr>
              <p:cNvPr id="279" name="节点3">
                <a:extLst>
                  <a:ext uri="{FF2B5EF4-FFF2-40B4-BE49-F238E27FC236}">
                    <a16:creationId xmlns:a16="http://schemas.microsoft.com/office/drawing/2014/main" id="{31764EE4-0E8D-4019-93FE-FF4B93D2E6F4}"/>
                  </a:ext>
                </a:extLst>
              </p:cNvPr>
              <p:cNvGrpSpPr/>
              <p:nvPr/>
            </p:nvGrpSpPr>
            <p:grpSpPr>
              <a:xfrm>
                <a:off x="1511634" y="1743504"/>
                <a:ext cx="186842" cy="179999"/>
                <a:chOff x="2147152" y="2225625"/>
                <a:chExt cx="289027" cy="299161"/>
              </a:xfrm>
            </p:grpSpPr>
            <p:sp>
              <p:nvSpPr>
                <p:cNvPr id="289" name="node3">
                  <a:extLst>
                    <a:ext uri="{FF2B5EF4-FFF2-40B4-BE49-F238E27FC236}">
                      <a16:creationId xmlns:a16="http://schemas.microsoft.com/office/drawing/2014/main" id="{3D0D9024-46A9-4212-A0B7-B8568F1FA49D}"/>
                    </a:ext>
                  </a:extLst>
                </p:cNvPr>
                <p:cNvSpPr/>
                <p:nvPr/>
              </p:nvSpPr>
              <p:spPr>
                <a:xfrm>
                  <a:off x="2148179" y="2236786"/>
                  <a:ext cx="288000" cy="288000"/>
                </a:xfrm>
                <a:prstGeom prst="ellipse">
                  <a:avLst/>
                </a:prstGeom>
                <a:solidFill>
                  <a:schemeClr val="accent3"/>
                </a:solidFill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spAutoFit/>
                </a:bodyPr>
                <a:lstStyle/>
                <a:p>
                  <a:pPr marL="0" marR="0" indent="0" algn="l" defTabSz="4572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</a:pPr>
                  <a:endParaRPr kumimoji="0" lang="zh-CN" altLang="en-US" sz="12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ea typeface="+mn-ea"/>
                    <a:cs typeface="+mn-cs"/>
                    <a:sym typeface="Calibri" panose="020F0502020204030204"/>
                  </a:endParaRPr>
                </a:p>
              </p:txBody>
            </p:sp>
            <p:sp>
              <p:nvSpPr>
                <p:cNvPr id="290" name="3">
                  <a:extLst>
                    <a:ext uri="{FF2B5EF4-FFF2-40B4-BE49-F238E27FC236}">
                      <a16:creationId xmlns:a16="http://schemas.microsoft.com/office/drawing/2014/main" id="{FE1CD59C-6ECE-43A5-8C67-FFD5D9B77653}"/>
                    </a:ext>
                  </a:extLst>
                </p:cNvPr>
                <p:cNvSpPr txBox="1"/>
                <p:nvPr/>
              </p:nvSpPr>
              <p:spPr>
                <a:xfrm>
                  <a:off x="2147152" y="2225625"/>
                  <a:ext cx="288000" cy="28800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none"/>
              </p:style>
              <p:txBody>
                <a:bodyPr rot="0" spcFirstLastPara="1" vertOverflow="overflow" horzOverflow="overflow" vert="horz" wrap="square" lIns="0" tIns="0" rIns="0" bIns="0" numCol="1" spcCol="38100" rtlCol="0" anchor="ctr" anchorCtr="1">
                  <a:noAutofit/>
                </a:bodyPr>
                <a:lstStyle/>
                <a:p>
                  <a:pPr marL="0" marR="0" indent="0" algn="l" defTabSz="4572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</a:pPr>
                  <a:r>
                    <a:rPr lang="en-US" altLang="zh-CN" sz="1000" dirty="0">
                      <a:latin typeface="Comic Sans MS" panose="030F0702030302020204" pitchFamily="66" charset="0"/>
                    </a:rPr>
                    <a:t>3</a:t>
                  </a:r>
                  <a:endParaRPr kumimoji="0" lang="zh-CN" altLang="en-US" sz="10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omic Sans MS" panose="030F0702030302020204" pitchFamily="66" charset="0"/>
                    <a:sym typeface="Calibri" panose="020F0502020204030204"/>
                  </a:endParaRPr>
                </a:p>
              </p:txBody>
            </p:sp>
          </p:grpSp>
          <p:grpSp>
            <p:nvGrpSpPr>
              <p:cNvPr id="280" name="节点6">
                <a:extLst>
                  <a:ext uri="{FF2B5EF4-FFF2-40B4-BE49-F238E27FC236}">
                    <a16:creationId xmlns:a16="http://schemas.microsoft.com/office/drawing/2014/main" id="{CFD9639D-C53F-4EF8-99F7-53312FCD94CC}"/>
                  </a:ext>
                </a:extLst>
              </p:cNvPr>
              <p:cNvGrpSpPr/>
              <p:nvPr/>
            </p:nvGrpSpPr>
            <p:grpSpPr>
              <a:xfrm>
                <a:off x="1918283" y="2062197"/>
                <a:ext cx="186178" cy="173285"/>
                <a:chOff x="2776200" y="2755302"/>
                <a:chExt cx="288000" cy="288002"/>
              </a:xfrm>
            </p:grpSpPr>
            <p:sp>
              <p:nvSpPr>
                <p:cNvPr id="287" name="node6">
                  <a:extLst>
                    <a:ext uri="{FF2B5EF4-FFF2-40B4-BE49-F238E27FC236}">
                      <a16:creationId xmlns:a16="http://schemas.microsoft.com/office/drawing/2014/main" id="{8FCA8A33-7809-4F1B-8F59-F65D74BE44FE}"/>
                    </a:ext>
                  </a:extLst>
                </p:cNvPr>
                <p:cNvSpPr/>
                <p:nvPr/>
              </p:nvSpPr>
              <p:spPr>
                <a:xfrm>
                  <a:off x="2776200" y="2755304"/>
                  <a:ext cx="288000" cy="288000"/>
                </a:xfrm>
                <a:prstGeom prst="ellipse">
                  <a:avLst/>
                </a:prstGeom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spAutoFit/>
                </a:bodyPr>
                <a:lstStyle/>
                <a:p>
                  <a:pPr marL="0" marR="0" indent="0" algn="l" defTabSz="4572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</a:pPr>
                  <a:endParaRPr kumimoji="0" lang="zh-CN" altLang="en-US" sz="12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ea typeface="+mn-ea"/>
                    <a:cs typeface="+mn-cs"/>
                    <a:sym typeface="Calibri" panose="020F0502020204030204"/>
                  </a:endParaRPr>
                </a:p>
              </p:txBody>
            </p:sp>
            <p:sp>
              <p:nvSpPr>
                <p:cNvPr id="288" name="6">
                  <a:extLst>
                    <a:ext uri="{FF2B5EF4-FFF2-40B4-BE49-F238E27FC236}">
                      <a16:creationId xmlns:a16="http://schemas.microsoft.com/office/drawing/2014/main" id="{CE6FF68F-DE6D-4001-953A-5FA05BB68D2A}"/>
                    </a:ext>
                  </a:extLst>
                </p:cNvPr>
                <p:cNvSpPr txBox="1"/>
                <p:nvPr/>
              </p:nvSpPr>
              <p:spPr>
                <a:xfrm>
                  <a:off x="2776200" y="2755302"/>
                  <a:ext cx="288000" cy="28800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none"/>
              </p:style>
              <p:txBody>
                <a:bodyPr rot="0" spcFirstLastPara="1" vertOverflow="overflow" horzOverflow="overflow" vert="horz" wrap="square" lIns="0" tIns="0" rIns="0" bIns="0" numCol="1" spcCol="38100" rtlCol="0" anchor="ctr" anchorCtr="1">
                  <a:noAutofit/>
                </a:bodyPr>
                <a:lstStyle/>
                <a:p>
                  <a:pPr marL="0" marR="0" indent="0" algn="l" defTabSz="4572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</a:pPr>
                  <a:r>
                    <a:rPr lang="en-US" altLang="zh-CN" sz="1000" dirty="0">
                      <a:latin typeface="Comic Sans MS" panose="030F0702030302020204" pitchFamily="66" charset="0"/>
                    </a:rPr>
                    <a:t>6</a:t>
                  </a:r>
                  <a:endParaRPr kumimoji="0" lang="zh-CN" altLang="en-US" sz="10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omic Sans MS" panose="030F0702030302020204" pitchFamily="66" charset="0"/>
                    <a:sym typeface="Calibri" panose="020F0502020204030204"/>
                  </a:endParaRPr>
                </a:p>
              </p:txBody>
            </p:sp>
          </p:grpSp>
          <p:grpSp>
            <p:nvGrpSpPr>
              <p:cNvPr id="281" name="节点5">
                <a:extLst>
                  <a:ext uri="{FF2B5EF4-FFF2-40B4-BE49-F238E27FC236}">
                    <a16:creationId xmlns:a16="http://schemas.microsoft.com/office/drawing/2014/main" id="{DC4DA540-4476-456F-AEFE-652E369D667A}"/>
                  </a:ext>
                </a:extLst>
              </p:cNvPr>
              <p:cNvGrpSpPr/>
              <p:nvPr/>
            </p:nvGrpSpPr>
            <p:grpSpPr>
              <a:xfrm>
                <a:off x="2067687" y="1619876"/>
                <a:ext cx="187595" cy="175870"/>
                <a:chOff x="3007313" y="2020153"/>
                <a:chExt cx="290191" cy="292298"/>
              </a:xfrm>
            </p:grpSpPr>
            <p:sp>
              <p:nvSpPr>
                <p:cNvPr id="285" name="node5">
                  <a:extLst>
                    <a:ext uri="{FF2B5EF4-FFF2-40B4-BE49-F238E27FC236}">
                      <a16:creationId xmlns:a16="http://schemas.microsoft.com/office/drawing/2014/main" id="{BD22B98A-EE6D-4671-B488-8017782DC8C5}"/>
                    </a:ext>
                  </a:extLst>
                </p:cNvPr>
                <p:cNvSpPr/>
                <p:nvPr/>
              </p:nvSpPr>
              <p:spPr>
                <a:xfrm>
                  <a:off x="3007313" y="2020153"/>
                  <a:ext cx="288000" cy="288000"/>
                </a:xfrm>
                <a:prstGeom prst="ellipse">
                  <a:avLst/>
                </a:prstGeom>
                <a:solidFill>
                  <a:schemeClr val="accent3"/>
                </a:solidFill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spAutoFit/>
                </a:bodyPr>
                <a:lstStyle/>
                <a:p>
                  <a:pPr marL="0" marR="0" indent="0" algn="l" defTabSz="4572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</a:pPr>
                  <a:endParaRPr kumimoji="0" lang="zh-CN" altLang="en-US" sz="12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ea typeface="+mn-ea"/>
                    <a:cs typeface="+mn-cs"/>
                    <a:sym typeface="Calibri" panose="020F0502020204030204"/>
                  </a:endParaRPr>
                </a:p>
              </p:txBody>
            </p:sp>
            <p:sp>
              <p:nvSpPr>
                <p:cNvPr id="286" name="5">
                  <a:extLst>
                    <a:ext uri="{FF2B5EF4-FFF2-40B4-BE49-F238E27FC236}">
                      <a16:creationId xmlns:a16="http://schemas.microsoft.com/office/drawing/2014/main" id="{A8C6237A-F2C3-414A-8525-E3748802DFF4}"/>
                    </a:ext>
                  </a:extLst>
                </p:cNvPr>
                <p:cNvSpPr txBox="1"/>
                <p:nvPr/>
              </p:nvSpPr>
              <p:spPr>
                <a:xfrm>
                  <a:off x="3009504" y="2024451"/>
                  <a:ext cx="288000" cy="28800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none"/>
              </p:style>
              <p:txBody>
                <a:bodyPr rot="0" spcFirstLastPara="1" vertOverflow="overflow" horzOverflow="overflow" vert="horz" wrap="square" lIns="0" tIns="0" rIns="0" bIns="0" numCol="1" spcCol="38100" rtlCol="0" anchor="ctr" anchorCtr="1">
                  <a:noAutofit/>
                </a:bodyPr>
                <a:lstStyle/>
                <a:p>
                  <a:pPr marL="0" marR="0" indent="0" algn="l" defTabSz="4572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</a:pPr>
                  <a:r>
                    <a:rPr lang="en-US" altLang="zh-CN" sz="1000" dirty="0">
                      <a:latin typeface="Comic Sans MS" panose="030F0702030302020204" pitchFamily="66" charset="0"/>
                    </a:rPr>
                    <a:t>5</a:t>
                  </a:r>
                  <a:endParaRPr kumimoji="0" lang="zh-CN" altLang="en-US" sz="10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omic Sans MS" panose="030F0702030302020204" pitchFamily="66" charset="0"/>
                    <a:sym typeface="Calibri" panose="020F0502020204030204"/>
                  </a:endParaRPr>
                </a:p>
              </p:txBody>
            </p:sp>
          </p:grpSp>
          <p:grpSp>
            <p:nvGrpSpPr>
              <p:cNvPr id="282" name="节点7">
                <a:extLst>
                  <a:ext uri="{FF2B5EF4-FFF2-40B4-BE49-F238E27FC236}">
                    <a16:creationId xmlns:a16="http://schemas.microsoft.com/office/drawing/2014/main" id="{FEB141DE-D878-4997-BA3F-59A6046E7B01}"/>
                  </a:ext>
                </a:extLst>
              </p:cNvPr>
              <p:cNvGrpSpPr/>
              <p:nvPr/>
            </p:nvGrpSpPr>
            <p:grpSpPr>
              <a:xfrm>
                <a:off x="2454185" y="1906436"/>
                <a:ext cx="187595" cy="173284"/>
                <a:chOff x="3605190" y="2496421"/>
                <a:chExt cx="290191" cy="288000"/>
              </a:xfrm>
            </p:grpSpPr>
            <p:sp>
              <p:nvSpPr>
                <p:cNvPr id="283" name="node7">
                  <a:extLst>
                    <a:ext uri="{FF2B5EF4-FFF2-40B4-BE49-F238E27FC236}">
                      <a16:creationId xmlns:a16="http://schemas.microsoft.com/office/drawing/2014/main" id="{624CE2DB-4ABD-4E71-9076-96C5A5643FE6}"/>
                    </a:ext>
                  </a:extLst>
                </p:cNvPr>
                <p:cNvSpPr/>
                <p:nvPr/>
              </p:nvSpPr>
              <p:spPr>
                <a:xfrm>
                  <a:off x="3605190" y="2496421"/>
                  <a:ext cx="288000" cy="288000"/>
                </a:xfrm>
                <a:prstGeom prst="ellipse">
                  <a:avLst/>
                </a:prstGeom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spAutoFit/>
                </a:bodyPr>
                <a:lstStyle/>
                <a:p>
                  <a:pPr marL="0" marR="0" indent="0" algn="l" defTabSz="4572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</a:pPr>
                  <a:endParaRPr kumimoji="0" lang="zh-CN" altLang="en-US" sz="12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ea typeface="+mn-ea"/>
                    <a:cs typeface="+mn-cs"/>
                    <a:sym typeface="Calibri" panose="020F0502020204030204"/>
                  </a:endParaRPr>
                </a:p>
              </p:txBody>
            </p:sp>
            <p:sp>
              <p:nvSpPr>
                <p:cNvPr id="284" name="7">
                  <a:extLst>
                    <a:ext uri="{FF2B5EF4-FFF2-40B4-BE49-F238E27FC236}">
                      <a16:creationId xmlns:a16="http://schemas.microsoft.com/office/drawing/2014/main" id="{A7A7F9B1-300C-4E79-A4F8-91365D54A604}"/>
                    </a:ext>
                  </a:extLst>
                </p:cNvPr>
                <p:cNvSpPr txBox="1"/>
                <p:nvPr/>
              </p:nvSpPr>
              <p:spPr>
                <a:xfrm>
                  <a:off x="3607381" y="2496421"/>
                  <a:ext cx="288000" cy="28800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none"/>
              </p:style>
              <p:txBody>
                <a:bodyPr rot="0" spcFirstLastPara="1" vertOverflow="overflow" horzOverflow="overflow" vert="horz" wrap="square" lIns="0" tIns="0" rIns="0" bIns="0" numCol="1" spcCol="38100" rtlCol="0" anchor="ctr" anchorCtr="1">
                  <a:noAutofit/>
                </a:bodyPr>
                <a:lstStyle/>
                <a:p>
                  <a:pPr marL="0" marR="0" indent="0" algn="l" defTabSz="4572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</a:pPr>
                  <a:r>
                    <a:rPr lang="en-US" altLang="zh-CN" sz="1000" dirty="0">
                      <a:latin typeface="Comic Sans MS" panose="030F0702030302020204" pitchFamily="66" charset="0"/>
                    </a:rPr>
                    <a:t>7</a:t>
                  </a:r>
                  <a:endParaRPr kumimoji="0" lang="zh-CN" altLang="en-US" sz="10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omic Sans MS" panose="030F0702030302020204" pitchFamily="66" charset="0"/>
                    <a:sym typeface="Calibri" panose="020F0502020204030204"/>
                  </a:endParaRPr>
                </a:p>
              </p:txBody>
            </p:sp>
          </p:grpSp>
        </p:grpSp>
        <p:sp>
          <p:nvSpPr>
            <p:cNvPr id="297" name="文本框 296">
              <a:extLst>
                <a:ext uri="{FF2B5EF4-FFF2-40B4-BE49-F238E27FC236}">
                  <a16:creationId xmlns:a16="http://schemas.microsoft.com/office/drawing/2014/main" id="{52DB1B4F-0346-4355-A45A-C2F10BD643AD}"/>
                </a:ext>
              </a:extLst>
            </p:cNvPr>
            <p:cNvSpPr txBox="1"/>
            <p:nvPr/>
          </p:nvSpPr>
          <p:spPr>
            <a:xfrm>
              <a:off x="1387806" y="2373848"/>
              <a:ext cx="501849" cy="307775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1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omic Sans MS" panose="030F0702030302020204" pitchFamily="66" charset="0"/>
                  <a:sym typeface="Calibri" panose="020F0502020204030204"/>
                </a:rPr>
                <a:t>local</a:t>
              </a:r>
              <a:endParaRPr kumimoji="0" lang="zh-CN" alt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mic Sans MS" panose="030F0702030302020204" pitchFamily="66" charset="0"/>
                <a:sym typeface="Calibri" panose="020F0502020204030204"/>
              </a:endParaRPr>
            </a:p>
          </p:txBody>
        </p:sp>
        <p:sp>
          <p:nvSpPr>
            <p:cNvPr id="298" name="文本框 297">
              <a:extLst>
                <a:ext uri="{FF2B5EF4-FFF2-40B4-BE49-F238E27FC236}">
                  <a16:creationId xmlns:a16="http://schemas.microsoft.com/office/drawing/2014/main" id="{5B9BDECE-A896-4FE1-A4BD-7DC189F66492}"/>
                </a:ext>
              </a:extLst>
            </p:cNvPr>
            <p:cNvSpPr txBox="1"/>
            <p:nvPr/>
          </p:nvSpPr>
          <p:spPr>
            <a:xfrm>
              <a:off x="4084256" y="2369077"/>
              <a:ext cx="718492" cy="307775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en-US" altLang="zh-CN" sz="1400" dirty="0">
                  <a:latin typeface="Comic Sans MS" panose="030F0702030302020204" pitchFamily="66" charset="0"/>
                </a:rPr>
                <a:t>global</a:t>
              </a:r>
              <a:endParaRPr kumimoji="0" lang="zh-CN" alt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mic Sans MS" panose="030F0702030302020204" pitchFamily="66" charset="0"/>
                <a:sym typeface="Calibri" panose="020F0502020204030204"/>
              </a:endParaRPr>
            </a:p>
          </p:txBody>
        </p:sp>
        <p:sp>
          <p:nvSpPr>
            <p:cNvPr id="299" name="文本框 298">
              <a:extLst>
                <a:ext uri="{FF2B5EF4-FFF2-40B4-BE49-F238E27FC236}">
                  <a16:creationId xmlns:a16="http://schemas.microsoft.com/office/drawing/2014/main" id="{84B63B92-C50C-4E71-AA9B-29AA614A5ADA}"/>
                </a:ext>
              </a:extLst>
            </p:cNvPr>
            <p:cNvSpPr txBox="1"/>
            <p:nvPr/>
          </p:nvSpPr>
          <p:spPr>
            <a:xfrm>
              <a:off x="6793922" y="2418991"/>
              <a:ext cx="842932" cy="307775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en-US" altLang="zh-CN" sz="1400" dirty="0">
                  <a:latin typeface="Comic Sans MS" panose="030F0702030302020204" pitchFamily="66" charset="0"/>
                </a:rPr>
                <a:t>partition</a:t>
              </a:r>
              <a:endParaRPr kumimoji="0" lang="zh-CN" alt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mic Sans MS" panose="030F0702030302020204" pitchFamily="66" charset="0"/>
                <a:sym typeface="Calibri" panose="020F0502020204030204"/>
              </a:endParaRPr>
            </a:p>
          </p:txBody>
        </p:sp>
      </p:grpSp>
      <p:sp>
        <p:nvSpPr>
          <p:cNvPr id="300" name="文本框 299">
            <a:extLst>
              <a:ext uri="{FF2B5EF4-FFF2-40B4-BE49-F238E27FC236}">
                <a16:creationId xmlns:a16="http://schemas.microsoft.com/office/drawing/2014/main" id="{5C7E35C6-5D95-4BC9-8F0D-8BD1F27CF91E}"/>
              </a:ext>
            </a:extLst>
          </p:cNvPr>
          <p:cNvSpPr txBox="1"/>
          <p:nvPr/>
        </p:nvSpPr>
        <p:spPr>
          <a:xfrm>
            <a:off x="729633" y="2480281"/>
            <a:ext cx="6668812" cy="52321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mic Sans MS" panose="030F0702030302020204" pitchFamily="66" charset="0"/>
                <a:sym typeface="Calibri" panose="020F0502020204030204"/>
              </a:rPr>
              <a:t>From </a:t>
            </a:r>
            <a:r>
              <a:rPr kumimoji="0" lang="en-US" altLang="zh-CN" sz="1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Comic Sans MS" panose="030F0702030302020204" pitchFamily="66" charset="0"/>
                <a:sym typeface="Calibri" panose="020F0502020204030204"/>
              </a:rPr>
              <a:t>local </a:t>
            </a:r>
            <a:r>
              <a:rPr kumimoji="0" lang="en-US" altLang="zh-CN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mic Sans MS" panose="030F0702030302020204" pitchFamily="66" charset="0"/>
                <a:sym typeface="Calibri" panose="020F0502020204030204"/>
              </a:rPr>
              <a:t>to </a:t>
            </a:r>
            <a:r>
              <a:rPr kumimoji="0" lang="en-US" altLang="zh-CN" sz="1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Comic Sans MS" panose="030F0702030302020204" pitchFamily="66" charset="0"/>
                <a:sym typeface="Calibri" panose="020F0502020204030204"/>
              </a:rPr>
              <a:t>global</a:t>
            </a:r>
            <a:r>
              <a:rPr kumimoji="0" lang="en-US" altLang="zh-CN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mic Sans MS" panose="030F0702030302020204" pitchFamily="66" charset="0"/>
                <a:sym typeface="Calibri" panose="020F0502020204030204"/>
              </a:rPr>
              <a:t>, there are additional information:</a:t>
            </a:r>
          </a:p>
          <a:p>
            <a:pPr marL="285750" marR="0" indent="-28575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zh-CN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mic Sans MS" panose="030F0702030302020204" pitchFamily="66" charset="0"/>
                <a:sym typeface="Calibri" panose="020F0502020204030204"/>
              </a:rPr>
              <a:t>Not only s rooted in t, but also s, t, v1, v2, … are in the same partition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mic Sans MS" panose="030F0702030302020204" pitchFamily="66" charset="0"/>
              <a:sym typeface="Calibri" panose="020F0502020204030204"/>
            </a:endParaRPr>
          </a:p>
        </p:txBody>
      </p:sp>
      <p:sp>
        <p:nvSpPr>
          <p:cNvPr id="355" name="文本框 354">
            <a:extLst>
              <a:ext uri="{FF2B5EF4-FFF2-40B4-BE49-F238E27FC236}">
                <a16:creationId xmlns:a16="http://schemas.microsoft.com/office/drawing/2014/main" id="{90A79324-BD72-4C6F-9269-ED8861AAAA62}"/>
              </a:ext>
            </a:extLst>
          </p:cNvPr>
          <p:cNvSpPr txBox="1"/>
          <p:nvPr/>
        </p:nvSpPr>
        <p:spPr>
          <a:xfrm>
            <a:off x="682628" y="3026680"/>
            <a:ext cx="7476520" cy="3077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mic Sans MS" panose="030F0702030302020204" pitchFamily="66" charset="0"/>
                <a:sym typeface="Calibri" panose="020F0502020204030204"/>
              </a:rPr>
              <a:t>Fact: Given a fixed partition, the probability </a:t>
            </a:r>
            <a:r>
              <a:rPr kumimoji="0" lang="en-US" altLang="zh-CN" sz="1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Comic Sans MS" panose="030F0702030302020204" pitchFamily="66" charset="0"/>
                <a:sym typeface="Calibri" panose="020F0502020204030204"/>
              </a:rPr>
              <a:t>which node is root</a:t>
            </a:r>
            <a:r>
              <a:rPr kumimoji="0" lang="en-US" altLang="zh-CN" sz="1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omic Sans MS" panose="030F0702030302020204" pitchFamily="66" charset="0"/>
                <a:sym typeface="Calibri" panose="020F0502020204030204"/>
              </a:rPr>
              <a:t> is (weighted) </a:t>
            </a:r>
            <a:r>
              <a:rPr kumimoji="0" lang="en-US" altLang="zh-CN" sz="1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Comic Sans MS" panose="030F0702030302020204" pitchFamily="66" charset="0"/>
                <a:sym typeface="Calibri" panose="020F0502020204030204"/>
              </a:rPr>
              <a:t>uniform</a:t>
            </a:r>
          </a:p>
        </p:txBody>
      </p:sp>
      <p:sp>
        <p:nvSpPr>
          <p:cNvPr id="369" name="文本框 368">
            <a:extLst>
              <a:ext uri="{FF2B5EF4-FFF2-40B4-BE49-F238E27FC236}">
                <a16:creationId xmlns:a16="http://schemas.microsoft.com/office/drawing/2014/main" id="{3082282F-0A6E-404A-8C6D-88A6A6DDC496}"/>
              </a:ext>
            </a:extLst>
          </p:cNvPr>
          <p:cNvSpPr txBox="1"/>
          <p:nvPr/>
        </p:nvSpPr>
        <p:spPr>
          <a:xfrm>
            <a:off x="690054" y="3362035"/>
            <a:ext cx="7476520" cy="3077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mic Sans MS" panose="030F0702030302020204" pitchFamily="66" charset="0"/>
                <a:sym typeface="Calibri" panose="020F0502020204030204"/>
              </a:rPr>
              <a:t>For example, in the left partition:  </a:t>
            </a:r>
            <a:endParaRPr kumimoji="0" lang="en-US" altLang="zh-CN" sz="14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Comic Sans MS" panose="030F0702030302020204" pitchFamily="66" charset="0"/>
              <a:sym typeface="Calibri" panose="020F0502020204030204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EAEB310E-737F-44E6-A12A-30AF15D3ED45}"/>
              </a:ext>
            </a:extLst>
          </p:cNvPr>
          <p:cNvGrpSpPr/>
          <p:nvPr/>
        </p:nvGrpSpPr>
        <p:grpSpPr>
          <a:xfrm>
            <a:off x="907587" y="3768775"/>
            <a:ext cx="2305935" cy="1259254"/>
            <a:chOff x="920184" y="3878246"/>
            <a:chExt cx="2305935" cy="1259254"/>
          </a:xfrm>
        </p:grpSpPr>
        <p:grpSp>
          <p:nvGrpSpPr>
            <p:cNvPr id="376" name="组合 375">
              <a:extLst>
                <a:ext uri="{FF2B5EF4-FFF2-40B4-BE49-F238E27FC236}">
                  <a16:creationId xmlns:a16="http://schemas.microsoft.com/office/drawing/2014/main" id="{F49ACDB3-7426-41BE-B30B-427DD65A11CF}"/>
                </a:ext>
              </a:extLst>
            </p:cNvPr>
            <p:cNvGrpSpPr/>
            <p:nvPr/>
          </p:nvGrpSpPr>
          <p:grpSpPr>
            <a:xfrm>
              <a:off x="959760" y="4520430"/>
              <a:ext cx="898850" cy="381298"/>
              <a:chOff x="1458433" y="3722572"/>
              <a:chExt cx="898850" cy="381298"/>
            </a:xfrm>
          </p:grpSpPr>
          <p:cxnSp>
            <p:nvCxnSpPr>
              <p:cNvPr id="418" name="1-2">
                <a:extLst>
                  <a:ext uri="{FF2B5EF4-FFF2-40B4-BE49-F238E27FC236}">
                    <a16:creationId xmlns:a16="http://schemas.microsoft.com/office/drawing/2014/main" id="{1117E7E6-413F-4EEA-B652-23B8D54587B8}"/>
                  </a:ext>
                </a:extLst>
              </p:cNvPr>
              <p:cNvCxnSpPr>
                <a:cxnSpLocks/>
                <a:stCxn id="423" idx="3"/>
                <a:endCxn id="424" idx="7"/>
              </p:cNvCxnSpPr>
              <p:nvPr/>
            </p:nvCxnSpPr>
            <p:spPr>
              <a:xfrm flipH="1">
                <a:off x="1536227" y="3798208"/>
                <a:ext cx="90841" cy="97105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round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</p:cxnSp>
          <p:cxnSp>
            <p:nvCxnSpPr>
              <p:cNvPr id="419" name="1-4">
                <a:extLst>
                  <a:ext uri="{FF2B5EF4-FFF2-40B4-BE49-F238E27FC236}">
                    <a16:creationId xmlns:a16="http://schemas.microsoft.com/office/drawing/2014/main" id="{A07045EB-1F25-4581-9B27-E24696DD7401}"/>
                  </a:ext>
                </a:extLst>
              </p:cNvPr>
              <p:cNvCxnSpPr>
                <a:cxnSpLocks/>
                <a:stCxn id="424" idx="5"/>
                <a:endCxn id="425" idx="1"/>
              </p:cNvCxnSpPr>
              <p:nvPr/>
            </p:nvCxnSpPr>
            <p:spPr>
              <a:xfrm>
                <a:off x="1536227" y="3957972"/>
                <a:ext cx="115220" cy="70261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round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</p:cxnSp>
          <p:cxnSp>
            <p:nvCxnSpPr>
              <p:cNvPr id="420" name="2-3">
                <a:extLst>
                  <a:ext uri="{FF2B5EF4-FFF2-40B4-BE49-F238E27FC236}">
                    <a16:creationId xmlns:a16="http://schemas.microsoft.com/office/drawing/2014/main" id="{F2D3D3DA-308A-4C10-958D-8AEB7935DCE7}"/>
                  </a:ext>
                </a:extLst>
              </p:cNvPr>
              <p:cNvCxnSpPr>
                <a:cxnSpLocks/>
                <a:stCxn id="423" idx="5"/>
                <a:endCxn id="426" idx="1"/>
              </p:cNvCxnSpPr>
              <p:nvPr/>
            </p:nvCxnSpPr>
            <p:spPr>
              <a:xfrm>
                <a:off x="1691515" y="3798208"/>
                <a:ext cx="126880" cy="61526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round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</p:cxnSp>
          <p:cxnSp>
            <p:nvCxnSpPr>
              <p:cNvPr id="421" name="5-6">
                <a:extLst>
                  <a:ext uri="{FF2B5EF4-FFF2-40B4-BE49-F238E27FC236}">
                    <a16:creationId xmlns:a16="http://schemas.microsoft.com/office/drawing/2014/main" id="{179D490B-F3E3-4F83-84B1-DA47BF4A975A}"/>
                  </a:ext>
                </a:extLst>
              </p:cNvPr>
              <p:cNvCxnSpPr>
                <a:cxnSpLocks/>
                <a:stCxn id="428" idx="3"/>
                <a:endCxn id="427" idx="0"/>
              </p:cNvCxnSpPr>
              <p:nvPr/>
            </p:nvCxnSpPr>
            <p:spPr>
              <a:xfrm flipH="1">
                <a:off x="2049365" y="3855738"/>
                <a:ext cx="40916" cy="150559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round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</p:cxnSp>
          <p:cxnSp>
            <p:nvCxnSpPr>
              <p:cNvPr id="422" name="5-7">
                <a:extLst>
                  <a:ext uri="{FF2B5EF4-FFF2-40B4-BE49-F238E27FC236}">
                    <a16:creationId xmlns:a16="http://schemas.microsoft.com/office/drawing/2014/main" id="{C04B322E-D890-42FC-8D8E-AFB55FC67FCC}"/>
                  </a:ext>
                </a:extLst>
              </p:cNvPr>
              <p:cNvCxnSpPr>
                <a:cxnSpLocks/>
                <a:stCxn id="428" idx="5"/>
                <a:endCxn id="429" idx="1"/>
              </p:cNvCxnSpPr>
              <p:nvPr/>
            </p:nvCxnSpPr>
            <p:spPr>
              <a:xfrm>
                <a:off x="2154728" y="3855738"/>
                <a:ext cx="124760" cy="83882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round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</p:cxnSp>
          <p:sp>
            <p:nvSpPr>
              <p:cNvPr id="423" name="node2">
                <a:extLst>
                  <a:ext uri="{FF2B5EF4-FFF2-40B4-BE49-F238E27FC236}">
                    <a16:creationId xmlns:a16="http://schemas.microsoft.com/office/drawing/2014/main" id="{F9C44332-063E-48A4-9369-2BF6735D26BB}"/>
                  </a:ext>
                </a:extLst>
              </p:cNvPr>
              <p:cNvSpPr/>
              <p:nvPr/>
            </p:nvSpPr>
            <p:spPr>
              <a:xfrm>
                <a:off x="1613720" y="3722572"/>
                <a:ext cx="91142" cy="88613"/>
              </a:xfrm>
              <a:prstGeom prst="ellipse">
                <a:avLst/>
              </a:prstGeom>
              <a:solidFill>
                <a:schemeClr val="accent3"/>
              </a:soli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Calibri" panose="020F0502020204030204"/>
                </a:endParaRPr>
              </a:p>
            </p:txBody>
          </p:sp>
          <p:sp>
            <p:nvSpPr>
              <p:cNvPr id="424" name="node1">
                <a:extLst>
                  <a:ext uri="{FF2B5EF4-FFF2-40B4-BE49-F238E27FC236}">
                    <a16:creationId xmlns:a16="http://schemas.microsoft.com/office/drawing/2014/main" id="{090C6B18-F3C9-49FE-B06A-B108AB27E514}"/>
                  </a:ext>
                </a:extLst>
              </p:cNvPr>
              <p:cNvSpPr/>
              <p:nvPr/>
            </p:nvSpPr>
            <p:spPr>
              <a:xfrm>
                <a:off x="1458433" y="3882336"/>
                <a:ext cx="91142" cy="88614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Calibri" panose="020F0502020204030204"/>
                </a:endParaRPr>
              </a:p>
            </p:txBody>
          </p:sp>
          <p:sp>
            <p:nvSpPr>
              <p:cNvPr id="425" name="node4">
                <a:extLst>
                  <a:ext uri="{FF2B5EF4-FFF2-40B4-BE49-F238E27FC236}">
                    <a16:creationId xmlns:a16="http://schemas.microsoft.com/office/drawing/2014/main" id="{030A7789-CF6B-437B-BE0E-D807572494AD}"/>
                  </a:ext>
                </a:extLst>
              </p:cNvPr>
              <p:cNvSpPr/>
              <p:nvPr/>
            </p:nvSpPr>
            <p:spPr>
              <a:xfrm>
                <a:off x="1638100" y="4015256"/>
                <a:ext cx="91142" cy="88614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Calibri" panose="020F0502020204030204"/>
                </a:endParaRPr>
              </a:p>
            </p:txBody>
          </p:sp>
          <p:sp>
            <p:nvSpPr>
              <p:cNvPr id="426" name="node3">
                <a:extLst>
                  <a:ext uri="{FF2B5EF4-FFF2-40B4-BE49-F238E27FC236}">
                    <a16:creationId xmlns:a16="http://schemas.microsoft.com/office/drawing/2014/main" id="{4406E853-7403-4A3B-974A-A9D536D988D3}"/>
                  </a:ext>
                </a:extLst>
              </p:cNvPr>
              <p:cNvSpPr/>
              <p:nvPr/>
            </p:nvSpPr>
            <p:spPr>
              <a:xfrm>
                <a:off x="1805047" y="3846757"/>
                <a:ext cx="91142" cy="88614"/>
              </a:xfrm>
              <a:prstGeom prst="ellipse">
                <a:avLst/>
              </a:prstGeom>
              <a:solidFill>
                <a:schemeClr val="bg1"/>
              </a:soli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Calibri" panose="020F0502020204030204"/>
                </a:endParaRPr>
              </a:p>
            </p:txBody>
          </p:sp>
          <p:sp>
            <p:nvSpPr>
              <p:cNvPr id="427" name="node6">
                <a:extLst>
                  <a:ext uri="{FF2B5EF4-FFF2-40B4-BE49-F238E27FC236}">
                    <a16:creationId xmlns:a16="http://schemas.microsoft.com/office/drawing/2014/main" id="{D432D575-71D2-4279-B09E-84686782D401}"/>
                  </a:ext>
                </a:extLst>
              </p:cNvPr>
              <p:cNvSpPr/>
              <p:nvPr/>
            </p:nvSpPr>
            <p:spPr>
              <a:xfrm>
                <a:off x="2003794" y="4006298"/>
                <a:ext cx="91142" cy="88614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Calibri" panose="020F0502020204030204"/>
                </a:endParaRPr>
              </a:p>
            </p:txBody>
          </p:sp>
          <p:sp>
            <p:nvSpPr>
              <p:cNvPr id="428" name="node5">
                <a:extLst>
                  <a:ext uri="{FF2B5EF4-FFF2-40B4-BE49-F238E27FC236}">
                    <a16:creationId xmlns:a16="http://schemas.microsoft.com/office/drawing/2014/main" id="{CA704B4A-81CB-4091-BBBF-3D5621509832}"/>
                  </a:ext>
                </a:extLst>
              </p:cNvPr>
              <p:cNvSpPr/>
              <p:nvPr/>
            </p:nvSpPr>
            <p:spPr>
              <a:xfrm>
                <a:off x="2076933" y="3780102"/>
                <a:ext cx="91142" cy="88614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Calibri" panose="020F0502020204030204"/>
                </a:endParaRPr>
              </a:p>
            </p:txBody>
          </p:sp>
          <p:sp>
            <p:nvSpPr>
              <p:cNvPr id="429" name="node7">
                <a:extLst>
                  <a:ext uri="{FF2B5EF4-FFF2-40B4-BE49-F238E27FC236}">
                    <a16:creationId xmlns:a16="http://schemas.microsoft.com/office/drawing/2014/main" id="{2102071A-FE29-466C-836F-3E98411C0D0F}"/>
                  </a:ext>
                </a:extLst>
              </p:cNvPr>
              <p:cNvSpPr/>
              <p:nvPr/>
            </p:nvSpPr>
            <p:spPr>
              <a:xfrm>
                <a:off x="2266141" y="3926643"/>
                <a:ext cx="91142" cy="88614"/>
              </a:xfrm>
              <a:prstGeom prst="ellipse">
                <a:avLst/>
              </a:prstGeom>
              <a:solidFill>
                <a:srgbClr val="92D050"/>
              </a:soli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Calibri" panose="020F0502020204030204"/>
                </a:endParaRPr>
              </a:p>
            </p:txBody>
          </p:sp>
        </p:grpSp>
        <p:grpSp>
          <p:nvGrpSpPr>
            <p:cNvPr id="377" name="组合 376">
              <a:extLst>
                <a:ext uri="{FF2B5EF4-FFF2-40B4-BE49-F238E27FC236}">
                  <a16:creationId xmlns:a16="http://schemas.microsoft.com/office/drawing/2014/main" id="{76775941-3167-4AAA-B627-1E2E1944415F}"/>
                </a:ext>
              </a:extLst>
            </p:cNvPr>
            <p:cNvGrpSpPr/>
            <p:nvPr/>
          </p:nvGrpSpPr>
          <p:grpSpPr>
            <a:xfrm>
              <a:off x="2239825" y="3893986"/>
              <a:ext cx="898850" cy="381298"/>
              <a:chOff x="1451291" y="4259392"/>
              <a:chExt cx="898850" cy="381298"/>
            </a:xfrm>
          </p:grpSpPr>
          <p:cxnSp>
            <p:nvCxnSpPr>
              <p:cNvPr id="406" name="1-2">
                <a:extLst>
                  <a:ext uri="{FF2B5EF4-FFF2-40B4-BE49-F238E27FC236}">
                    <a16:creationId xmlns:a16="http://schemas.microsoft.com/office/drawing/2014/main" id="{C5315967-63AB-4C7A-90BF-9668083FBF15}"/>
                  </a:ext>
                </a:extLst>
              </p:cNvPr>
              <p:cNvCxnSpPr>
                <a:cxnSpLocks/>
                <a:stCxn id="411" idx="3"/>
                <a:endCxn id="412" idx="7"/>
              </p:cNvCxnSpPr>
              <p:nvPr/>
            </p:nvCxnSpPr>
            <p:spPr>
              <a:xfrm flipH="1">
                <a:off x="1529085" y="4335028"/>
                <a:ext cx="90841" cy="97105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round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</p:cxnSp>
          <p:cxnSp>
            <p:nvCxnSpPr>
              <p:cNvPr id="407" name="1-4">
                <a:extLst>
                  <a:ext uri="{FF2B5EF4-FFF2-40B4-BE49-F238E27FC236}">
                    <a16:creationId xmlns:a16="http://schemas.microsoft.com/office/drawing/2014/main" id="{F1568958-2C94-4A11-992D-70E3B5DAE389}"/>
                  </a:ext>
                </a:extLst>
              </p:cNvPr>
              <p:cNvCxnSpPr>
                <a:cxnSpLocks/>
                <a:stCxn id="412" idx="5"/>
                <a:endCxn id="413" idx="1"/>
              </p:cNvCxnSpPr>
              <p:nvPr/>
            </p:nvCxnSpPr>
            <p:spPr>
              <a:xfrm>
                <a:off x="1529085" y="4494792"/>
                <a:ext cx="115220" cy="70261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round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</p:cxnSp>
          <p:cxnSp>
            <p:nvCxnSpPr>
              <p:cNvPr id="408" name="2-3">
                <a:extLst>
                  <a:ext uri="{FF2B5EF4-FFF2-40B4-BE49-F238E27FC236}">
                    <a16:creationId xmlns:a16="http://schemas.microsoft.com/office/drawing/2014/main" id="{CBC6CCF4-4EB3-46F4-A44B-E70546A1F058}"/>
                  </a:ext>
                </a:extLst>
              </p:cNvPr>
              <p:cNvCxnSpPr>
                <a:cxnSpLocks/>
                <a:stCxn id="411" idx="5"/>
                <a:endCxn id="414" idx="1"/>
              </p:cNvCxnSpPr>
              <p:nvPr/>
            </p:nvCxnSpPr>
            <p:spPr>
              <a:xfrm>
                <a:off x="1684373" y="4335028"/>
                <a:ext cx="126880" cy="61526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round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</p:cxnSp>
          <p:cxnSp>
            <p:nvCxnSpPr>
              <p:cNvPr id="409" name="5-6">
                <a:extLst>
                  <a:ext uri="{FF2B5EF4-FFF2-40B4-BE49-F238E27FC236}">
                    <a16:creationId xmlns:a16="http://schemas.microsoft.com/office/drawing/2014/main" id="{D5F4A3AA-7415-4DAE-975C-25C9CF00C5FC}"/>
                  </a:ext>
                </a:extLst>
              </p:cNvPr>
              <p:cNvCxnSpPr>
                <a:cxnSpLocks/>
                <a:stCxn id="416" idx="3"/>
                <a:endCxn id="415" idx="0"/>
              </p:cNvCxnSpPr>
              <p:nvPr/>
            </p:nvCxnSpPr>
            <p:spPr>
              <a:xfrm flipH="1">
                <a:off x="2042223" y="4392558"/>
                <a:ext cx="40916" cy="150559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round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</p:cxnSp>
          <p:cxnSp>
            <p:nvCxnSpPr>
              <p:cNvPr id="410" name="5-7">
                <a:extLst>
                  <a:ext uri="{FF2B5EF4-FFF2-40B4-BE49-F238E27FC236}">
                    <a16:creationId xmlns:a16="http://schemas.microsoft.com/office/drawing/2014/main" id="{F0D87D2C-2DBE-4369-A9EA-919831E0F0F3}"/>
                  </a:ext>
                </a:extLst>
              </p:cNvPr>
              <p:cNvCxnSpPr>
                <a:cxnSpLocks/>
                <a:stCxn id="416" idx="5"/>
                <a:endCxn id="417" idx="1"/>
              </p:cNvCxnSpPr>
              <p:nvPr/>
            </p:nvCxnSpPr>
            <p:spPr>
              <a:xfrm>
                <a:off x="2147586" y="4392558"/>
                <a:ext cx="124760" cy="83882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round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</p:cxnSp>
          <p:sp>
            <p:nvSpPr>
              <p:cNvPr id="411" name="node2">
                <a:extLst>
                  <a:ext uri="{FF2B5EF4-FFF2-40B4-BE49-F238E27FC236}">
                    <a16:creationId xmlns:a16="http://schemas.microsoft.com/office/drawing/2014/main" id="{48E3B35A-F7A4-4445-8E4F-8F83F41910E0}"/>
                  </a:ext>
                </a:extLst>
              </p:cNvPr>
              <p:cNvSpPr/>
              <p:nvPr/>
            </p:nvSpPr>
            <p:spPr>
              <a:xfrm>
                <a:off x="1606578" y="4259392"/>
                <a:ext cx="91142" cy="88613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Calibri" panose="020F0502020204030204"/>
                </a:endParaRPr>
              </a:p>
            </p:txBody>
          </p:sp>
          <p:sp>
            <p:nvSpPr>
              <p:cNvPr id="412" name="node1">
                <a:extLst>
                  <a:ext uri="{FF2B5EF4-FFF2-40B4-BE49-F238E27FC236}">
                    <a16:creationId xmlns:a16="http://schemas.microsoft.com/office/drawing/2014/main" id="{35735312-4C73-4978-A4FD-2A9CC845E74F}"/>
                  </a:ext>
                </a:extLst>
              </p:cNvPr>
              <p:cNvSpPr/>
              <p:nvPr/>
            </p:nvSpPr>
            <p:spPr>
              <a:xfrm>
                <a:off x="1451291" y="4419156"/>
                <a:ext cx="91142" cy="88614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Calibri" panose="020F0502020204030204"/>
                </a:endParaRPr>
              </a:p>
            </p:txBody>
          </p:sp>
          <p:sp>
            <p:nvSpPr>
              <p:cNvPr id="413" name="node4">
                <a:extLst>
                  <a:ext uri="{FF2B5EF4-FFF2-40B4-BE49-F238E27FC236}">
                    <a16:creationId xmlns:a16="http://schemas.microsoft.com/office/drawing/2014/main" id="{C9F88188-02E6-4FA0-9A5A-145CA244F005}"/>
                  </a:ext>
                </a:extLst>
              </p:cNvPr>
              <p:cNvSpPr/>
              <p:nvPr/>
            </p:nvSpPr>
            <p:spPr>
              <a:xfrm>
                <a:off x="1630958" y="4552076"/>
                <a:ext cx="91142" cy="88614"/>
              </a:xfrm>
              <a:prstGeom prst="ellipse">
                <a:avLst/>
              </a:prstGeom>
              <a:solidFill>
                <a:schemeClr val="accent3"/>
              </a:soli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Calibri" panose="020F0502020204030204"/>
                </a:endParaRPr>
              </a:p>
            </p:txBody>
          </p:sp>
          <p:sp>
            <p:nvSpPr>
              <p:cNvPr id="414" name="node3">
                <a:extLst>
                  <a:ext uri="{FF2B5EF4-FFF2-40B4-BE49-F238E27FC236}">
                    <a16:creationId xmlns:a16="http://schemas.microsoft.com/office/drawing/2014/main" id="{D56751C6-94B8-46CA-AEC7-0F7B70500312}"/>
                  </a:ext>
                </a:extLst>
              </p:cNvPr>
              <p:cNvSpPr/>
              <p:nvPr/>
            </p:nvSpPr>
            <p:spPr>
              <a:xfrm>
                <a:off x="1797905" y="4383577"/>
                <a:ext cx="91142" cy="88614"/>
              </a:xfrm>
              <a:prstGeom prst="ellipse">
                <a:avLst/>
              </a:prstGeom>
              <a:solidFill>
                <a:schemeClr val="bg1"/>
              </a:soli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Calibri" panose="020F0502020204030204"/>
                </a:endParaRPr>
              </a:p>
            </p:txBody>
          </p:sp>
          <p:sp>
            <p:nvSpPr>
              <p:cNvPr id="415" name="node6">
                <a:extLst>
                  <a:ext uri="{FF2B5EF4-FFF2-40B4-BE49-F238E27FC236}">
                    <a16:creationId xmlns:a16="http://schemas.microsoft.com/office/drawing/2014/main" id="{E6554B7E-ED95-4153-859E-8BC1F3BF708C}"/>
                  </a:ext>
                </a:extLst>
              </p:cNvPr>
              <p:cNvSpPr/>
              <p:nvPr/>
            </p:nvSpPr>
            <p:spPr>
              <a:xfrm>
                <a:off x="1996652" y="4543118"/>
                <a:ext cx="91142" cy="88614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Calibri" panose="020F0502020204030204"/>
                </a:endParaRPr>
              </a:p>
            </p:txBody>
          </p:sp>
          <p:sp>
            <p:nvSpPr>
              <p:cNvPr id="416" name="node5">
                <a:extLst>
                  <a:ext uri="{FF2B5EF4-FFF2-40B4-BE49-F238E27FC236}">
                    <a16:creationId xmlns:a16="http://schemas.microsoft.com/office/drawing/2014/main" id="{431F669C-FB72-4F1B-8F37-1FBC6728344E}"/>
                  </a:ext>
                </a:extLst>
              </p:cNvPr>
              <p:cNvSpPr/>
              <p:nvPr/>
            </p:nvSpPr>
            <p:spPr>
              <a:xfrm>
                <a:off x="2069791" y="4316922"/>
                <a:ext cx="91142" cy="88614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Calibri" panose="020F0502020204030204"/>
                </a:endParaRPr>
              </a:p>
            </p:txBody>
          </p:sp>
          <p:sp>
            <p:nvSpPr>
              <p:cNvPr id="417" name="node7">
                <a:extLst>
                  <a:ext uri="{FF2B5EF4-FFF2-40B4-BE49-F238E27FC236}">
                    <a16:creationId xmlns:a16="http://schemas.microsoft.com/office/drawing/2014/main" id="{3E627FBC-98FE-49C1-A253-E4D40F82E069}"/>
                  </a:ext>
                </a:extLst>
              </p:cNvPr>
              <p:cNvSpPr/>
              <p:nvPr/>
            </p:nvSpPr>
            <p:spPr>
              <a:xfrm>
                <a:off x="2258999" y="4463463"/>
                <a:ext cx="91142" cy="88614"/>
              </a:xfrm>
              <a:prstGeom prst="ellipse">
                <a:avLst/>
              </a:prstGeom>
              <a:solidFill>
                <a:srgbClr val="92D050"/>
              </a:soli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Calibri" panose="020F0502020204030204"/>
                </a:endParaRPr>
              </a:p>
            </p:txBody>
          </p:sp>
        </p:grpSp>
        <p:grpSp>
          <p:nvGrpSpPr>
            <p:cNvPr id="378" name="RSF1">
              <a:extLst>
                <a:ext uri="{FF2B5EF4-FFF2-40B4-BE49-F238E27FC236}">
                  <a16:creationId xmlns:a16="http://schemas.microsoft.com/office/drawing/2014/main" id="{ED3E6265-D28B-40B6-8DB7-B9EE5DA5DF39}"/>
                </a:ext>
              </a:extLst>
            </p:cNvPr>
            <p:cNvGrpSpPr/>
            <p:nvPr/>
          </p:nvGrpSpPr>
          <p:grpSpPr>
            <a:xfrm>
              <a:off x="2239825" y="4542587"/>
              <a:ext cx="898850" cy="381298"/>
              <a:chOff x="1052910" y="1833177"/>
              <a:chExt cx="2840280" cy="1239244"/>
            </a:xfrm>
          </p:grpSpPr>
          <p:cxnSp>
            <p:nvCxnSpPr>
              <p:cNvPr id="394" name="1-2">
                <a:extLst>
                  <a:ext uri="{FF2B5EF4-FFF2-40B4-BE49-F238E27FC236}">
                    <a16:creationId xmlns:a16="http://schemas.microsoft.com/office/drawing/2014/main" id="{062C35ED-16AD-4E09-84B2-70B6785D756B}"/>
                  </a:ext>
                </a:extLst>
              </p:cNvPr>
              <p:cNvCxnSpPr>
                <a:cxnSpLocks/>
                <a:stCxn id="399" idx="3"/>
                <a:endCxn id="400" idx="7"/>
              </p:cNvCxnSpPr>
              <p:nvPr/>
            </p:nvCxnSpPr>
            <p:spPr>
              <a:xfrm flipH="1">
                <a:off x="1298732" y="2079000"/>
                <a:ext cx="287048" cy="315598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round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</p:cxnSp>
          <p:cxnSp>
            <p:nvCxnSpPr>
              <p:cNvPr id="395" name="1-4">
                <a:extLst>
                  <a:ext uri="{FF2B5EF4-FFF2-40B4-BE49-F238E27FC236}">
                    <a16:creationId xmlns:a16="http://schemas.microsoft.com/office/drawing/2014/main" id="{85580453-2289-4DC7-A98D-9DAA54AAE217}"/>
                  </a:ext>
                </a:extLst>
              </p:cNvPr>
              <p:cNvCxnSpPr>
                <a:cxnSpLocks/>
                <a:stCxn id="400" idx="5"/>
                <a:endCxn id="401" idx="1"/>
              </p:cNvCxnSpPr>
              <p:nvPr/>
            </p:nvCxnSpPr>
            <p:spPr>
              <a:xfrm>
                <a:off x="1298732" y="2598244"/>
                <a:ext cx="364085" cy="228354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round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</p:cxnSp>
          <p:cxnSp>
            <p:nvCxnSpPr>
              <p:cNvPr id="396" name="2-3">
                <a:extLst>
                  <a:ext uri="{FF2B5EF4-FFF2-40B4-BE49-F238E27FC236}">
                    <a16:creationId xmlns:a16="http://schemas.microsoft.com/office/drawing/2014/main" id="{EB7C9B34-6CC8-4534-9B9A-15D6942BD137}"/>
                  </a:ext>
                </a:extLst>
              </p:cNvPr>
              <p:cNvCxnSpPr>
                <a:cxnSpLocks/>
                <a:stCxn id="399" idx="5"/>
                <a:endCxn id="402" idx="1"/>
              </p:cNvCxnSpPr>
              <p:nvPr/>
            </p:nvCxnSpPr>
            <p:spPr>
              <a:xfrm>
                <a:off x="1789426" y="2079000"/>
                <a:ext cx="400930" cy="199963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round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</p:cxnSp>
          <p:cxnSp>
            <p:nvCxnSpPr>
              <p:cNvPr id="397" name="5-6">
                <a:extLst>
                  <a:ext uri="{FF2B5EF4-FFF2-40B4-BE49-F238E27FC236}">
                    <a16:creationId xmlns:a16="http://schemas.microsoft.com/office/drawing/2014/main" id="{FFB70031-5366-41D8-86FD-AACE76AC69A5}"/>
                  </a:ext>
                </a:extLst>
              </p:cNvPr>
              <p:cNvCxnSpPr>
                <a:cxnSpLocks/>
                <a:stCxn id="404" idx="3"/>
                <a:endCxn id="403" idx="0"/>
              </p:cNvCxnSpPr>
              <p:nvPr/>
            </p:nvCxnSpPr>
            <p:spPr>
              <a:xfrm flipH="1">
                <a:off x="2920200" y="2265976"/>
                <a:ext cx="129290" cy="489328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round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</p:cxnSp>
          <p:cxnSp>
            <p:nvCxnSpPr>
              <p:cNvPr id="398" name="5-7">
                <a:extLst>
                  <a:ext uri="{FF2B5EF4-FFF2-40B4-BE49-F238E27FC236}">
                    <a16:creationId xmlns:a16="http://schemas.microsoft.com/office/drawing/2014/main" id="{09968075-4BB2-4299-A925-47D28042FA3C}"/>
                  </a:ext>
                </a:extLst>
              </p:cNvPr>
              <p:cNvCxnSpPr>
                <a:cxnSpLocks/>
                <a:stCxn id="404" idx="5"/>
                <a:endCxn id="405" idx="1"/>
              </p:cNvCxnSpPr>
              <p:nvPr/>
            </p:nvCxnSpPr>
            <p:spPr>
              <a:xfrm>
                <a:off x="3253136" y="2265976"/>
                <a:ext cx="394231" cy="272622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round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</p:cxnSp>
          <p:sp>
            <p:nvSpPr>
              <p:cNvPr id="399" name="node2">
                <a:extLst>
                  <a:ext uri="{FF2B5EF4-FFF2-40B4-BE49-F238E27FC236}">
                    <a16:creationId xmlns:a16="http://schemas.microsoft.com/office/drawing/2014/main" id="{B86C567B-029E-4CB1-A68F-7869603CD686}"/>
                  </a:ext>
                </a:extLst>
              </p:cNvPr>
              <p:cNvSpPr/>
              <p:nvPr/>
            </p:nvSpPr>
            <p:spPr>
              <a:xfrm>
                <a:off x="1543603" y="1833177"/>
                <a:ext cx="288001" cy="287999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Calibri" panose="020F0502020204030204"/>
                </a:endParaRPr>
              </a:p>
            </p:txBody>
          </p:sp>
          <p:sp>
            <p:nvSpPr>
              <p:cNvPr id="400" name="node1">
                <a:extLst>
                  <a:ext uri="{FF2B5EF4-FFF2-40B4-BE49-F238E27FC236}">
                    <a16:creationId xmlns:a16="http://schemas.microsoft.com/office/drawing/2014/main" id="{101811DD-8EAD-446D-9B7A-B8B77F9E2DAE}"/>
                  </a:ext>
                </a:extLst>
              </p:cNvPr>
              <p:cNvSpPr/>
              <p:nvPr/>
            </p:nvSpPr>
            <p:spPr>
              <a:xfrm>
                <a:off x="1052910" y="2352422"/>
                <a:ext cx="287999" cy="288001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Calibri" panose="020F0502020204030204"/>
                </a:endParaRPr>
              </a:p>
            </p:txBody>
          </p:sp>
          <p:sp>
            <p:nvSpPr>
              <p:cNvPr id="401" name="node4">
                <a:extLst>
                  <a:ext uri="{FF2B5EF4-FFF2-40B4-BE49-F238E27FC236}">
                    <a16:creationId xmlns:a16="http://schemas.microsoft.com/office/drawing/2014/main" id="{9340C96C-1DC0-4D0E-A787-FCDD8EC79804}"/>
                  </a:ext>
                </a:extLst>
              </p:cNvPr>
              <p:cNvSpPr/>
              <p:nvPr/>
            </p:nvSpPr>
            <p:spPr>
              <a:xfrm>
                <a:off x="1620640" y="2784420"/>
                <a:ext cx="288001" cy="288001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Calibri" panose="020F0502020204030204"/>
                </a:endParaRPr>
              </a:p>
            </p:txBody>
          </p:sp>
          <p:sp>
            <p:nvSpPr>
              <p:cNvPr id="402" name="node3">
                <a:extLst>
                  <a:ext uri="{FF2B5EF4-FFF2-40B4-BE49-F238E27FC236}">
                    <a16:creationId xmlns:a16="http://schemas.microsoft.com/office/drawing/2014/main" id="{49785F11-BC92-4625-A342-DE435BEAD95E}"/>
                  </a:ext>
                </a:extLst>
              </p:cNvPr>
              <p:cNvSpPr/>
              <p:nvPr/>
            </p:nvSpPr>
            <p:spPr>
              <a:xfrm>
                <a:off x="2148178" y="2236787"/>
                <a:ext cx="288001" cy="288001"/>
              </a:xfrm>
              <a:prstGeom prst="ellipse">
                <a:avLst/>
              </a:prstGeom>
              <a:solidFill>
                <a:srgbClr val="92D050"/>
              </a:soli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Calibri" panose="020F0502020204030204"/>
                </a:endParaRPr>
              </a:p>
            </p:txBody>
          </p:sp>
          <p:sp>
            <p:nvSpPr>
              <p:cNvPr id="403" name="node6">
                <a:extLst>
                  <a:ext uri="{FF2B5EF4-FFF2-40B4-BE49-F238E27FC236}">
                    <a16:creationId xmlns:a16="http://schemas.microsoft.com/office/drawing/2014/main" id="{FF9325A7-B176-4E2E-8CB4-C39215F4417F}"/>
                  </a:ext>
                </a:extLst>
              </p:cNvPr>
              <p:cNvSpPr/>
              <p:nvPr/>
            </p:nvSpPr>
            <p:spPr>
              <a:xfrm>
                <a:off x="2776200" y="2755305"/>
                <a:ext cx="288001" cy="288001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Calibri" panose="020F0502020204030204"/>
                </a:endParaRPr>
              </a:p>
            </p:txBody>
          </p:sp>
          <p:sp>
            <p:nvSpPr>
              <p:cNvPr id="404" name="node5">
                <a:extLst>
                  <a:ext uri="{FF2B5EF4-FFF2-40B4-BE49-F238E27FC236}">
                    <a16:creationId xmlns:a16="http://schemas.microsoft.com/office/drawing/2014/main" id="{44F762C5-F476-4FE9-B841-4AB8026F86A0}"/>
                  </a:ext>
                </a:extLst>
              </p:cNvPr>
              <p:cNvSpPr/>
              <p:nvPr/>
            </p:nvSpPr>
            <p:spPr>
              <a:xfrm>
                <a:off x="3007312" y="2020153"/>
                <a:ext cx="287999" cy="288001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Calibri" panose="020F0502020204030204"/>
                </a:endParaRPr>
              </a:p>
            </p:txBody>
          </p:sp>
          <p:sp>
            <p:nvSpPr>
              <p:cNvPr id="405" name="node7">
                <a:extLst>
                  <a:ext uri="{FF2B5EF4-FFF2-40B4-BE49-F238E27FC236}">
                    <a16:creationId xmlns:a16="http://schemas.microsoft.com/office/drawing/2014/main" id="{28A3B5DA-FE1E-4EC3-9464-DA821C8F75D5}"/>
                  </a:ext>
                </a:extLst>
              </p:cNvPr>
              <p:cNvSpPr/>
              <p:nvPr/>
            </p:nvSpPr>
            <p:spPr>
              <a:xfrm>
                <a:off x="3605191" y="2496422"/>
                <a:ext cx="287999" cy="288001"/>
              </a:xfrm>
              <a:prstGeom prst="ellipse">
                <a:avLst/>
              </a:prstGeom>
              <a:solidFill>
                <a:srgbClr val="92D050"/>
              </a:soli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Calibri" panose="020F0502020204030204"/>
                </a:endParaRPr>
              </a:p>
            </p:txBody>
          </p:sp>
        </p:grpSp>
        <p:grpSp>
          <p:nvGrpSpPr>
            <p:cNvPr id="379" name="组合 378">
              <a:extLst>
                <a:ext uri="{FF2B5EF4-FFF2-40B4-BE49-F238E27FC236}">
                  <a16:creationId xmlns:a16="http://schemas.microsoft.com/office/drawing/2014/main" id="{7597DC4C-B88B-4F0D-AC56-8FE47B2795D6}"/>
                </a:ext>
              </a:extLst>
            </p:cNvPr>
            <p:cNvGrpSpPr/>
            <p:nvPr/>
          </p:nvGrpSpPr>
          <p:grpSpPr>
            <a:xfrm>
              <a:off x="967280" y="3878246"/>
              <a:ext cx="898850" cy="381298"/>
              <a:chOff x="433459" y="4197605"/>
              <a:chExt cx="898850" cy="381298"/>
            </a:xfrm>
          </p:grpSpPr>
          <p:cxnSp>
            <p:nvCxnSpPr>
              <p:cNvPr id="382" name="1-2">
                <a:extLst>
                  <a:ext uri="{FF2B5EF4-FFF2-40B4-BE49-F238E27FC236}">
                    <a16:creationId xmlns:a16="http://schemas.microsoft.com/office/drawing/2014/main" id="{47E07841-0419-4B04-AF7A-1B176B0C553A}"/>
                  </a:ext>
                </a:extLst>
              </p:cNvPr>
              <p:cNvCxnSpPr>
                <a:cxnSpLocks/>
                <a:stCxn id="387" idx="3"/>
                <a:endCxn id="388" idx="7"/>
              </p:cNvCxnSpPr>
              <p:nvPr/>
            </p:nvCxnSpPr>
            <p:spPr>
              <a:xfrm flipH="1">
                <a:off x="511253" y="4273241"/>
                <a:ext cx="90841" cy="97105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round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</p:cxnSp>
          <p:cxnSp>
            <p:nvCxnSpPr>
              <p:cNvPr id="383" name="1-4">
                <a:extLst>
                  <a:ext uri="{FF2B5EF4-FFF2-40B4-BE49-F238E27FC236}">
                    <a16:creationId xmlns:a16="http://schemas.microsoft.com/office/drawing/2014/main" id="{890A61BF-A010-4C36-9C89-EBD9FD485B12}"/>
                  </a:ext>
                </a:extLst>
              </p:cNvPr>
              <p:cNvCxnSpPr>
                <a:cxnSpLocks/>
                <a:stCxn id="388" idx="5"/>
                <a:endCxn id="389" idx="1"/>
              </p:cNvCxnSpPr>
              <p:nvPr/>
            </p:nvCxnSpPr>
            <p:spPr>
              <a:xfrm>
                <a:off x="511253" y="4433005"/>
                <a:ext cx="115220" cy="70261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round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</p:cxnSp>
          <p:cxnSp>
            <p:nvCxnSpPr>
              <p:cNvPr id="384" name="2-3">
                <a:extLst>
                  <a:ext uri="{FF2B5EF4-FFF2-40B4-BE49-F238E27FC236}">
                    <a16:creationId xmlns:a16="http://schemas.microsoft.com/office/drawing/2014/main" id="{4B479DE1-3CEE-4E42-95AD-59878E958643}"/>
                  </a:ext>
                </a:extLst>
              </p:cNvPr>
              <p:cNvCxnSpPr>
                <a:cxnSpLocks/>
                <a:stCxn id="387" idx="5"/>
                <a:endCxn id="390" idx="1"/>
              </p:cNvCxnSpPr>
              <p:nvPr/>
            </p:nvCxnSpPr>
            <p:spPr>
              <a:xfrm>
                <a:off x="666541" y="4273241"/>
                <a:ext cx="126880" cy="61526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round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</p:cxnSp>
          <p:cxnSp>
            <p:nvCxnSpPr>
              <p:cNvPr id="385" name="5-6">
                <a:extLst>
                  <a:ext uri="{FF2B5EF4-FFF2-40B4-BE49-F238E27FC236}">
                    <a16:creationId xmlns:a16="http://schemas.microsoft.com/office/drawing/2014/main" id="{CE806715-699B-47A1-A435-8B809616F558}"/>
                  </a:ext>
                </a:extLst>
              </p:cNvPr>
              <p:cNvCxnSpPr>
                <a:cxnSpLocks/>
                <a:stCxn id="392" idx="3"/>
                <a:endCxn id="391" idx="0"/>
              </p:cNvCxnSpPr>
              <p:nvPr/>
            </p:nvCxnSpPr>
            <p:spPr>
              <a:xfrm flipH="1">
                <a:off x="1024391" y="4330771"/>
                <a:ext cx="40916" cy="150559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round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</p:cxnSp>
          <p:cxnSp>
            <p:nvCxnSpPr>
              <p:cNvPr id="386" name="5-7">
                <a:extLst>
                  <a:ext uri="{FF2B5EF4-FFF2-40B4-BE49-F238E27FC236}">
                    <a16:creationId xmlns:a16="http://schemas.microsoft.com/office/drawing/2014/main" id="{4DD3D667-D731-4ABA-953E-9C45D0E3DDE0}"/>
                  </a:ext>
                </a:extLst>
              </p:cNvPr>
              <p:cNvCxnSpPr>
                <a:cxnSpLocks/>
                <a:stCxn id="392" idx="5"/>
                <a:endCxn id="393" idx="1"/>
              </p:cNvCxnSpPr>
              <p:nvPr/>
            </p:nvCxnSpPr>
            <p:spPr>
              <a:xfrm>
                <a:off x="1129754" y="4330771"/>
                <a:ext cx="124760" cy="83882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round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</p:cxnSp>
          <p:sp>
            <p:nvSpPr>
              <p:cNvPr id="387" name="node2">
                <a:extLst>
                  <a:ext uri="{FF2B5EF4-FFF2-40B4-BE49-F238E27FC236}">
                    <a16:creationId xmlns:a16="http://schemas.microsoft.com/office/drawing/2014/main" id="{8BE11ABB-BB12-40DE-BF53-E2E030D97E6A}"/>
                  </a:ext>
                </a:extLst>
              </p:cNvPr>
              <p:cNvSpPr/>
              <p:nvPr/>
            </p:nvSpPr>
            <p:spPr>
              <a:xfrm>
                <a:off x="588746" y="4197605"/>
                <a:ext cx="91142" cy="88613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Calibri" panose="020F0502020204030204"/>
                </a:endParaRPr>
              </a:p>
            </p:txBody>
          </p:sp>
          <p:sp>
            <p:nvSpPr>
              <p:cNvPr id="388" name="node1">
                <a:extLst>
                  <a:ext uri="{FF2B5EF4-FFF2-40B4-BE49-F238E27FC236}">
                    <a16:creationId xmlns:a16="http://schemas.microsoft.com/office/drawing/2014/main" id="{C8AB0CE7-8E8F-47AA-859B-FA71C6E59C15}"/>
                  </a:ext>
                </a:extLst>
              </p:cNvPr>
              <p:cNvSpPr/>
              <p:nvPr/>
            </p:nvSpPr>
            <p:spPr>
              <a:xfrm>
                <a:off x="433459" y="4357369"/>
                <a:ext cx="91142" cy="88614"/>
              </a:xfrm>
              <a:prstGeom prst="ellipse">
                <a:avLst/>
              </a:prstGeom>
              <a:solidFill>
                <a:schemeClr val="accent3"/>
              </a:soli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Calibri" panose="020F0502020204030204"/>
                </a:endParaRPr>
              </a:p>
            </p:txBody>
          </p:sp>
          <p:sp>
            <p:nvSpPr>
              <p:cNvPr id="389" name="node4">
                <a:extLst>
                  <a:ext uri="{FF2B5EF4-FFF2-40B4-BE49-F238E27FC236}">
                    <a16:creationId xmlns:a16="http://schemas.microsoft.com/office/drawing/2014/main" id="{3926FDAF-2E0A-4764-9D87-82EDEBCF36BB}"/>
                  </a:ext>
                </a:extLst>
              </p:cNvPr>
              <p:cNvSpPr/>
              <p:nvPr/>
            </p:nvSpPr>
            <p:spPr>
              <a:xfrm>
                <a:off x="613126" y="4490289"/>
                <a:ext cx="91142" cy="88614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Calibri" panose="020F0502020204030204"/>
                </a:endParaRPr>
              </a:p>
            </p:txBody>
          </p:sp>
          <p:sp>
            <p:nvSpPr>
              <p:cNvPr id="390" name="node3">
                <a:extLst>
                  <a:ext uri="{FF2B5EF4-FFF2-40B4-BE49-F238E27FC236}">
                    <a16:creationId xmlns:a16="http://schemas.microsoft.com/office/drawing/2014/main" id="{240E6B11-1EF7-4033-BBD2-02397B1F84B6}"/>
                  </a:ext>
                </a:extLst>
              </p:cNvPr>
              <p:cNvSpPr/>
              <p:nvPr/>
            </p:nvSpPr>
            <p:spPr>
              <a:xfrm>
                <a:off x="780073" y="4321790"/>
                <a:ext cx="91142" cy="88614"/>
              </a:xfrm>
              <a:prstGeom prst="ellipse">
                <a:avLst/>
              </a:prstGeom>
              <a:solidFill>
                <a:schemeClr val="bg1"/>
              </a:soli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Calibri" panose="020F0502020204030204"/>
                </a:endParaRPr>
              </a:p>
            </p:txBody>
          </p:sp>
          <p:sp>
            <p:nvSpPr>
              <p:cNvPr id="391" name="node6">
                <a:extLst>
                  <a:ext uri="{FF2B5EF4-FFF2-40B4-BE49-F238E27FC236}">
                    <a16:creationId xmlns:a16="http://schemas.microsoft.com/office/drawing/2014/main" id="{5A7770D3-066B-4C73-9B17-E765DAD1820F}"/>
                  </a:ext>
                </a:extLst>
              </p:cNvPr>
              <p:cNvSpPr/>
              <p:nvPr/>
            </p:nvSpPr>
            <p:spPr>
              <a:xfrm>
                <a:off x="978820" y="4481331"/>
                <a:ext cx="91142" cy="88614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Calibri" panose="020F0502020204030204"/>
                </a:endParaRPr>
              </a:p>
            </p:txBody>
          </p:sp>
          <p:sp>
            <p:nvSpPr>
              <p:cNvPr id="392" name="node5">
                <a:extLst>
                  <a:ext uri="{FF2B5EF4-FFF2-40B4-BE49-F238E27FC236}">
                    <a16:creationId xmlns:a16="http://schemas.microsoft.com/office/drawing/2014/main" id="{6251EAA8-0965-4EC4-BCD9-54E27A896414}"/>
                  </a:ext>
                </a:extLst>
              </p:cNvPr>
              <p:cNvSpPr/>
              <p:nvPr/>
            </p:nvSpPr>
            <p:spPr>
              <a:xfrm>
                <a:off x="1051959" y="4255135"/>
                <a:ext cx="91142" cy="88614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Calibri" panose="020F0502020204030204"/>
                </a:endParaRPr>
              </a:p>
            </p:txBody>
          </p:sp>
          <p:sp>
            <p:nvSpPr>
              <p:cNvPr id="393" name="node7">
                <a:extLst>
                  <a:ext uri="{FF2B5EF4-FFF2-40B4-BE49-F238E27FC236}">
                    <a16:creationId xmlns:a16="http://schemas.microsoft.com/office/drawing/2014/main" id="{4DC8E079-D260-46D1-BFD3-5F45427CBA79}"/>
                  </a:ext>
                </a:extLst>
              </p:cNvPr>
              <p:cNvSpPr/>
              <p:nvPr/>
            </p:nvSpPr>
            <p:spPr>
              <a:xfrm>
                <a:off x="1241167" y="4401676"/>
                <a:ext cx="91142" cy="88614"/>
              </a:xfrm>
              <a:prstGeom prst="ellipse">
                <a:avLst/>
              </a:prstGeom>
              <a:solidFill>
                <a:srgbClr val="92D050"/>
              </a:soli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Calibri" panose="020F0502020204030204"/>
                </a:endParaRPr>
              </a:p>
            </p:txBody>
          </p:sp>
        </p:grpSp>
        <p:sp>
          <p:nvSpPr>
            <p:cNvPr id="380" name="文本框 379">
              <a:extLst>
                <a:ext uri="{FF2B5EF4-FFF2-40B4-BE49-F238E27FC236}">
                  <a16:creationId xmlns:a16="http://schemas.microsoft.com/office/drawing/2014/main" id="{68BE3BBF-CDDD-4579-8F5F-458A46992335}"/>
                </a:ext>
              </a:extLst>
            </p:cNvPr>
            <p:cNvSpPr txBox="1"/>
            <p:nvPr/>
          </p:nvSpPr>
          <p:spPr>
            <a:xfrm>
              <a:off x="952038" y="4260815"/>
              <a:ext cx="1083292" cy="246219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1000" b="0" i="0" u="none" strike="noStrike" cap="none" spc="0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omic Sans MS" panose="030F0702030302020204" pitchFamily="66" charset="0"/>
                  <a:sym typeface="Calibri" panose="020F0502020204030204"/>
                </a:rPr>
                <a:t>Pr</a:t>
              </a:r>
              <a:r>
                <a:rPr kumimoji="0" lang="en-US" altLang="zh-CN" sz="1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omic Sans MS" panose="030F0702030302020204" pitchFamily="66" charset="0"/>
                  <a:sym typeface="Calibri" panose="020F0502020204030204"/>
                </a:rPr>
                <a:t>(1 is root)=1/4</a:t>
              </a:r>
              <a:endParaRPr kumimoji="0" lang="en-US" altLang="zh-CN" sz="10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Comic Sans MS" panose="030F0702030302020204" pitchFamily="66" charset="0"/>
                <a:sym typeface="Calibri" panose="020F0502020204030204"/>
              </a:endParaRPr>
            </a:p>
          </p:txBody>
        </p:sp>
        <p:sp>
          <p:nvSpPr>
            <p:cNvPr id="381" name="文本框 380">
              <a:extLst>
                <a:ext uri="{FF2B5EF4-FFF2-40B4-BE49-F238E27FC236}">
                  <a16:creationId xmlns:a16="http://schemas.microsoft.com/office/drawing/2014/main" id="{D55860A6-2ABF-4339-AE69-04856628A4F6}"/>
                </a:ext>
              </a:extLst>
            </p:cNvPr>
            <p:cNvSpPr txBox="1"/>
            <p:nvPr/>
          </p:nvSpPr>
          <p:spPr>
            <a:xfrm>
              <a:off x="2142827" y="4277866"/>
              <a:ext cx="1083292" cy="246219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1000" b="0" i="0" u="none" strike="noStrike" cap="none" spc="0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omic Sans MS" panose="030F0702030302020204" pitchFamily="66" charset="0"/>
                  <a:sym typeface="Calibri" panose="020F0502020204030204"/>
                </a:rPr>
                <a:t>Pr</a:t>
              </a:r>
              <a:r>
                <a:rPr kumimoji="0" lang="en-US" altLang="zh-CN" sz="1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omic Sans MS" panose="030F0702030302020204" pitchFamily="66" charset="0"/>
                  <a:sym typeface="Calibri" panose="020F0502020204030204"/>
                </a:rPr>
                <a:t>(4 is root)=1/4</a:t>
              </a:r>
              <a:endParaRPr kumimoji="0" lang="en-US" altLang="zh-CN" sz="10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Comic Sans MS" panose="030F0702030302020204" pitchFamily="66" charset="0"/>
                <a:sym typeface="Calibri" panose="020F0502020204030204"/>
              </a:endParaRPr>
            </a:p>
          </p:txBody>
        </p:sp>
        <p:sp>
          <p:nvSpPr>
            <p:cNvPr id="430" name="文本框 429">
              <a:extLst>
                <a:ext uri="{FF2B5EF4-FFF2-40B4-BE49-F238E27FC236}">
                  <a16:creationId xmlns:a16="http://schemas.microsoft.com/office/drawing/2014/main" id="{D25DF205-8979-467A-B599-039FE0CA65FE}"/>
                </a:ext>
              </a:extLst>
            </p:cNvPr>
            <p:cNvSpPr txBox="1"/>
            <p:nvPr/>
          </p:nvSpPr>
          <p:spPr>
            <a:xfrm>
              <a:off x="920184" y="4875742"/>
              <a:ext cx="1083292" cy="246219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1000" b="0" i="0" u="none" strike="noStrike" cap="none" spc="0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omic Sans MS" panose="030F0702030302020204" pitchFamily="66" charset="0"/>
                  <a:sym typeface="Calibri" panose="020F0502020204030204"/>
                </a:rPr>
                <a:t>Pr</a:t>
              </a:r>
              <a:r>
                <a:rPr kumimoji="0" lang="en-US" altLang="zh-CN" sz="1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omic Sans MS" panose="030F0702030302020204" pitchFamily="66" charset="0"/>
                  <a:sym typeface="Calibri" panose="020F0502020204030204"/>
                </a:rPr>
                <a:t>(2 is root)=1/4</a:t>
              </a:r>
              <a:endParaRPr kumimoji="0" lang="en-US" altLang="zh-CN" sz="10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Comic Sans MS" panose="030F0702030302020204" pitchFamily="66" charset="0"/>
                <a:sym typeface="Calibri" panose="020F0502020204030204"/>
              </a:endParaRPr>
            </a:p>
          </p:txBody>
        </p:sp>
        <p:sp>
          <p:nvSpPr>
            <p:cNvPr id="431" name="文本框 430">
              <a:extLst>
                <a:ext uri="{FF2B5EF4-FFF2-40B4-BE49-F238E27FC236}">
                  <a16:creationId xmlns:a16="http://schemas.microsoft.com/office/drawing/2014/main" id="{88177D26-E671-49EC-9250-AA10B6F1801F}"/>
                </a:ext>
              </a:extLst>
            </p:cNvPr>
            <p:cNvSpPr txBox="1"/>
            <p:nvPr/>
          </p:nvSpPr>
          <p:spPr>
            <a:xfrm>
              <a:off x="2135935" y="4891281"/>
              <a:ext cx="1083292" cy="246219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1000" b="0" i="0" u="none" strike="noStrike" cap="none" spc="0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omic Sans MS" panose="030F0702030302020204" pitchFamily="66" charset="0"/>
                  <a:sym typeface="Calibri" panose="020F0502020204030204"/>
                </a:rPr>
                <a:t>Pr</a:t>
              </a:r>
              <a:r>
                <a:rPr kumimoji="0" lang="en-US" altLang="zh-CN" sz="1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omic Sans MS" panose="030F0702030302020204" pitchFamily="66" charset="0"/>
                  <a:sym typeface="Calibri" panose="020F0502020204030204"/>
                </a:rPr>
                <a:t>(3 is root)=1/4</a:t>
              </a:r>
              <a:endParaRPr kumimoji="0" lang="en-US" altLang="zh-CN" sz="10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Comic Sans MS" panose="030F0702030302020204" pitchFamily="66" charset="0"/>
                <a:sym typeface="Calibri" panose="020F0502020204030204"/>
              </a:endParaRP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BC9D73B4-819C-4A43-8FD8-BDFD239B5A22}"/>
              </a:ext>
            </a:extLst>
          </p:cNvPr>
          <p:cNvGrpSpPr/>
          <p:nvPr/>
        </p:nvGrpSpPr>
        <p:grpSpPr>
          <a:xfrm>
            <a:off x="3968695" y="3549930"/>
            <a:ext cx="4595797" cy="1432813"/>
            <a:chOff x="4445607" y="3664511"/>
            <a:chExt cx="4595797" cy="1432813"/>
          </a:xfrm>
        </p:grpSpPr>
        <p:grpSp>
          <p:nvGrpSpPr>
            <p:cNvPr id="356" name="组合 355">
              <a:extLst>
                <a:ext uri="{FF2B5EF4-FFF2-40B4-BE49-F238E27FC236}">
                  <a16:creationId xmlns:a16="http://schemas.microsoft.com/office/drawing/2014/main" id="{B365926A-9C3B-47EE-AFBB-429A5203B7E8}"/>
                </a:ext>
              </a:extLst>
            </p:cNvPr>
            <p:cNvGrpSpPr/>
            <p:nvPr/>
          </p:nvGrpSpPr>
          <p:grpSpPr>
            <a:xfrm>
              <a:off x="6748899" y="3664511"/>
              <a:ext cx="741527" cy="320134"/>
              <a:chOff x="433459" y="4197605"/>
              <a:chExt cx="898850" cy="381298"/>
            </a:xfrm>
          </p:grpSpPr>
          <p:cxnSp>
            <p:nvCxnSpPr>
              <p:cNvPr id="357" name="1-2">
                <a:extLst>
                  <a:ext uri="{FF2B5EF4-FFF2-40B4-BE49-F238E27FC236}">
                    <a16:creationId xmlns:a16="http://schemas.microsoft.com/office/drawing/2014/main" id="{1D75BB54-3022-4D2E-802B-B9666E936728}"/>
                  </a:ext>
                </a:extLst>
              </p:cNvPr>
              <p:cNvCxnSpPr>
                <a:cxnSpLocks/>
                <a:stCxn id="362" idx="3"/>
                <a:endCxn id="363" idx="7"/>
              </p:cNvCxnSpPr>
              <p:nvPr/>
            </p:nvCxnSpPr>
            <p:spPr>
              <a:xfrm flipH="1">
                <a:off x="511253" y="4273241"/>
                <a:ext cx="90841" cy="97105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round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</p:cxnSp>
          <p:cxnSp>
            <p:nvCxnSpPr>
              <p:cNvPr id="358" name="1-4">
                <a:extLst>
                  <a:ext uri="{FF2B5EF4-FFF2-40B4-BE49-F238E27FC236}">
                    <a16:creationId xmlns:a16="http://schemas.microsoft.com/office/drawing/2014/main" id="{FEC465A3-520C-404A-A4D3-848BEE1A8726}"/>
                  </a:ext>
                </a:extLst>
              </p:cNvPr>
              <p:cNvCxnSpPr>
                <a:cxnSpLocks/>
                <a:stCxn id="363" idx="5"/>
                <a:endCxn id="364" idx="1"/>
              </p:cNvCxnSpPr>
              <p:nvPr/>
            </p:nvCxnSpPr>
            <p:spPr>
              <a:xfrm>
                <a:off x="511253" y="4433005"/>
                <a:ext cx="115220" cy="70261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round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</p:cxnSp>
          <p:cxnSp>
            <p:nvCxnSpPr>
              <p:cNvPr id="359" name="2-3">
                <a:extLst>
                  <a:ext uri="{FF2B5EF4-FFF2-40B4-BE49-F238E27FC236}">
                    <a16:creationId xmlns:a16="http://schemas.microsoft.com/office/drawing/2014/main" id="{9C83C1F9-10FF-4280-8970-77F9E6CD64AC}"/>
                  </a:ext>
                </a:extLst>
              </p:cNvPr>
              <p:cNvCxnSpPr>
                <a:cxnSpLocks/>
                <a:stCxn id="362" idx="5"/>
                <a:endCxn id="365" idx="1"/>
              </p:cNvCxnSpPr>
              <p:nvPr/>
            </p:nvCxnSpPr>
            <p:spPr>
              <a:xfrm>
                <a:off x="666541" y="4273241"/>
                <a:ext cx="126880" cy="61526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round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</p:cxnSp>
          <p:cxnSp>
            <p:nvCxnSpPr>
              <p:cNvPr id="360" name="5-6">
                <a:extLst>
                  <a:ext uri="{FF2B5EF4-FFF2-40B4-BE49-F238E27FC236}">
                    <a16:creationId xmlns:a16="http://schemas.microsoft.com/office/drawing/2014/main" id="{1E969CD5-3BE2-47A2-8001-2109F618F0A2}"/>
                  </a:ext>
                </a:extLst>
              </p:cNvPr>
              <p:cNvCxnSpPr>
                <a:cxnSpLocks/>
                <a:stCxn id="367" idx="3"/>
                <a:endCxn id="366" idx="0"/>
              </p:cNvCxnSpPr>
              <p:nvPr/>
            </p:nvCxnSpPr>
            <p:spPr>
              <a:xfrm flipH="1">
                <a:off x="1024391" y="4330771"/>
                <a:ext cx="40916" cy="150559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round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</p:cxnSp>
          <p:cxnSp>
            <p:nvCxnSpPr>
              <p:cNvPr id="361" name="5-7">
                <a:extLst>
                  <a:ext uri="{FF2B5EF4-FFF2-40B4-BE49-F238E27FC236}">
                    <a16:creationId xmlns:a16="http://schemas.microsoft.com/office/drawing/2014/main" id="{DE1CFF16-D2C0-47C8-9F14-68E1AA919A3B}"/>
                  </a:ext>
                </a:extLst>
              </p:cNvPr>
              <p:cNvCxnSpPr>
                <a:cxnSpLocks/>
                <a:stCxn id="367" idx="5"/>
                <a:endCxn id="368" idx="1"/>
              </p:cNvCxnSpPr>
              <p:nvPr/>
            </p:nvCxnSpPr>
            <p:spPr>
              <a:xfrm>
                <a:off x="1129754" y="4330771"/>
                <a:ext cx="124760" cy="83882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round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</p:cxnSp>
          <p:sp>
            <p:nvSpPr>
              <p:cNvPr id="362" name="node2">
                <a:extLst>
                  <a:ext uri="{FF2B5EF4-FFF2-40B4-BE49-F238E27FC236}">
                    <a16:creationId xmlns:a16="http://schemas.microsoft.com/office/drawing/2014/main" id="{F58364B6-04B2-423E-B1C6-AE38762FE51E}"/>
                  </a:ext>
                </a:extLst>
              </p:cNvPr>
              <p:cNvSpPr/>
              <p:nvPr/>
            </p:nvSpPr>
            <p:spPr>
              <a:xfrm>
                <a:off x="588746" y="4197605"/>
                <a:ext cx="91142" cy="88613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Calibri" panose="020F0502020204030204"/>
                </a:endParaRPr>
              </a:p>
            </p:txBody>
          </p:sp>
          <p:sp>
            <p:nvSpPr>
              <p:cNvPr id="363" name="node1">
                <a:extLst>
                  <a:ext uri="{FF2B5EF4-FFF2-40B4-BE49-F238E27FC236}">
                    <a16:creationId xmlns:a16="http://schemas.microsoft.com/office/drawing/2014/main" id="{3A83057E-BBBF-4198-A30C-82F94F58C5B9}"/>
                  </a:ext>
                </a:extLst>
              </p:cNvPr>
              <p:cNvSpPr/>
              <p:nvPr/>
            </p:nvSpPr>
            <p:spPr>
              <a:xfrm>
                <a:off x="433459" y="4357369"/>
                <a:ext cx="91142" cy="88614"/>
              </a:xfrm>
              <a:prstGeom prst="ellipse">
                <a:avLst/>
              </a:prstGeom>
              <a:solidFill>
                <a:schemeClr val="accent3"/>
              </a:soli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Calibri" panose="020F0502020204030204"/>
                </a:endParaRPr>
              </a:p>
            </p:txBody>
          </p:sp>
          <p:sp>
            <p:nvSpPr>
              <p:cNvPr id="364" name="node4">
                <a:extLst>
                  <a:ext uri="{FF2B5EF4-FFF2-40B4-BE49-F238E27FC236}">
                    <a16:creationId xmlns:a16="http://schemas.microsoft.com/office/drawing/2014/main" id="{B2ECB26A-73D5-4C67-83E9-C2BEBDF48083}"/>
                  </a:ext>
                </a:extLst>
              </p:cNvPr>
              <p:cNvSpPr/>
              <p:nvPr/>
            </p:nvSpPr>
            <p:spPr>
              <a:xfrm>
                <a:off x="613126" y="4490289"/>
                <a:ext cx="91142" cy="88614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Calibri" panose="020F0502020204030204"/>
                </a:endParaRPr>
              </a:p>
            </p:txBody>
          </p:sp>
          <p:sp>
            <p:nvSpPr>
              <p:cNvPr id="365" name="node3">
                <a:extLst>
                  <a:ext uri="{FF2B5EF4-FFF2-40B4-BE49-F238E27FC236}">
                    <a16:creationId xmlns:a16="http://schemas.microsoft.com/office/drawing/2014/main" id="{148228C0-5417-4C3F-A5AB-5B2CAAAF72DE}"/>
                  </a:ext>
                </a:extLst>
              </p:cNvPr>
              <p:cNvSpPr/>
              <p:nvPr/>
            </p:nvSpPr>
            <p:spPr>
              <a:xfrm>
                <a:off x="780073" y="4321790"/>
                <a:ext cx="91142" cy="88614"/>
              </a:xfrm>
              <a:prstGeom prst="ellipse">
                <a:avLst/>
              </a:prstGeom>
              <a:solidFill>
                <a:schemeClr val="bg1"/>
              </a:soli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Calibri" panose="020F0502020204030204"/>
                </a:endParaRPr>
              </a:p>
            </p:txBody>
          </p:sp>
          <p:sp>
            <p:nvSpPr>
              <p:cNvPr id="366" name="node6">
                <a:extLst>
                  <a:ext uri="{FF2B5EF4-FFF2-40B4-BE49-F238E27FC236}">
                    <a16:creationId xmlns:a16="http://schemas.microsoft.com/office/drawing/2014/main" id="{81E9FEE3-D85C-41DC-B624-5EFF00925318}"/>
                  </a:ext>
                </a:extLst>
              </p:cNvPr>
              <p:cNvSpPr/>
              <p:nvPr/>
            </p:nvSpPr>
            <p:spPr>
              <a:xfrm>
                <a:off x="978820" y="4481331"/>
                <a:ext cx="91142" cy="88614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Calibri" panose="020F0502020204030204"/>
                </a:endParaRPr>
              </a:p>
            </p:txBody>
          </p:sp>
          <p:sp>
            <p:nvSpPr>
              <p:cNvPr id="367" name="node5">
                <a:extLst>
                  <a:ext uri="{FF2B5EF4-FFF2-40B4-BE49-F238E27FC236}">
                    <a16:creationId xmlns:a16="http://schemas.microsoft.com/office/drawing/2014/main" id="{82C5B3B5-C9B6-4098-946E-E12123D1046A}"/>
                  </a:ext>
                </a:extLst>
              </p:cNvPr>
              <p:cNvSpPr/>
              <p:nvPr/>
            </p:nvSpPr>
            <p:spPr>
              <a:xfrm>
                <a:off x="1051959" y="4255135"/>
                <a:ext cx="91142" cy="88614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Calibri" panose="020F0502020204030204"/>
                </a:endParaRPr>
              </a:p>
            </p:txBody>
          </p:sp>
          <p:sp>
            <p:nvSpPr>
              <p:cNvPr id="368" name="node7">
                <a:extLst>
                  <a:ext uri="{FF2B5EF4-FFF2-40B4-BE49-F238E27FC236}">
                    <a16:creationId xmlns:a16="http://schemas.microsoft.com/office/drawing/2014/main" id="{303E771D-6DC2-47F3-AF6A-958C454C2EB3}"/>
                  </a:ext>
                </a:extLst>
              </p:cNvPr>
              <p:cNvSpPr/>
              <p:nvPr/>
            </p:nvSpPr>
            <p:spPr>
              <a:xfrm>
                <a:off x="1241167" y="4401676"/>
                <a:ext cx="91142" cy="88614"/>
              </a:xfrm>
              <a:prstGeom prst="ellipse">
                <a:avLst/>
              </a:prstGeom>
              <a:solidFill>
                <a:srgbClr val="92D050"/>
              </a:soli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Calibri" panose="020F0502020204030204"/>
                </a:endParaRPr>
              </a:p>
            </p:txBody>
          </p:sp>
        </p:grpSp>
        <p:sp>
          <p:nvSpPr>
            <p:cNvPr id="370" name="文本框 369">
              <a:extLst>
                <a:ext uri="{FF2B5EF4-FFF2-40B4-BE49-F238E27FC236}">
                  <a16:creationId xmlns:a16="http://schemas.microsoft.com/office/drawing/2014/main" id="{29F54BB1-C5AC-43AC-9060-F92288FED2B8}"/>
                </a:ext>
              </a:extLst>
            </p:cNvPr>
            <p:cNvSpPr txBox="1"/>
            <p:nvPr/>
          </p:nvSpPr>
          <p:spPr>
            <a:xfrm>
              <a:off x="4445607" y="3676870"/>
              <a:ext cx="2273809" cy="307775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1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omic Sans MS" panose="030F0702030302020204" pitchFamily="66" charset="0"/>
                  <a:sym typeface="Calibri" panose="020F0502020204030204"/>
                </a:rPr>
                <a:t>When we get a sample, </a:t>
              </a:r>
              <a:endParaRPr kumimoji="0" lang="en-US" altLang="zh-CN" sz="1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Comic Sans MS" panose="030F0702030302020204" pitchFamily="66" charset="0"/>
                <a:sym typeface="Calibri" panose="020F0502020204030204"/>
              </a:endParaRPr>
            </a:p>
          </p:txBody>
        </p: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7FE4DC85-90A8-44E2-8CBF-D2BF00B327B7}"/>
                </a:ext>
              </a:extLst>
            </p:cNvPr>
            <p:cNvGrpSpPr/>
            <p:nvPr/>
          </p:nvGrpSpPr>
          <p:grpSpPr>
            <a:xfrm>
              <a:off x="6729933" y="4104443"/>
              <a:ext cx="1601563" cy="647675"/>
              <a:chOff x="6703882" y="4018899"/>
              <a:chExt cx="1967013" cy="856429"/>
            </a:xfrm>
          </p:grpSpPr>
          <p:grpSp>
            <p:nvGrpSpPr>
              <p:cNvPr id="4" name="组合 3">
                <a:extLst>
                  <a:ext uri="{FF2B5EF4-FFF2-40B4-BE49-F238E27FC236}">
                    <a16:creationId xmlns:a16="http://schemas.microsoft.com/office/drawing/2014/main" id="{6568490E-D009-482E-B2C2-232E6CDE18BD}"/>
                  </a:ext>
                </a:extLst>
              </p:cNvPr>
              <p:cNvGrpSpPr/>
              <p:nvPr/>
            </p:nvGrpSpPr>
            <p:grpSpPr>
              <a:xfrm>
                <a:off x="6744786" y="4492108"/>
                <a:ext cx="898850" cy="381298"/>
                <a:chOff x="1458433" y="3722572"/>
                <a:chExt cx="898850" cy="381298"/>
              </a:xfrm>
            </p:grpSpPr>
            <p:cxnSp>
              <p:nvCxnSpPr>
                <p:cNvPr id="253" name="1-2">
                  <a:extLst>
                    <a:ext uri="{FF2B5EF4-FFF2-40B4-BE49-F238E27FC236}">
                      <a16:creationId xmlns:a16="http://schemas.microsoft.com/office/drawing/2014/main" id="{3FE1183E-B1CB-4A76-9771-791F3823E4B2}"/>
                    </a:ext>
                  </a:extLst>
                </p:cNvPr>
                <p:cNvCxnSpPr>
                  <a:cxnSpLocks/>
                  <a:stCxn id="262" idx="3"/>
                  <a:endCxn id="263" idx="7"/>
                </p:cNvCxnSpPr>
                <p:nvPr/>
              </p:nvCxnSpPr>
              <p:spPr>
                <a:xfrm flipH="1">
                  <a:off x="1536227" y="3798208"/>
                  <a:ext cx="90841" cy="97105"/>
                </a:xfrm>
                <a:prstGeom prst="line">
                  <a:avLst/>
                </a:prstGeom>
                <a:noFill/>
                <a:ln w="12700" cap="flat">
                  <a:solidFill>
                    <a:schemeClr val="tx1"/>
                  </a:solidFill>
                  <a:prstDash val="solid"/>
                  <a:round/>
                </a:ln>
                <a:effectLst>
                  <a:outerShdw blurRad="38100" dist="20000" dir="5400000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none"/>
              </p:style>
            </p:cxnSp>
            <p:cxnSp>
              <p:nvCxnSpPr>
                <p:cNvPr id="254" name="1-4">
                  <a:extLst>
                    <a:ext uri="{FF2B5EF4-FFF2-40B4-BE49-F238E27FC236}">
                      <a16:creationId xmlns:a16="http://schemas.microsoft.com/office/drawing/2014/main" id="{A63B991A-DD9D-44D8-9C7A-CC1BA7B6FBFB}"/>
                    </a:ext>
                  </a:extLst>
                </p:cNvPr>
                <p:cNvCxnSpPr>
                  <a:cxnSpLocks/>
                  <a:stCxn id="263" idx="5"/>
                  <a:endCxn id="264" idx="1"/>
                </p:cNvCxnSpPr>
                <p:nvPr/>
              </p:nvCxnSpPr>
              <p:spPr>
                <a:xfrm>
                  <a:off x="1536227" y="3957972"/>
                  <a:ext cx="115220" cy="70261"/>
                </a:xfrm>
                <a:prstGeom prst="line">
                  <a:avLst/>
                </a:prstGeom>
                <a:noFill/>
                <a:ln w="12700" cap="flat">
                  <a:solidFill>
                    <a:schemeClr val="tx1"/>
                  </a:solidFill>
                  <a:prstDash val="solid"/>
                  <a:round/>
                </a:ln>
                <a:effectLst>
                  <a:outerShdw blurRad="38100" dist="20000" dir="5400000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none"/>
              </p:style>
            </p:cxnSp>
            <p:cxnSp>
              <p:nvCxnSpPr>
                <p:cNvPr id="255" name="2-3">
                  <a:extLst>
                    <a:ext uri="{FF2B5EF4-FFF2-40B4-BE49-F238E27FC236}">
                      <a16:creationId xmlns:a16="http://schemas.microsoft.com/office/drawing/2014/main" id="{82EBA934-03C7-4BD7-9FD8-01F31C759542}"/>
                    </a:ext>
                  </a:extLst>
                </p:cNvPr>
                <p:cNvCxnSpPr>
                  <a:cxnSpLocks/>
                  <a:stCxn id="262" idx="5"/>
                  <a:endCxn id="265" idx="1"/>
                </p:cNvCxnSpPr>
                <p:nvPr/>
              </p:nvCxnSpPr>
              <p:spPr>
                <a:xfrm>
                  <a:off x="1691515" y="3798208"/>
                  <a:ext cx="126880" cy="61526"/>
                </a:xfrm>
                <a:prstGeom prst="line">
                  <a:avLst/>
                </a:prstGeom>
                <a:noFill/>
                <a:ln w="12700" cap="flat">
                  <a:solidFill>
                    <a:schemeClr val="tx1"/>
                  </a:solidFill>
                  <a:prstDash val="solid"/>
                  <a:round/>
                </a:ln>
                <a:effectLst>
                  <a:outerShdw blurRad="38100" dist="20000" dir="5400000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none"/>
              </p:style>
            </p:cxnSp>
            <p:cxnSp>
              <p:nvCxnSpPr>
                <p:cNvPr id="258" name="5-6">
                  <a:extLst>
                    <a:ext uri="{FF2B5EF4-FFF2-40B4-BE49-F238E27FC236}">
                      <a16:creationId xmlns:a16="http://schemas.microsoft.com/office/drawing/2014/main" id="{7B8ED09A-A16F-491D-A7F4-C219FB6E0EE7}"/>
                    </a:ext>
                  </a:extLst>
                </p:cNvPr>
                <p:cNvCxnSpPr>
                  <a:cxnSpLocks/>
                  <a:stCxn id="267" idx="3"/>
                  <a:endCxn id="266" idx="0"/>
                </p:cNvCxnSpPr>
                <p:nvPr/>
              </p:nvCxnSpPr>
              <p:spPr>
                <a:xfrm flipH="1">
                  <a:off x="2049365" y="3855738"/>
                  <a:ext cx="40916" cy="150559"/>
                </a:xfrm>
                <a:prstGeom prst="line">
                  <a:avLst/>
                </a:prstGeom>
                <a:noFill/>
                <a:ln w="12700" cap="flat">
                  <a:solidFill>
                    <a:schemeClr val="tx1"/>
                  </a:solidFill>
                  <a:prstDash val="solid"/>
                  <a:round/>
                </a:ln>
                <a:effectLst>
                  <a:outerShdw blurRad="38100" dist="20000" dir="5400000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none"/>
              </p:style>
            </p:cxnSp>
            <p:cxnSp>
              <p:nvCxnSpPr>
                <p:cNvPr id="259" name="5-7">
                  <a:extLst>
                    <a:ext uri="{FF2B5EF4-FFF2-40B4-BE49-F238E27FC236}">
                      <a16:creationId xmlns:a16="http://schemas.microsoft.com/office/drawing/2014/main" id="{9C2F30D8-7CA9-4689-AE12-3C5CEF0C6C01}"/>
                    </a:ext>
                  </a:extLst>
                </p:cNvPr>
                <p:cNvCxnSpPr>
                  <a:cxnSpLocks/>
                  <a:stCxn id="267" idx="5"/>
                  <a:endCxn id="268" idx="1"/>
                </p:cNvCxnSpPr>
                <p:nvPr/>
              </p:nvCxnSpPr>
              <p:spPr>
                <a:xfrm>
                  <a:off x="2154728" y="3855738"/>
                  <a:ext cx="124760" cy="83882"/>
                </a:xfrm>
                <a:prstGeom prst="line">
                  <a:avLst/>
                </a:prstGeom>
                <a:noFill/>
                <a:ln w="12700" cap="flat">
                  <a:solidFill>
                    <a:schemeClr val="tx1"/>
                  </a:solidFill>
                  <a:prstDash val="solid"/>
                  <a:round/>
                </a:ln>
                <a:effectLst>
                  <a:outerShdw blurRad="38100" dist="20000" dir="5400000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none"/>
              </p:style>
            </p:cxnSp>
            <p:sp>
              <p:nvSpPr>
                <p:cNvPr id="262" name="node2">
                  <a:extLst>
                    <a:ext uri="{FF2B5EF4-FFF2-40B4-BE49-F238E27FC236}">
                      <a16:creationId xmlns:a16="http://schemas.microsoft.com/office/drawing/2014/main" id="{0639ABA7-5ADF-4AD9-923E-8F2A00ECA381}"/>
                    </a:ext>
                  </a:extLst>
                </p:cNvPr>
                <p:cNvSpPr/>
                <p:nvPr/>
              </p:nvSpPr>
              <p:spPr>
                <a:xfrm>
                  <a:off x="1613720" y="3722572"/>
                  <a:ext cx="91142" cy="88613"/>
                </a:xfrm>
                <a:prstGeom prst="ellipse">
                  <a:avLst/>
                </a:prstGeom>
                <a:solidFill>
                  <a:schemeClr val="accent3"/>
                </a:solidFill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spAutoFit/>
                </a:bodyPr>
                <a:lstStyle/>
                <a:p>
                  <a:pPr marL="0" marR="0" indent="0" algn="l" defTabSz="4572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</a:pPr>
                  <a:endParaRPr kumimoji="0" lang="zh-CN" altLang="en-US" sz="12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ea typeface="+mn-ea"/>
                    <a:cs typeface="+mn-cs"/>
                    <a:sym typeface="Calibri" panose="020F0502020204030204"/>
                  </a:endParaRPr>
                </a:p>
              </p:txBody>
            </p:sp>
            <p:sp>
              <p:nvSpPr>
                <p:cNvPr id="263" name="node1">
                  <a:extLst>
                    <a:ext uri="{FF2B5EF4-FFF2-40B4-BE49-F238E27FC236}">
                      <a16:creationId xmlns:a16="http://schemas.microsoft.com/office/drawing/2014/main" id="{6FB3B355-04E5-46C3-A6F2-7788E5817A8C}"/>
                    </a:ext>
                  </a:extLst>
                </p:cNvPr>
                <p:cNvSpPr/>
                <p:nvPr/>
              </p:nvSpPr>
              <p:spPr>
                <a:xfrm>
                  <a:off x="1458433" y="3882336"/>
                  <a:ext cx="91142" cy="88614"/>
                </a:xfrm>
                <a:prstGeom prst="ellipse">
                  <a:avLst/>
                </a:prstGeom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spAutoFit/>
                </a:bodyPr>
                <a:lstStyle/>
                <a:p>
                  <a:pPr marL="0" marR="0" indent="0" algn="l" defTabSz="4572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</a:pPr>
                  <a:endParaRPr kumimoji="0" lang="zh-CN" altLang="en-US" sz="12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ea typeface="+mn-ea"/>
                    <a:cs typeface="+mn-cs"/>
                    <a:sym typeface="Calibri" panose="020F0502020204030204"/>
                  </a:endParaRPr>
                </a:p>
              </p:txBody>
            </p:sp>
            <p:sp>
              <p:nvSpPr>
                <p:cNvPr id="264" name="node4">
                  <a:extLst>
                    <a:ext uri="{FF2B5EF4-FFF2-40B4-BE49-F238E27FC236}">
                      <a16:creationId xmlns:a16="http://schemas.microsoft.com/office/drawing/2014/main" id="{98C44470-A42A-4C24-88BD-EFB40D61E9F2}"/>
                    </a:ext>
                  </a:extLst>
                </p:cNvPr>
                <p:cNvSpPr/>
                <p:nvPr/>
              </p:nvSpPr>
              <p:spPr>
                <a:xfrm>
                  <a:off x="1638100" y="4015256"/>
                  <a:ext cx="91142" cy="88614"/>
                </a:xfrm>
                <a:prstGeom prst="ellipse">
                  <a:avLst/>
                </a:prstGeom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spAutoFit/>
                </a:bodyPr>
                <a:lstStyle/>
                <a:p>
                  <a:pPr marL="0" marR="0" indent="0" algn="l" defTabSz="4572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</a:pPr>
                  <a:endParaRPr kumimoji="0" lang="zh-CN" altLang="en-US" sz="12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ea typeface="+mn-ea"/>
                    <a:cs typeface="+mn-cs"/>
                    <a:sym typeface="Calibri" panose="020F0502020204030204"/>
                  </a:endParaRPr>
                </a:p>
              </p:txBody>
            </p:sp>
            <p:sp>
              <p:nvSpPr>
                <p:cNvPr id="265" name="node3">
                  <a:extLst>
                    <a:ext uri="{FF2B5EF4-FFF2-40B4-BE49-F238E27FC236}">
                      <a16:creationId xmlns:a16="http://schemas.microsoft.com/office/drawing/2014/main" id="{EC7D48C8-729C-489F-9CEC-010D29DD7E68}"/>
                    </a:ext>
                  </a:extLst>
                </p:cNvPr>
                <p:cNvSpPr/>
                <p:nvPr/>
              </p:nvSpPr>
              <p:spPr>
                <a:xfrm>
                  <a:off x="1805047" y="3846757"/>
                  <a:ext cx="91142" cy="88614"/>
                </a:xfrm>
                <a:prstGeom prst="ellipse">
                  <a:avLst/>
                </a:prstGeom>
                <a:solidFill>
                  <a:schemeClr val="bg1"/>
                </a:solidFill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spAutoFit/>
                </a:bodyPr>
                <a:lstStyle/>
                <a:p>
                  <a:pPr marL="0" marR="0" indent="0" algn="l" defTabSz="4572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</a:pPr>
                  <a:endParaRPr kumimoji="0" lang="zh-CN" altLang="en-US" sz="12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ea typeface="+mn-ea"/>
                    <a:cs typeface="+mn-cs"/>
                    <a:sym typeface="Calibri" panose="020F0502020204030204"/>
                  </a:endParaRPr>
                </a:p>
              </p:txBody>
            </p:sp>
            <p:sp>
              <p:nvSpPr>
                <p:cNvPr id="266" name="node6">
                  <a:extLst>
                    <a:ext uri="{FF2B5EF4-FFF2-40B4-BE49-F238E27FC236}">
                      <a16:creationId xmlns:a16="http://schemas.microsoft.com/office/drawing/2014/main" id="{3548DDC5-0AD5-4B3A-9527-2F49F5490B47}"/>
                    </a:ext>
                  </a:extLst>
                </p:cNvPr>
                <p:cNvSpPr/>
                <p:nvPr/>
              </p:nvSpPr>
              <p:spPr>
                <a:xfrm>
                  <a:off x="2003794" y="4006298"/>
                  <a:ext cx="91142" cy="88614"/>
                </a:xfrm>
                <a:prstGeom prst="ellipse">
                  <a:avLst/>
                </a:prstGeom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spAutoFit/>
                </a:bodyPr>
                <a:lstStyle/>
                <a:p>
                  <a:pPr marL="0" marR="0" indent="0" algn="l" defTabSz="4572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</a:pPr>
                  <a:endParaRPr kumimoji="0" lang="zh-CN" altLang="en-US" sz="12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ea typeface="+mn-ea"/>
                    <a:cs typeface="+mn-cs"/>
                    <a:sym typeface="Calibri" panose="020F0502020204030204"/>
                  </a:endParaRPr>
                </a:p>
              </p:txBody>
            </p:sp>
            <p:sp>
              <p:nvSpPr>
                <p:cNvPr id="267" name="node5">
                  <a:extLst>
                    <a:ext uri="{FF2B5EF4-FFF2-40B4-BE49-F238E27FC236}">
                      <a16:creationId xmlns:a16="http://schemas.microsoft.com/office/drawing/2014/main" id="{8F97CDF5-1CD1-4339-B4D9-9D78C31D012E}"/>
                    </a:ext>
                  </a:extLst>
                </p:cNvPr>
                <p:cNvSpPr/>
                <p:nvPr/>
              </p:nvSpPr>
              <p:spPr>
                <a:xfrm>
                  <a:off x="2076933" y="3780102"/>
                  <a:ext cx="91142" cy="88614"/>
                </a:xfrm>
                <a:prstGeom prst="ellipse">
                  <a:avLst/>
                </a:prstGeom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spAutoFit/>
                </a:bodyPr>
                <a:lstStyle/>
                <a:p>
                  <a:pPr marL="0" marR="0" indent="0" algn="l" defTabSz="4572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</a:pPr>
                  <a:endParaRPr kumimoji="0" lang="zh-CN" altLang="en-US" sz="12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ea typeface="+mn-ea"/>
                    <a:cs typeface="+mn-cs"/>
                    <a:sym typeface="Calibri" panose="020F0502020204030204"/>
                  </a:endParaRPr>
                </a:p>
              </p:txBody>
            </p:sp>
            <p:sp>
              <p:nvSpPr>
                <p:cNvPr id="268" name="node7">
                  <a:extLst>
                    <a:ext uri="{FF2B5EF4-FFF2-40B4-BE49-F238E27FC236}">
                      <a16:creationId xmlns:a16="http://schemas.microsoft.com/office/drawing/2014/main" id="{6F05AA73-913B-4CEA-ACBE-9FE4BF645072}"/>
                    </a:ext>
                  </a:extLst>
                </p:cNvPr>
                <p:cNvSpPr/>
                <p:nvPr/>
              </p:nvSpPr>
              <p:spPr>
                <a:xfrm>
                  <a:off x="2266141" y="3926643"/>
                  <a:ext cx="91142" cy="88614"/>
                </a:xfrm>
                <a:prstGeom prst="ellipse">
                  <a:avLst/>
                </a:prstGeom>
                <a:solidFill>
                  <a:srgbClr val="92D050"/>
                </a:solidFill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spAutoFit/>
                </a:bodyPr>
                <a:lstStyle/>
                <a:p>
                  <a:pPr marL="0" marR="0" indent="0" algn="l" defTabSz="4572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</a:pPr>
                  <a:endParaRPr kumimoji="0" lang="zh-CN" altLang="en-US" sz="12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ea typeface="+mn-ea"/>
                    <a:cs typeface="+mn-cs"/>
                    <a:sym typeface="Calibri" panose="020F0502020204030204"/>
                  </a:endParaRPr>
                </a:p>
              </p:txBody>
            </p:sp>
          </p:grpSp>
          <p:grpSp>
            <p:nvGrpSpPr>
              <p:cNvPr id="5" name="组合 4">
                <a:extLst>
                  <a:ext uri="{FF2B5EF4-FFF2-40B4-BE49-F238E27FC236}">
                    <a16:creationId xmlns:a16="http://schemas.microsoft.com/office/drawing/2014/main" id="{7637FBEA-B0B2-4A92-8C41-71B4E8F0B25A}"/>
                  </a:ext>
                </a:extLst>
              </p:cNvPr>
              <p:cNvGrpSpPr/>
              <p:nvPr/>
            </p:nvGrpSpPr>
            <p:grpSpPr>
              <a:xfrm>
                <a:off x="7722796" y="4018899"/>
                <a:ext cx="898850" cy="381298"/>
                <a:chOff x="1451291" y="4259392"/>
                <a:chExt cx="898850" cy="381298"/>
              </a:xfrm>
            </p:grpSpPr>
            <p:cxnSp>
              <p:nvCxnSpPr>
                <p:cNvPr id="310" name="1-2">
                  <a:extLst>
                    <a:ext uri="{FF2B5EF4-FFF2-40B4-BE49-F238E27FC236}">
                      <a16:creationId xmlns:a16="http://schemas.microsoft.com/office/drawing/2014/main" id="{088B3970-D790-4245-8D38-E8160787CCFC}"/>
                    </a:ext>
                  </a:extLst>
                </p:cNvPr>
                <p:cNvCxnSpPr>
                  <a:cxnSpLocks/>
                  <a:stCxn id="315" idx="3"/>
                  <a:endCxn id="316" idx="7"/>
                </p:cNvCxnSpPr>
                <p:nvPr/>
              </p:nvCxnSpPr>
              <p:spPr>
                <a:xfrm flipH="1">
                  <a:off x="1529085" y="4335028"/>
                  <a:ext cx="90841" cy="97105"/>
                </a:xfrm>
                <a:prstGeom prst="line">
                  <a:avLst/>
                </a:prstGeom>
                <a:noFill/>
                <a:ln w="12700" cap="flat">
                  <a:solidFill>
                    <a:schemeClr val="tx1"/>
                  </a:solidFill>
                  <a:prstDash val="solid"/>
                  <a:round/>
                </a:ln>
                <a:effectLst>
                  <a:outerShdw blurRad="38100" dist="20000" dir="5400000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none"/>
              </p:style>
            </p:cxnSp>
            <p:cxnSp>
              <p:nvCxnSpPr>
                <p:cNvPr id="311" name="1-4">
                  <a:extLst>
                    <a:ext uri="{FF2B5EF4-FFF2-40B4-BE49-F238E27FC236}">
                      <a16:creationId xmlns:a16="http://schemas.microsoft.com/office/drawing/2014/main" id="{B2E5737C-C2D4-4F1F-AE77-43375F63B187}"/>
                    </a:ext>
                  </a:extLst>
                </p:cNvPr>
                <p:cNvCxnSpPr>
                  <a:cxnSpLocks/>
                  <a:stCxn id="316" idx="5"/>
                  <a:endCxn id="317" idx="1"/>
                </p:cNvCxnSpPr>
                <p:nvPr/>
              </p:nvCxnSpPr>
              <p:spPr>
                <a:xfrm>
                  <a:off x="1529085" y="4494792"/>
                  <a:ext cx="115220" cy="70261"/>
                </a:xfrm>
                <a:prstGeom prst="line">
                  <a:avLst/>
                </a:prstGeom>
                <a:noFill/>
                <a:ln w="12700" cap="flat">
                  <a:solidFill>
                    <a:schemeClr val="tx1"/>
                  </a:solidFill>
                  <a:prstDash val="solid"/>
                  <a:round/>
                </a:ln>
                <a:effectLst>
                  <a:outerShdw blurRad="38100" dist="20000" dir="5400000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none"/>
              </p:style>
            </p:cxnSp>
            <p:cxnSp>
              <p:nvCxnSpPr>
                <p:cNvPr id="312" name="2-3">
                  <a:extLst>
                    <a:ext uri="{FF2B5EF4-FFF2-40B4-BE49-F238E27FC236}">
                      <a16:creationId xmlns:a16="http://schemas.microsoft.com/office/drawing/2014/main" id="{13E2BF03-A512-42E2-A1B1-EC81C3E02C78}"/>
                    </a:ext>
                  </a:extLst>
                </p:cNvPr>
                <p:cNvCxnSpPr>
                  <a:cxnSpLocks/>
                  <a:stCxn id="315" idx="5"/>
                  <a:endCxn id="319" idx="1"/>
                </p:cNvCxnSpPr>
                <p:nvPr/>
              </p:nvCxnSpPr>
              <p:spPr>
                <a:xfrm>
                  <a:off x="1684373" y="4335028"/>
                  <a:ext cx="126880" cy="61526"/>
                </a:xfrm>
                <a:prstGeom prst="line">
                  <a:avLst/>
                </a:prstGeom>
                <a:noFill/>
                <a:ln w="12700" cap="flat">
                  <a:solidFill>
                    <a:schemeClr val="tx1"/>
                  </a:solidFill>
                  <a:prstDash val="solid"/>
                  <a:round/>
                </a:ln>
                <a:effectLst>
                  <a:outerShdw blurRad="38100" dist="20000" dir="5400000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none"/>
              </p:style>
            </p:cxnSp>
            <p:cxnSp>
              <p:nvCxnSpPr>
                <p:cNvPr id="313" name="5-6">
                  <a:extLst>
                    <a:ext uri="{FF2B5EF4-FFF2-40B4-BE49-F238E27FC236}">
                      <a16:creationId xmlns:a16="http://schemas.microsoft.com/office/drawing/2014/main" id="{52D21A34-E2D5-4961-B0F6-7AD0CDF9B399}"/>
                    </a:ext>
                  </a:extLst>
                </p:cNvPr>
                <p:cNvCxnSpPr>
                  <a:cxnSpLocks/>
                  <a:stCxn id="323" idx="3"/>
                  <a:endCxn id="321" idx="0"/>
                </p:cNvCxnSpPr>
                <p:nvPr/>
              </p:nvCxnSpPr>
              <p:spPr>
                <a:xfrm flipH="1">
                  <a:off x="2042223" y="4392558"/>
                  <a:ext cx="40916" cy="150559"/>
                </a:xfrm>
                <a:prstGeom prst="line">
                  <a:avLst/>
                </a:prstGeom>
                <a:noFill/>
                <a:ln w="12700" cap="flat">
                  <a:solidFill>
                    <a:schemeClr val="tx1"/>
                  </a:solidFill>
                  <a:prstDash val="solid"/>
                  <a:round/>
                </a:ln>
                <a:effectLst>
                  <a:outerShdw blurRad="38100" dist="20000" dir="5400000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none"/>
              </p:style>
            </p:cxnSp>
            <p:cxnSp>
              <p:nvCxnSpPr>
                <p:cNvPr id="314" name="5-7">
                  <a:extLst>
                    <a:ext uri="{FF2B5EF4-FFF2-40B4-BE49-F238E27FC236}">
                      <a16:creationId xmlns:a16="http://schemas.microsoft.com/office/drawing/2014/main" id="{C53E6EC4-1893-4323-B291-D2D5D14319C9}"/>
                    </a:ext>
                  </a:extLst>
                </p:cNvPr>
                <p:cNvCxnSpPr>
                  <a:cxnSpLocks/>
                  <a:stCxn id="323" idx="5"/>
                  <a:endCxn id="325" idx="1"/>
                </p:cNvCxnSpPr>
                <p:nvPr/>
              </p:nvCxnSpPr>
              <p:spPr>
                <a:xfrm>
                  <a:off x="2147586" y="4392558"/>
                  <a:ext cx="124760" cy="83882"/>
                </a:xfrm>
                <a:prstGeom prst="line">
                  <a:avLst/>
                </a:prstGeom>
                <a:noFill/>
                <a:ln w="12700" cap="flat">
                  <a:solidFill>
                    <a:schemeClr val="tx1"/>
                  </a:solidFill>
                  <a:prstDash val="solid"/>
                  <a:round/>
                </a:ln>
                <a:effectLst>
                  <a:outerShdw blurRad="38100" dist="20000" dir="5400000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none"/>
              </p:style>
            </p:cxnSp>
            <p:sp>
              <p:nvSpPr>
                <p:cNvPr id="315" name="node2">
                  <a:extLst>
                    <a:ext uri="{FF2B5EF4-FFF2-40B4-BE49-F238E27FC236}">
                      <a16:creationId xmlns:a16="http://schemas.microsoft.com/office/drawing/2014/main" id="{0FEBCFCB-B4AE-4976-B8CC-61A4A9383838}"/>
                    </a:ext>
                  </a:extLst>
                </p:cNvPr>
                <p:cNvSpPr/>
                <p:nvPr/>
              </p:nvSpPr>
              <p:spPr>
                <a:xfrm>
                  <a:off x="1606578" y="4259392"/>
                  <a:ext cx="91142" cy="88613"/>
                </a:xfrm>
                <a:prstGeom prst="ellipse">
                  <a:avLst/>
                </a:prstGeom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spAutoFit/>
                </a:bodyPr>
                <a:lstStyle/>
                <a:p>
                  <a:pPr marL="0" marR="0" indent="0" algn="l" defTabSz="4572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</a:pPr>
                  <a:endParaRPr kumimoji="0" lang="zh-CN" altLang="en-US" sz="12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ea typeface="+mn-ea"/>
                    <a:cs typeface="+mn-cs"/>
                    <a:sym typeface="Calibri" panose="020F0502020204030204"/>
                  </a:endParaRPr>
                </a:p>
              </p:txBody>
            </p:sp>
            <p:sp>
              <p:nvSpPr>
                <p:cNvPr id="316" name="node1">
                  <a:extLst>
                    <a:ext uri="{FF2B5EF4-FFF2-40B4-BE49-F238E27FC236}">
                      <a16:creationId xmlns:a16="http://schemas.microsoft.com/office/drawing/2014/main" id="{B3D73294-B3B9-467C-B86F-8D697F2CB288}"/>
                    </a:ext>
                  </a:extLst>
                </p:cNvPr>
                <p:cNvSpPr/>
                <p:nvPr/>
              </p:nvSpPr>
              <p:spPr>
                <a:xfrm>
                  <a:off x="1451291" y="4419156"/>
                  <a:ext cx="91142" cy="88614"/>
                </a:xfrm>
                <a:prstGeom prst="ellipse">
                  <a:avLst/>
                </a:prstGeom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spAutoFit/>
                </a:bodyPr>
                <a:lstStyle/>
                <a:p>
                  <a:pPr marL="0" marR="0" indent="0" algn="l" defTabSz="4572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</a:pPr>
                  <a:endParaRPr kumimoji="0" lang="zh-CN" altLang="en-US" sz="12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ea typeface="+mn-ea"/>
                    <a:cs typeface="+mn-cs"/>
                    <a:sym typeface="Calibri" panose="020F0502020204030204"/>
                  </a:endParaRPr>
                </a:p>
              </p:txBody>
            </p:sp>
            <p:sp>
              <p:nvSpPr>
                <p:cNvPr id="317" name="node4">
                  <a:extLst>
                    <a:ext uri="{FF2B5EF4-FFF2-40B4-BE49-F238E27FC236}">
                      <a16:creationId xmlns:a16="http://schemas.microsoft.com/office/drawing/2014/main" id="{8F871EB0-7759-424B-ADAB-D0D473FF55B0}"/>
                    </a:ext>
                  </a:extLst>
                </p:cNvPr>
                <p:cNvSpPr/>
                <p:nvPr/>
              </p:nvSpPr>
              <p:spPr>
                <a:xfrm>
                  <a:off x="1630958" y="4552076"/>
                  <a:ext cx="91142" cy="88614"/>
                </a:xfrm>
                <a:prstGeom prst="ellipse">
                  <a:avLst/>
                </a:prstGeom>
                <a:solidFill>
                  <a:schemeClr val="accent3"/>
                </a:solidFill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spAutoFit/>
                </a:bodyPr>
                <a:lstStyle/>
                <a:p>
                  <a:pPr marL="0" marR="0" indent="0" algn="l" defTabSz="4572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</a:pPr>
                  <a:endParaRPr kumimoji="0" lang="zh-CN" altLang="en-US" sz="12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ea typeface="+mn-ea"/>
                    <a:cs typeface="+mn-cs"/>
                    <a:sym typeface="Calibri" panose="020F0502020204030204"/>
                  </a:endParaRPr>
                </a:p>
              </p:txBody>
            </p:sp>
            <p:sp>
              <p:nvSpPr>
                <p:cNvPr id="319" name="node3">
                  <a:extLst>
                    <a:ext uri="{FF2B5EF4-FFF2-40B4-BE49-F238E27FC236}">
                      <a16:creationId xmlns:a16="http://schemas.microsoft.com/office/drawing/2014/main" id="{6001153E-B6E6-4B46-A544-D209CA096850}"/>
                    </a:ext>
                  </a:extLst>
                </p:cNvPr>
                <p:cNvSpPr/>
                <p:nvPr/>
              </p:nvSpPr>
              <p:spPr>
                <a:xfrm>
                  <a:off x="1797905" y="4383577"/>
                  <a:ext cx="91142" cy="88614"/>
                </a:xfrm>
                <a:prstGeom prst="ellipse">
                  <a:avLst/>
                </a:prstGeom>
                <a:solidFill>
                  <a:schemeClr val="bg1"/>
                </a:solidFill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spAutoFit/>
                </a:bodyPr>
                <a:lstStyle/>
                <a:p>
                  <a:pPr marL="0" marR="0" indent="0" algn="l" defTabSz="4572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</a:pPr>
                  <a:endParaRPr kumimoji="0" lang="zh-CN" altLang="en-US" sz="12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ea typeface="+mn-ea"/>
                    <a:cs typeface="+mn-cs"/>
                    <a:sym typeface="Calibri" panose="020F0502020204030204"/>
                  </a:endParaRPr>
                </a:p>
              </p:txBody>
            </p:sp>
            <p:sp>
              <p:nvSpPr>
                <p:cNvPr id="321" name="node6">
                  <a:extLst>
                    <a:ext uri="{FF2B5EF4-FFF2-40B4-BE49-F238E27FC236}">
                      <a16:creationId xmlns:a16="http://schemas.microsoft.com/office/drawing/2014/main" id="{D4B61A00-6EB5-4F8A-A3D7-E1D01A90D0FF}"/>
                    </a:ext>
                  </a:extLst>
                </p:cNvPr>
                <p:cNvSpPr/>
                <p:nvPr/>
              </p:nvSpPr>
              <p:spPr>
                <a:xfrm>
                  <a:off x="1996652" y="4543118"/>
                  <a:ext cx="91142" cy="88614"/>
                </a:xfrm>
                <a:prstGeom prst="ellipse">
                  <a:avLst/>
                </a:prstGeom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spAutoFit/>
                </a:bodyPr>
                <a:lstStyle/>
                <a:p>
                  <a:pPr marL="0" marR="0" indent="0" algn="l" defTabSz="4572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</a:pPr>
                  <a:endParaRPr kumimoji="0" lang="zh-CN" altLang="en-US" sz="12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ea typeface="+mn-ea"/>
                    <a:cs typeface="+mn-cs"/>
                    <a:sym typeface="Calibri" panose="020F0502020204030204"/>
                  </a:endParaRPr>
                </a:p>
              </p:txBody>
            </p:sp>
            <p:sp>
              <p:nvSpPr>
                <p:cNvPr id="323" name="node5">
                  <a:extLst>
                    <a:ext uri="{FF2B5EF4-FFF2-40B4-BE49-F238E27FC236}">
                      <a16:creationId xmlns:a16="http://schemas.microsoft.com/office/drawing/2014/main" id="{67D24834-9BA1-4A6D-AE16-42FD6156C783}"/>
                    </a:ext>
                  </a:extLst>
                </p:cNvPr>
                <p:cNvSpPr/>
                <p:nvPr/>
              </p:nvSpPr>
              <p:spPr>
                <a:xfrm>
                  <a:off x="2069791" y="4316922"/>
                  <a:ext cx="91142" cy="88614"/>
                </a:xfrm>
                <a:prstGeom prst="ellipse">
                  <a:avLst/>
                </a:prstGeom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spAutoFit/>
                </a:bodyPr>
                <a:lstStyle/>
                <a:p>
                  <a:pPr marL="0" marR="0" indent="0" algn="l" defTabSz="4572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</a:pPr>
                  <a:endParaRPr kumimoji="0" lang="zh-CN" altLang="en-US" sz="12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ea typeface="+mn-ea"/>
                    <a:cs typeface="+mn-cs"/>
                    <a:sym typeface="Calibri" panose="020F0502020204030204"/>
                  </a:endParaRPr>
                </a:p>
              </p:txBody>
            </p:sp>
            <p:sp>
              <p:nvSpPr>
                <p:cNvPr id="325" name="node7">
                  <a:extLst>
                    <a:ext uri="{FF2B5EF4-FFF2-40B4-BE49-F238E27FC236}">
                      <a16:creationId xmlns:a16="http://schemas.microsoft.com/office/drawing/2014/main" id="{7811D7BC-72B6-4070-ABF8-0C32156D0200}"/>
                    </a:ext>
                  </a:extLst>
                </p:cNvPr>
                <p:cNvSpPr/>
                <p:nvPr/>
              </p:nvSpPr>
              <p:spPr>
                <a:xfrm>
                  <a:off x="2258999" y="4463463"/>
                  <a:ext cx="91142" cy="88614"/>
                </a:xfrm>
                <a:prstGeom prst="ellipse">
                  <a:avLst/>
                </a:prstGeom>
                <a:solidFill>
                  <a:srgbClr val="92D050"/>
                </a:solidFill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spAutoFit/>
                </a:bodyPr>
                <a:lstStyle/>
                <a:p>
                  <a:pPr marL="0" marR="0" indent="0" algn="l" defTabSz="4572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</a:pPr>
                  <a:endParaRPr kumimoji="0" lang="zh-CN" altLang="en-US" sz="12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ea typeface="+mn-ea"/>
                    <a:cs typeface="+mn-cs"/>
                    <a:sym typeface="Calibri" panose="020F0502020204030204"/>
                  </a:endParaRPr>
                </a:p>
              </p:txBody>
            </p:sp>
          </p:grpSp>
          <p:grpSp>
            <p:nvGrpSpPr>
              <p:cNvPr id="327" name="RSF1">
                <a:extLst>
                  <a:ext uri="{FF2B5EF4-FFF2-40B4-BE49-F238E27FC236}">
                    <a16:creationId xmlns:a16="http://schemas.microsoft.com/office/drawing/2014/main" id="{082B9ECD-7DD6-4274-A475-EB7F969FE68D}"/>
                  </a:ext>
                </a:extLst>
              </p:cNvPr>
              <p:cNvGrpSpPr/>
              <p:nvPr/>
            </p:nvGrpSpPr>
            <p:grpSpPr>
              <a:xfrm>
                <a:off x="7772045" y="4494030"/>
                <a:ext cx="898850" cy="381298"/>
                <a:chOff x="1052910" y="1833177"/>
                <a:chExt cx="2840280" cy="1239244"/>
              </a:xfrm>
            </p:grpSpPr>
            <p:cxnSp>
              <p:nvCxnSpPr>
                <p:cNvPr id="329" name="1-2">
                  <a:extLst>
                    <a:ext uri="{FF2B5EF4-FFF2-40B4-BE49-F238E27FC236}">
                      <a16:creationId xmlns:a16="http://schemas.microsoft.com/office/drawing/2014/main" id="{3822FCFD-E0B3-48BA-A9BC-D07D6DAC2406}"/>
                    </a:ext>
                  </a:extLst>
                </p:cNvPr>
                <p:cNvCxnSpPr>
                  <a:cxnSpLocks/>
                  <a:stCxn id="335" idx="3"/>
                  <a:endCxn id="336" idx="7"/>
                </p:cNvCxnSpPr>
                <p:nvPr/>
              </p:nvCxnSpPr>
              <p:spPr>
                <a:xfrm flipH="1">
                  <a:off x="1298732" y="2079000"/>
                  <a:ext cx="287048" cy="315598"/>
                </a:xfrm>
                <a:prstGeom prst="line">
                  <a:avLst/>
                </a:prstGeom>
                <a:noFill/>
                <a:ln w="12700" cap="flat">
                  <a:solidFill>
                    <a:schemeClr val="tx1"/>
                  </a:solidFill>
                  <a:prstDash val="solid"/>
                  <a:round/>
                </a:ln>
                <a:effectLst>
                  <a:outerShdw blurRad="38100" dist="20000" dir="5400000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none"/>
              </p:style>
            </p:cxnSp>
            <p:cxnSp>
              <p:nvCxnSpPr>
                <p:cNvPr id="331" name="1-4">
                  <a:extLst>
                    <a:ext uri="{FF2B5EF4-FFF2-40B4-BE49-F238E27FC236}">
                      <a16:creationId xmlns:a16="http://schemas.microsoft.com/office/drawing/2014/main" id="{AB3A33E4-DF32-4CCA-880A-EB81769F0B6D}"/>
                    </a:ext>
                  </a:extLst>
                </p:cNvPr>
                <p:cNvCxnSpPr>
                  <a:cxnSpLocks/>
                  <a:stCxn id="336" idx="5"/>
                  <a:endCxn id="337" idx="1"/>
                </p:cNvCxnSpPr>
                <p:nvPr/>
              </p:nvCxnSpPr>
              <p:spPr>
                <a:xfrm>
                  <a:off x="1298732" y="2598244"/>
                  <a:ext cx="364085" cy="228354"/>
                </a:xfrm>
                <a:prstGeom prst="line">
                  <a:avLst/>
                </a:prstGeom>
                <a:noFill/>
                <a:ln w="12700" cap="flat">
                  <a:solidFill>
                    <a:schemeClr val="tx1"/>
                  </a:solidFill>
                  <a:prstDash val="solid"/>
                  <a:round/>
                </a:ln>
                <a:effectLst>
                  <a:outerShdw blurRad="38100" dist="20000" dir="5400000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none"/>
              </p:style>
            </p:cxnSp>
            <p:cxnSp>
              <p:nvCxnSpPr>
                <p:cNvPr id="332" name="2-3">
                  <a:extLst>
                    <a:ext uri="{FF2B5EF4-FFF2-40B4-BE49-F238E27FC236}">
                      <a16:creationId xmlns:a16="http://schemas.microsoft.com/office/drawing/2014/main" id="{8E14E661-6C24-441D-93E7-1E624CAA603D}"/>
                    </a:ext>
                  </a:extLst>
                </p:cNvPr>
                <p:cNvCxnSpPr>
                  <a:cxnSpLocks/>
                  <a:stCxn id="335" idx="5"/>
                  <a:endCxn id="338" idx="1"/>
                </p:cNvCxnSpPr>
                <p:nvPr/>
              </p:nvCxnSpPr>
              <p:spPr>
                <a:xfrm>
                  <a:off x="1789426" y="2079000"/>
                  <a:ext cx="400930" cy="199963"/>
                </a:xfrm>
                <a:prstGeom prst="line">
                  <a:avLst/>
                </a:prstGeom>
                <a:noFill/>
                <a:ln w="12700" cap="flat">
                  <a:solidFill>
                    <a:schemeClr val="tx1"/>
                  </a:solidFill>
                  <a:prstDash val="solid"/>
                  <a:round/>
                </a:ln>
                <a:effectLst>
                  <a:outerShdw blurRad="38100" dist="20000" dir="5400000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none"/>
              </p:style>
            </p:cxnSp>
            <p:cxnSp>
              <p:nvCxnSpPr>
                <p:cNvPr id="333" name="5-6">
                  <a:extLst>
                    <a:ext uri="{FF2B5EF4-FFF2-40B4-BE49-F238E27FC236}">
                      <a16:creationId xmlns:a16="http://schemas.microsoft.com/office/drawing/2014/main" id="{45F8860C-B3AB-4880-BD21-62415450ECD1}"/>
                    </a:ext>
                  </a:extLst>
                </p:cNvPr>
                <p:cNvCxnSpPr>
                  <a:cxnSpLocks/>
                  <a:stCxn id="340" idx="3"/>
                  <a:endCxn id="339" idx="0"/>
                </p:cNvCxnSpPr>
                <p:nvPr/>
              </p:nvCxnSpPr>
              <p:spPr>
                <a:xfrm flipH="1">
                  <a:off x="2920200" y="2265976"/>
                  <a:ext cx="129290" cy="489328"/>
                </a:xfrm>
                <a:prstGeom prst="line">
                  <a:avLst/>
                </a:prstGeom>
                <a:noFill/>
                <a:ln w="12700" cap="flat">
                  <a:solidFill>
                    <a:schemeClr val="tx1"/>
                  </a:solidFill>
                  <a:prstDash val="solid"/>
                  <a:round/>
                </a:ln>
                <a:effectLst>
                  <a:outerShdw blurRad="38100" dist="20000" dir="5400000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none"/>
              </p:style>
            </p:cxnSp>
            <p:cxnSp>
              <p:nvCxnSpPr>
                <p:cNvPr id="334" name="5-7">
                  <a:extLst>
                    <a:ext uri="{FF2B5EF4-FFF2-40B4-BE49-F238E27FC236}">
                      <a16:creationId xmlns:a16="http://schemas.microsoft.com/office/drawing/2014/main" id="{2786AD66-C751-4851-B659-71B109DD4057}"/>
                    </a:ext>
                  </a:extLst>
                </p:cNvPr>
                <p:cNvCxnSpPr>
                  <a:cxnSpLocks/>
                  <a:stCxn id="340" idx="5"/>
                  <a:endCxn id="341" idx="1"/>
                </p:cNvCxnSpPr>
                <p:nvPr/>
              </p:nvCxnSpPr>
              <p:spPr>
                <a:xfrm>
                  <a:off x="3253136" y="2265976"/>
                  <a:ext cx="394231" cy="272622"/>
                </a:xfrm>
                <a:prstGeom prst="line">
                  <a:avLst/>
                </a:prstGeom>
                <a:noFill/>
                <a:ln w="12700" cap="flat">
                  <a:solidFill>
                    <a:schemeClr val="tx1"/>
                  </a:solidFill>
                  <a:prstDash val="solid"/>
                  <a:round/>
                </a:ln>
                <a:effectLst>
                  <a:outerShdw blurRad="38100" dist="20000" dir="5400000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none"/>
              </p:style>
            </p:cxnSp>
            <p:sp>
              <p:nvSpPr>
                <p:cNvPr id="335" name="node2">
                  <a:extLst>
                    <a:ext uri="{FF2B5EF4-FFF2-40B4-BE49-F238E27FC236}">
                      <a16:creationId xmlns:a16="http://schemas.microsoft.com/office/drawing/2014/main" id="{342F1CDD-4374-4776-855A-6052467CD943}"/>
                    </a:ext>
                  </a:extLst>
                </p:cNvPr>
                <p:cNvSpPr/>
                <p:nvPr/>
              </p:nvSpPr>
              <p:spPr>
                <a:xfrm>
                  <a:off x="1543603" y="1833177"/>
                  <a:ext cx="288001" cy="287999"/>
                </a:xfrm>
                <a:prstGeom prst="ellipse">
                  <a:avLst/>
                </a:prstGeom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spAutoFit/>
                </a:bodyPr>
                <a:lstStyle/>
                <a:p>
                  <a:pPr marL="0" marR="0" indent="0" algn="l" defTabSz="4572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</a:pPr>
                  <a:endParaRPr kumimoji="0" lang="zh-CN" altLang="en-US" sz="12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ea typeface="+mn-ea"/>
                    <a:cs typeface="+mn-cs"/>
                    <a:sym typeface="Calibri" panose="020F0502020204030204"/>
                  </a:endParaRPr>
                </a:p>
              </p:txBody>
            </p:sp>
            <p:sp>
              <p:nvSpPr>
                <p:cNvPr id="336" name="node1">
                  <a:extLst>
                    <a:ext uri="{FF2B5EF4-FFF2-40B4-BE49-F238E27FC236}">
                      <a16:creationId xmlns:a16="http://schemas.microsoft.com/office/drawing/2014/main" id="{13F0E711-5A42-4470-A094-A6CBD5BC2068}"/>
                    </a:ext>
                  </a:extLst>
                </p:cNvPr>
                <p:cNvSpPr/>
                <p:nvPr/>
              </p:nvSpPr>
              <p:spPr>
                <a:xfrm>
                  <a:off x="1052910" y="2352422"/>
                  <a:ext cx="287999" cy="288001"/>
                </a:xfrm>
                <a:prstGeom prst="ellipse">
                  <a:avLst/>
                </a:prstGeom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spAutoFit/>
                </a:bodyPr>
                <a:lstStyle/>
                <a:p>
                  <a:pPr marL="0" marR="0" indent="0" algn="l" defTabSz="4572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</a:pPr>
                  <a:endParaRPr kumimoji="0" lang="zh-CN" altLang="en-US" sz="12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ea typeface="+mn-ea"/>
                    <a:cs typeface="+mn-cs"/>
                    <a:sym typeface="Calibri" panose="020F0502020204030204"/>
                  </a:endParaRPr>
                </a:p>
              </p:txBody>
            </p:sp>
            <p:sp>
              <p:nvSpPr>
                <p:cNvPr id="337" name="node4">
                  <a:extLst>
                    <a:ext uri="{FF2B5EF4-FFF2-40B4-BE49-F238E27FC236}">
                      <a16:creationId xmlns:a16="http://schemas.microsoft.com/office/drawing/2014/main" id="{32F2F345-6D12-4B84-AC9E-5A763634BC7E}"/>
                    </a:ext>
                  </a:extLst>
                </p:cNvPr>
                <p:cNvSpPr/>
                <p:nvPr/>
              </p:nvSpPr>
              <p:spPr>
                <a:xfrm>
                  <a:off x="1620640" y="2784420"/>
                  <a:ext cx="288001" cy="288001"/>
                </a:xfrm>
                <a:prstGeom prst="ellipse">
                  <a:avLst/>
                </a:prstGeom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spAutoFit/>
                </a:bodyPr>
                <a:lstStyle/>
                <a:p>
                  <a:pPr marL="0" marR="0" indent="0" algn="l" defTabSz="4572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</a:pPr>
                  <a:endParaRPr kumimoji="0" lang="zh-CN" altLang="en-US" sz="12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ea typeface="+mn-ea"/>
                    <a:cs typeface="+mn-cs"/>
                    <a:sym typeface="Calibri" panose="020F0502020204030204"/>
                  </a:endParaRPr>
                </a:p>
              </p:txBody>
            </p:sp>
            <p:sp>
              <p:nvSpPr>
                <p:cNvPr id="338" name="node3">
                  <a:extLst>
                    <a:ext uri="{FF2B5EF4-FFF2-40B4-BE49-F238E27FC236}">
                      <a16:creationId xmlns:a16="http://schemas.microsoft.com/office/drawing/2014/main" id="{25B08AC2-5E16-4927-8C9D-FE41D22F92EC}"/>
                    </a:ext>
                  </a:extLst>
                </p:cNvPr>
                <p:cNvSpPr/>
                <p:nvPr/>
              </p:nvSpPr>
              <p:spPr>
                <a:xfrm>
                  <a:off x="2148178" y="2236787"/>
                  <a:ext cx="288001" cy="288001"/>
                </a:xfrm>
                <a:prstGeom prst="ellipse">
                  <a:avLst/>
                </a:prstGeom>
                <a:solidFill>
                  <a:srgbClr val="92D050"/>
                </a:solidFill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spAutoFit/>
                </a:bodyPr>
                <a:lstStyle/>
                <a:p>
                  <a:pPr marL="0" marR="0" indent="0" algn="l" defTabSz="4572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</a:pPr>
                  <a:endParaRPr kumimoji="0" lang="zh-CN" altLang="en-US" sz="12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ea typeface="+mn-ea"/>
                    <a:cs typeface="+mn-cs"/>
                    <a:sym typeface="Calibri" panose="020F0502020204030204"/>
                  </a:endParaRPr>
                </a:p>
              </p:txBody>
            </p:sp>
            <p:sp>
              <p:nvSpPr>
                <p:cNvPr id="339" name="node6">
                  <a:extLst>
                    <a:ext uri="{FF2B5EF4-FFF2-40B4-BE49-F238E27FC236}">
                      <a16:creationId xmlns:a16="http://schemas.microsoft.com/office/drawing/2014/main" id="{7D24C5C6-F820-4ABE-BA1E-69A32C397D6D}"/>
                    </a:ext>
                  </a:extLst>
                </p:cNvPr>
                <p:cNvSpPr/>
                <p:nvPr/>
              </p:nvSpPr>
              <p:spPr>
                <a:xfrm>
                  <a:off x="2776200" y="2755305"/>
                  <a:ext cx="288001" cy="288001"/>
                </a:xfrm>
                <a:prstGeom prst="ellipse">
                  <a:avLst/>
                </a:prstGeom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spAutoFit/>
                </a:bodyPr>
                <a:lstStyle/>
                <a:p>
                  <a:pPr marL="0" marR="0" indent="0" algn="l" defTabSz="4572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</a:pPr>
                  <a:endParaRPr kumimoji="0" lang="zh-CN" altLang="en-US" sz="12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ea typeface="+mn-ea"/>
                    <a:cs typeface="+mn-cs"/>
                    <a:sym typeface="Calibri" panose="020F0502020204030204"/>
                  </a:endParaRPr>
                </a:p>
              </p:txBody>
            </p:sp>
            <p:sp>
              <p:nvSpPr>
                <p:cNvPr id="340" name="node5">
                  <a:extLst>
                    <a:ext uri="{FF2B5EF4-FFF2-40B4-BE49-F238E27FC236}">
                      <a16:creationId xmlns:a16="http://schemas.microsoft.com/office/drawing/2014/main" id="{511A16C7-AD75-4989-A461-3BCCE2BFA17B}"/>
                    </a:ext>
                  </a:extLst>
                </p:cNvPr>
                <p:cNvSpPr/>
                <p:nvPr/>
              </p:nvSpPr>
              <p:spPr>
                <a:xfrm>
                  <a:off x="3007312" y="2020153"/>
                  <a:ext cx="287999" cy="288001"/>
                </a:xfrm>
                <a:prstGeom prst="ellipse">
                  <a:avLst/>
                </a:prstGeom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spAutoFit/>
                </a:bodyPr>
                <a:lstStyle/>
                <a:p>
                  <a:pPr marL="0" marR="0" indent="0" algn="l" defTabSz="4572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</a:pPr>
                  <a:endParaRPr kumimoji="0" lang="zh-CN" altLang="en-US" sz="12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ea typeface="+mn-ea"/>
                    <a:cs typeface="+mn-cs"/>
                    <a:sym typeface="Calibri" panose="020F0502020204030204"/>
                  </a:endParaRPr>
                </a:p>
              </p:txBody>
            </p:sp>
            <p:sp>
              <p:nvSpPr>
                <p:cNvPr id="341" name="node7">
                  <a:extLst>
                    <a:ext uri="{FF2B5EF4-FFF2-40B4-BE49-F238E27FC236}">
                      <a16:creationId xmlns:a16="http://schemas.microsoft.com/office/drawing/2014/main" id="{C3B4654A-1304-4645-9738-86BA7A80875E}"/>
                    </a:ext>
                  </a:extLst>
                </p:cNvPr>
                <p:cNvSpPr/>
                <p:nvPr/>
              </p:nvSpPr>
              <p:spPr>
                <a:xfrm>
                  <a:off x="3605191" y="2496422"/>
                  <a:ext cx="287999" cy="288001"/>
                </a:xfrm>
                <a:prstGeom prst="ellipse">
                  <a:avLst/>
                </a:prstGeom>
                <a:solidFill>
                  <a:srgbClr val="92D050"/>
                </a:solidFill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spAutoFit/>
                </a:bodyPr>
                <a:lstStyle/>
                <a:p>
                  <a:pPr marL="0" marR="0" indent="0" algn="l" defTabSz="4572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</a:pPr>
                  <a:endParaRPr kumimoji="0" lang="zh-CN" altLang="en-US" sz="12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ea typeface="+mn-ea"/>
                    <a:cs typeface="+mn-cs"/>
                    <a:sym typeface="Calibri" panose="020F0502020204030204"/>
                  </a:endParaRPr>
                </a:p>
              </p:txBody>
            </p:sp>
          </p:grpSp>
          <p:grpSp>
            <p:nvGrpSpPr>
              <p:cNvPr id="6" name="组合 5">
                <a:extLst>
                  <a:ext uri="{FF2B5EF4-FFF2-40B4-BE49-F238E27FC236}">
                    <a16:creationId xmlns:a16="http://schemas.microsoft.com/office/drawing/2014/main" id="{FD14AFDD-4CB6-4C11-B358-2BF254818CA8}"/>
                  </a:ext>
                </a:extLst>
              </p:cNvPr>
              <p:cNvGrpSpPr/>
              <p:nvPr/>
            </p:nvGrpSpPr>
            <p:grpSpPr>
              <a:xfrm>
                <a:off x="6703882" y="4021500"/>
                <a:ext cx="898850" cy="381298"/>
                <a:chOff x="433459" y="4197605"/>
                <a:chExt cx="898850" cy="381298"/>
              </a:xfrm>
            </p:grpSpPr>
            <p:cxnSp>
              <p:nvCxnSpPr>
                <p:cNvPr id="343" name="1-2">
                  <a:extLst>
                    <a:ext uri="{FF2B5EF4-FFF2-40B4-BE49-F238E27FC236}">
                      <a16:creationId xmlns:a16="http://schemas.microsoft.com/office/drawing/2014/main" id="{B61364C6-B039-4390-9F77-68DEBE4EA13C}"/>
                    </a:ext>
                  </a:extLst>
                </p:cNvPr>
                <p:cNvCxnSpPr>
                  <a:cxnSpLocks/>
                  <a:stCxn id="348" idx="3"/>
                  <a:endCxn id="349" idx="7"/>
                </p:cNvCxnSpPr>
                <p:nvPr/>
              </p:nvCxnSpPr>
              <p:spPr>
                <a:xfrm flipH="1">
                  <a:off x="511253" y="4273241"/>
                  <a:ext cx="90841" cy="97105"/>
                </a:xfrm>
                <a:prstGeom prst="line">
                  <a:avLst/>
                </a:prstGeom>
                <a:noFill/>
                <a:ln w="12700" cap="flat">
                  <a:solidFill>
                    <a:schemeClr val="tx1"/>
                  </a:solidFill>
                  <a:prstDash val="solid"/>
                  <a:round/>
                </a:ln>
                <a:effectLst>
                  <a:outerShdw blurRad="38100" dist="20000" dir="5400000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none"/>
              </p:style>
            </p:cxnSp>
            <p:cxnSp>
              <p:nvCxnSpPr>
                <p:cNvPr id="344" name="1-4">
                  <a:extLst>
                    <a:ext uri="{FF2B5EF4-FFF2-40B4-BE49-F238E27FC236}">
                      <a16:creationId xmlns:a16="http://schemas.microsoft.com/office/drawing/2014/main" id="{D37CD195-0F6E-46D1-85A0-536B5517C30B}"/>
                    </a:ext>
                  </a:extLst>
                </p:cNvPr>
                <p:cNvCxnSpPr>
                  <a:cxnSpLocks/>
                  <a:stCxn id="349" idx="5"/>
                  <a:endCxn id="350" idx="1"/>
                </p:cNvCxnSpPr>
                <p:nvPr/>
              </p:nvCxnSpPr>
              <p:spPr>
                <a:xfrm>
                  <a:off x="511253" y="4433005"/>
                  <a:ext cx="115220" cy="70261"/>
                </a:xfrm>
                <a:prstGeom prst="line">
                  <a:avLst/>
                </a:prstGeom>
                <a:noFill/>
                <a:ln w="12700" cap="flat">
                  <a:solidFill>
                    <a:schemeClr val="tx1"/>
                  </a:solidFill>
                  <a:prstDash val="solid"/>
                  <a:round/>
                </a:ln>
                <a:effectLst>
                  <a:outerShdw blurRad="38100" dist="20000" dir="5400000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none"/>
              </p:style>
            </p:cxnSp>
            <p:cxnSp>
              <p:nvCxnSpPr>
                <p:cNvPr id="345" name="2-3">
                  <a:extLst>
                    <a:ext uri="{FF2B5EF4-FFF2-40B4-BE49-F238E27FC236}">
                      <a16:creationId xmlns:a16="http://schemas.microsoft.com/office/drawing/2014/main" id="{10A5DFEF-61D8-4061-B199-003C29B73BFC}"/>
                    </a:ext>
                  </a:extLst>
                </p:cNvPr>
                <p:cNvCxnSpPr>
                  <a:cxnSpLocks/>
                  <a:stCxn id="348" idx="5"/>
                  <a:endCxn id="351" idx="1"/>
                </p:cNvCxnSpPr>
                <p:nvPr/>
              </p:nvCxnSpPr>
              <p:spPr>
                <a:xfrm>
                  <a:off x="666541" y="4273241"/>
                  <a:ext cx="126880" cy="61526"/>
                </a:xfrm>
                <a:prstGeom prst="line">
                  <a:avLst/>
                </a:prstGeom>
                <a:noFill/>
                <a:ln w="12700" cap="flat">
                  <a:solidFill>
                    <a:schemeClr val="tx1"/>
                  </a:solidFill>
                  <a:prstDash val="solid"/>
                  <a:round/>
                </a:ln>
                <a:effectLst>
                  <a:outerShdw blurRad="38100" dist="20000" dir="5400000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none"/>
              </p:style>
            </p:cxnSp>
            <p:cxnSp>
              <p:nvCxnSpPr>
                <p:cNvPr id="346" name="5-6">
                  <a:extLst>
                    <a:ext uri="{FF2B5EF4-FFF2-40B4-BE49-F238E27FC236}">
                      <a16:creationId xmlns:a16="http://schemas.microsoft.com/office/drawing/2014/main" id="{98DD3CE2-57E5-4C2C-B1C2-4D833551DDFF}"/>
                    </a:ext>
                  </a:extLst>
                </p:cNvPr>
                <p:cNvCxnSpPr>
                  <a:cxnSpLocks/>
                  <a:stCxn id="353" idx="3"/>
                  <a:endCxn id="352" idx="0"/>
                </p:cNvCxnSpPr>
                <p:nvPr/>
              </p:nvCxnSpPr>
              <p:spPr>
                <a:xfrm flipH="1">
                  <a:off x="1024391" y="4330771"/>
                  <a:ext cx="40916" cy="150559"/>
                </a:xfrm>
                <a:prstGeom prst="line">
                  <a:avLst/>
                </a:prstGeom>
                <a:noFill/>
                <a:ln w="12700" cap="flat">
                  <a:solidFill>
                    <a:schemeClr val="tx1"/>
                  </a:solidFill>
                  <a:prstDash val="solid"/>
                  <a:round/>
                </a:ln>
                <a:effectLst>
                  <a:outerShdw blurRad="38100" dist="20000" dir="5400000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none"/>
              </p:style>
            </p:cxnSp>
            <p:cxnSp>
              <p:nvCxnSpPr>
                <p:cNvPr id="347" name="5-7">
                  <a:extLst>
                    <a:ext uri="{FF2B5EF4-FFF2-40B4-BE49-F238E27FC236}">
                      <a16:creationId xmlns:a16="http://schemas.microsoft.com/office/drawing/2014/main" id="{F13EE1F7-313C-4CAA-9299-F060BA8526B9}"/>
                    </a:ext>
                  </a:extLst>
                </p:cNvPr>
                <p:cNvCxnSpPr>
                  <a:cxnSpLocks/>
                  <a:stCxn id="353" idx="5"/>
                  <a:endCxn id="354" idx="1"/>
                </p:cNvCxnSpPr>
                <p:nvPr/>
              </p:nvCxnSpPr>
              <p:spPr>
                <a:xfrm>
                  <a:off x="1129754" y="4330771"/>
                  <a:ext cx="124760" cy="83882"/>
                </a:xfrm>
                <a:prstGeom prst="line">
                  <a:avLst/>
                </a:prstGeom>
                <a:noFill/>
                <a:ln w="12700" cap="flat">
                  <a:solidFill>
                    <a:schemeClr val="tx1"/>
                  </a:solidFill>
                  <a:prstDash val="solid"/>
                  <a:round/>
                </a:ln>
                <a:effectLst>
                  <a:outerShdw blurRad="38100" dist="20000" dir="5400000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none"/>
              </p:style>
            </p:cxnSp>
            <p:sp>
              <p:nvSpPr>
                <p:cNvPr id="348" name="node2">
                  <a:extLst>
                    <a:ext uri="{FF2B5EF4-FFF2-40B4-BE49-F238E27FC236}">
                      <a16:creationId xmlns:a16="http://schemas.microsoft.com/office/drawing/2014/main" id="{BEC7C383-1705-4E58-BC30-620427BD7886}"/>
                    </a:ext>
                  </a:extLst>
                </p:cNvPr>
                <p:cNvSpPr/>
                <p:nvPr/>
              </p:nvSpPr>
              <p:spPr>
                <a:xfrm>
                  <a:off x="588746" y="4197605"/>
                  <a:ext cx="91142" cy="88613"/>
                </a:xfrm>
                <a:prstGeom prst="ellipse">
                  <a:avLst/>
                </a:prstGeom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spAutoFit/>
                </a:bodyPr>
                <a:lstStyle/>
                <a:p>
                  <a:pPr marL="0" marR="0" indent="0" algn="l" defTabSz="4572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</a:pPr>
                  <a:endParaRPr kumimoji="0" lang="zh-CN" altLang="en-US" sz="12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ea typeface="+mn-ea"/>
                    <a:cs typeface="+mn-cs"/>
                    <a:sym typeface="Calibri" panose="020F0502020204030204"/>
                  </a:endParaRPr>
                </a:p>
              </p:txBody>
            </p:sp>
            <p:sp>
              <p:nvSpPr>
                <p:cNvPr id="349" name="node1">
                  <a:extLst>
                    <a:ext uri="{FF2B5EF4-FFF2-40B4-BE49-F238E27FC236}">
                      <a16:creationId xmlns:a16="http://schemas.microsoft.com/office/drawing/2014/main" id="{71796A57-1A52-47A0-A780-57ACCE4548A2}"/>
                    </a:ext>
                  </a:extLst>
                </p:cNvPr>
                <p:cNvSpPr/>
                <p:nvPr/>
              </p:nvSpPr>
              <p:spPr>
                <a:xfrm>
                  <a:off x="433459" y="4357369"/>
                  <a:ext cx="91142" cy="88614"/>
                </a:xfrm>
                <a:prstGeom prst="ellipse">
                  <a:avLst/>
                </a:prstGeom>
                <a:solidFill>
                  <a:schemeClr val="accent3"/>
                </a:solidFill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spAutoFit/>
                </a:bodyPr>
                <a:lstStyle/>
                <a:p>
                  <a:pPr marL="0" marR="0" indent="0" algn="l" defTabSz="4572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</a:pPr>
                  <a:endParaRPr kumimoji="0" lang="zh-CN" altLang="en-US" sz="12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ea typeface="+mn-ea"/>
                    <a:cs typeface="+mn-cs"/>
                    <a:sym typeface="Calibri" panose="020F0502020204030204"/>
                  </a:endParaRPr>
                </a:p>
              </p:txBody>
            </p:sp>
            <p:sp>
              <p:nvSpPr>
                <p:cNvPr id="350" name="node4">
                  <a:extLst>
                    <a:ext uri="{FF2B5EF4-FFF2-40B4-BE49-F238E27FC236}">
                      <a16:creationId xmlns:a16="http://schemas.microsoft.com/office/drawing/2014/main" id="{E9E32396-C439-4B3B-B361-9541E3715042}"/>
                    </a:ext>
                  </a:extLst>
                </p:cNvPr>
                <p:cNvSpPr/>
                <p:nvPr/>
              </p:nvSpPr>
              <p:spPr>
                <a:xfrm>
                  <a:off x="613126" y="4490289"/>
                  <a:ext cx="91142" cy="88614"/>
                </a:xfrm>
                <a:prstGeom prst="ellipse">
                  <a:avLst/>
                </a:prstGeom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spAutoFit/>
                </a:bodyPr>
                <a:lstStyle/>
                <a:p>
                  <a:pPr marL="0" marR="0" indent="0" algn="l" defTabSz="4572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</a:pPr>
                  <a:endParaRPr kumimoji="0" lang="zh-CN" altLang="en-US" sz="12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ea typeface="+mn-ea"/>
                    <a:cs typeface="+mn-cs"/>
                    <a:sym typeface="Calibri" panose="020F0502020204030204"/>
                  </a:endParaRPr>
                </a:p>
              </p:txBody>
            </p:sp>
            <p:sp>
              <p:nvSpPr>
                <p:cNvPr id="351" name="node3">
                  <a:extLst>
                    <a:ext uri="{FF2B5EF4-FFF2-40B4-BE49-F238E27FC236}">
                      <a16:creationId xmlns:a16="http://schemas.microsoft.com/office/drawing/2014/main" id="{11E830E8-17EA-426F-83D6-8D4CCAEEA89F}"/>
                    </a:ext>
                  </a:extLst>
                </p:cNvPr>
                <p:cNvSpPr/>
                <p:nvPr/>
              </p:nvSpPr>
              <p:spPr>
                <a:xfrm>
                  <a:off x="780073" y="4321790"/>
                  <a:ext cx="91142" cy="88614"/>
                </a:xfrm>
                <a:prstGeom prst="ellipse">
                  <a:avLst/>
                </a:prstGeom>
                <a:solidFill>
                  <a:schemeClr val="bg1"/>
                </a:solidFill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spAutoFit/>
                </a:bodyPr>
                <a:lstStyle/>
                <a:p>
                  <a:pPr marL="0" marR="0" indent="0" algn="l" defTabSz="4572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</a:pPr>
                  <a:endParaRPr kumimoji="0" lang="zh-CN" altLang="en-US" sz="12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ea typeface="+mn-ea"/>
                    <a:cs typeface="+mn-cs"/>
                    <a:sym typeface="Calibri" panose="020F0502020204030204"/>
                  </a:endParaRPr>
                </a:p>
              </p:txBody>
            </p:sp>
            <p:sp>
              <p:nvSpPr>
                <p:cNvPr id="352" name="node6">
                  <a:extLst>
                    <a:ext uri="{FF2B5EF4-FFF2-40B4-BE49-F238E27FC236}">
                      <a16:creationId xmlns:a16="http://schemas.microsoft.com/office/drawing/2014/main" id="{4F734B74-77EF-43A1-854A-771C1B2CBD1C}"/>
                    </a:ext>
                  </a:extLst>
                </p:cNvPr>
                <p:cNvSpPr/>
                <p:nvPr/>
              </p:nvSpPr>
              <p:spPr>
                <a:xfrm>
                  <a:off x="978820" y="4481331"/>
                  <a:ext cx="91142" cy="88614"/>
                </a:xfrm>
                <a:prstGeom prst="ellipse">
                  <a:avLst/>
                </a:prstGeom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spAutoFit/>
                </a:bodyPr>
                <a:lstStyle/>
                <a:p>
                  <a:pPr marL="0" marR="0" indent="0" algn="l" defTabSz="4572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</a:pPr>
                  <a:endParaRPr kumimoji="0" lang="zh-CN" altLang="en-US" sz="12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ea typeface="+mn-ea"/>
                    <a:cs typeface="+mn-cs"/>
                    <a:sym typeface="Calibri" panose="020F0502020204030204"/>
                  </a:endParaRPr>
                </a:p>
              </p:txBody>
            </p:sp>
            <p:sp>
              <p:nvSpPr>
                <p:cNvPr id="353" name="node5">
                  <a:extLst>
                    <a:ext uri="{FF2B5EF4-FFF2-40B4-BE49-F238E27FC236}">
                      <a16:creationId xmlns:a16="http://schemas.microsoft.com/office/drawing/2014/main" id="{998E1CD0-D370-4A74-A289-01B1D3D46C20}"/>
                    </a:ext>
                  </a:extLst>
                </p:cNvPr>
                <p:cNvSpPr/>
                <p:nvPr/>
              </p:nvSpPr>
              <p:spPr>
                <a:xfrm>
                  <a:off x="1051959" y="4255135"/>
                  <a:ext cx="91142" cy="88614"/>
                </a:xfrm>
                <a:prstGeom prst="ellipse">
                  <a:avLst/>
                </a:prstGeom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spAutoFit/>
                </a:bodyPr>
                <a:lstStyle/>
                <a:p>
                  <a:pPr marL="0" marR="0" indent="0" algn="l" defTabSz="4572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</a:pPr>
                  <a:endParaRPr kumimoji="0" lang="zh-CN" altLang="en-US" sz="12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ea typeface="+mn-ea"/>
                    <a:cs typeface="+mn-cs"/>
                    <a:sym typeface="Calibri" panose="020F0502020204030204"/>
                  </a:endParaRPr>
                </a:p>
              </p:txBody>
            </p:sp>
            <p:sp>
              <p:nvSpPr>
                <p:cNvPr id="354" name="node7">
                  <a:extLst>
                    <a:ext uri="{FF2B5EF4-FFF2-40B4-BE49-F238E27FC236}">
                      <a16:creationId xmlns:a16="http://schemas.microsoft.com/office/drawing/2014/main" id="{1A8676C6-AE2E-498A-9301-A61E0A525810}"/>
                    </a:ext>
                  </a:extLst>
                </p:cNvPr>
                <p:cNvSpPr/>
                <p:nvPr/>
              </p:nvSpPr>
              <p:spPr>
                <a:xfrm>
                  <a:off x="1241167" y="4401676"/>
                  <a:ext cx="91142" cy="88614"/>
                </a:xfrm>
                <a:prstGeom prst="ellipse">
                  <a:avLst/>
                </a:prstGeom>
                <a:solidFill>
                  <a:srgbClr val="92D050"/>
                </a:solidFill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spAutoFit/>
                </a:bodyPr>
                <a:lstStyle/>
                <a:p>
                  <a:pPr marL="0" marR="0" indent="0" algn="l" defTabSz="4572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</a:pPr>
                  <a:endParaRPr kumimoji="0" lang="zh-CN" altLang="en-US" sz="12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ea typeface="+mn-ea"/>
                    <a:cs typeface="+mn-cs"/>
                    <a:sym typeface="Calibri" panose="020F0502020204030204"/>
                  </a:endParaRPr>
                </a:p>
              </p:txBody>
            </p:sp>
          </p:grpSp>
        </p:grpSp>
        <p:sp>
          <p:nvSpPr>
            <p:cNvPr id="432" name="文本框 431">
              <a:extLst>
                <a:ext uri="{FF2B5EF4-FFF2-40B4-BE49-F238E27FC236}">
                  <a16:creationId xmlns:a16="http://schemas.microsoft.com/office/drawing/2014/main" id="{18B6830C-FB0F-4358-B8DE-1FB8F3ADD430}"/>
                </a:ext>
              </a:extLst>
            </p:cNvPr>
            <p:cNvSpPr txBox="1"/>
            <p:nvPr/>
          </p:nvSpPr>
          <p:spPr>
            <a:xfrm>
              <a:off x="4453982" y="4062951"/>
              <a:ext cx="2273809" cy="523218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1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omic Sans MS" panose="030F0702030302020204" pitchFamily="66" charset="0"/>
                  <a:sym typeface="Calibri" panose="020F0502020204030204"/>
                </a:rPr>
                <a:t>We identically get 4 samples. </a:t>
              </a:r>
              <a:endParaRPr kumimoji="0" lang="en-US" altLang="zh-CN" sz="1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Comic Sans MS" panose="030F0702030302020204" pitchFamily="66" charset="0"/>
                <a:sym typeface="Calibri" panose="020F0502020204030204"/>
              </a:endParaRPr>
            </a:p>
          </p:txBody>
        </p:sp>
        <p:sp>
          <p:nvSpPr>
            <p:cNvPr id="433" name="文本框 432">
              <a:extLst>
                <a:ext uri="{FF2B5EF4-FFF2-40B4-BE49-F238E27FC236}">
                  <a16:creationId xmlns:a16="http://schemas.microsoft.com/office/drawing/2014/main" id="{7E533597-E4CD-412B-B0AE-85F3B3956B65}"/>
                </a:ext>
              </a:extLst>
            </p:cNvPr>
            <p:cNvSpPr txBox="1"/>
            <p:nvPr/>
          </p:nvSpPr>
          <p:spPr>
            <a:xfrm>
              <a:off x="4456393" y="4789549"/>
              <a:ext cx="4585011" cy="307775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1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omic Sans MS" panose="030F0702030302020204" pitchFamily="66" charset="0"/>
                  <a:sym typeface="Calibri" panose="020F0502020204030204"/>
                </a:rPr>
                <a:t>This leads to variance reduction(Rao-</a:t>
              </a:r>
              <a:r>
                <a:rPr kumimoji="0" lang="en-US" altLang="zh-CN" sz="1400" b="0" i="0" u="none" strike="noStrike" cap="none" spc="0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omic Sans MS" panose="030F0702030302020204" pitchFamily="66" charset="0"/>
                  <a:sym typeface="Calibri" panose="020F0502020204030204"/>
                </a:rPr>
                <a:t>Blackwellization</a:t>
              </a:r>
              <a:r>
                <a:rPr kumimoji="0" lang="en-US" altLang="zh-CN" sz="1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omic Sans MS" panose="030F0702030302020204" pitchFamily="66" charset="0"/>
                  <a:sym typeface="Calibri" panose="020F0502020204030204"/>
                </a:rPr>
                <a:t>)</a:t>
              </a:r>
              <a:endParaRPr kumimoji="0" lang="en-US" altLang="zh-CN" sz="1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Comic Sans MS" panose="030F0702030302020204" pitchFamily="66" charset="0"/>
                <a:sym typeface="Calibri" panose="020F0502020204030204"/>
              </a:endParaRPr>
            </a:p>
          </p:txBody>
        </p:sp>
      </p:grpSp>
      <p:sp>
        <p:nvSpPr>
          <p:cNvPr id="199" name="TextBox 4">
            <a:extLst>
              <a:ext uri="{FF2B5EF4-FFF2-40B4-BE49-F238E27FC236}">
                <a16:creationId xmlns:a16="http://schemas.microsoft.com/office/drawing/2014/main" id="{0EEE7FD8-8508-9428-8C5D-E81BA4B5B0A4}"/>
              </a:ext>
            </a:extLst>
          </p:cNvPr>
          <p:cNvSpPr txBox="1"/>
          <p:nvPr/>
        </p:nvSpPr>
        <p:spPr>
          <a:xfrm>
            <a:off x="320889" y="275716"/>
            <a:ext cx="8897001" cy="400110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/>
          <a:p>
            <a:pPr>
              <a:defRPr sz="2000" b="1" spc="300">
                <a:solidFill>
                  <a:srgbClr val="2A77E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" sz="2000" b="1" spc="3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2. Our Solutions</a:t>
            </a:r>
            <a:endParaRPr lang="en-US" sz="2000" b="1" spc="300" dirty="0">
              <a:solidFill>
                <a:schemeClr val="tx1"/>
              </a:solidFill>
              <a:latin typeface="Comic Sans MS" panose="030F0702030302020204" pitchFamily="66" charset="0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53969728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文本框 307">
            <a:extLst>
              <a:ext uri="{FF2B5EF4-FFF2-40B4-BE49-F238E27FC236}">
                <a16:creationId xmlns:a16="http://schemas.microsoft.com/office/drawing/2014/main" id="{6C69F2F5-1DD6-434D-A6E9-4BFA0E511799}"/>
              </a:ext>
            </a:extLst>
          </p:cNvPr>
          <p:cNvSpPr txBox="1"/>
          <p:nvPr/>
        </p:nvSpPr>
        <p:spPr>
          <a:xfrm>
            <a:off x="739889" y="892745"/>
            <a:ext cx="3753644" cy="3077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mic Sans MS" panose="030F0702030302020204" pitchFamily="66" charset="0"/>
                <a:sym typeface="Calibri" panose="020F0502020204030204"/>
              </a:rPr>
              <a:t>Two spanning forest based estimators!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mic Sans MS" panose="030F0702030302020204" pitchFamily="66" charset="0"/>
              <a:sym typeface="Calibri" panose="020F0502020204030204"/>
            </a:endParaRPr>
          </a:p>
        </p:txBody>
      </p:sp>
      <p:grpSp>
        <p:nvGrpSpPr>
          <p:cNvPr id="199" name="Example of RSFs">
            <a:extLst>
              <a:ext uri="{FF2B5EF4-FFF2-40B4-BE49-F238E27FC236}">
                <a16:creationId xmlns:a16="http://schemas.microsoft.com/office/drawing/2014/main" id="{C2C3F58B-E537-445B-81C7-FD5BB59F0A2B}"/>
              </a:ext>
            </a:extLst>
          </p:cNvPr>
          <p:cNvGrpSpPr/>
          <p:nvPr/>
        </p:nvGrpSpPr>
        <p:grpSpPr>
          <a:xfrm>
            <a:off x="926058" y="2986214"/>
            <a:ext cx="4159408" cy="1556277"/>
            <a:chOff x="4122575" y="1471450"/>
            <a:chExt cx="4159408" cy="1556277"/>
          </a:xfrm>
        </p:grpSpPr>
        <p:grpSp>
          <p:nvGrpSpPr>
            <p:cNvPr id="201" name="RSF6">
              <a:extLst>
                <a:ext uri="{FF2B5EF4-FFF2-40B4-BE49-F238E27FC236}">
                  <a16:creationId xmlns:a16="http://schemas.microsoft.com/office/drawing/2014/main" id="{6DEC3DE3-13D7-465B-BB98-FC120355CBC4}"/>
                </a:ext>
              </a:extLst>
            </p:cNvPr>
            <p:cNvGrpSpPr/>
            <p:nvPr/>
          </p:nvGrpSpPr>
          <p:grpSpPr>
            <a:xfrm>
              <a:off x="4122575" y="1471450"/>
              <a:ext cx="898850" cy="381298"/>
              <a:chOff x="1052910" y="1833177"/>
              <a:chExt cx="2840280" cy="1239244"/>
            </a:xfrm>
          </p:grpSpPr>
          <p:cxnSp>
            <p:nvCxnSpPr>
              <p:cNvPr id="521" name="1-4">
                <a:extLst>
                  <a:ext uri="{FF2B5EF4-FFF2-40B4-BE49-F238E27FC236}">
                    <a16:creationId xmlns:a16="http://schemas.microsoft.com/office/drawing/2014/main" id="{7F534102-5FA2-4720-BEB4-0546357642C5}"/>
                  </a:ext>
                </a:extLst>
              </p:cNvPr>
              <p:cNvCxnSpPr>
                <a:cxnSpLocks/>
                <a:stCxn id="527" idx="5"/>
                <a:endCxn id="528" idx="1"/>
              </p:cNvCxnSpPr>
              <p:nvPr/>
            </p:nvCxnSpPr>
            <p:spPr>
              <a:xfrm>
                <a:off x="1298732" y="2598244"/>
                <a:ext cx="364085" cy="228354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round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</p:cxnSp>
          <p:cxnSp>
            <p:nvCxnSpPr>
              <p:cNvPr id="522" name="2-3">
                <a:extLst>
                  <a:ext uri="{FF2B5EF4-FFF2-40B4-BE49-F238E27FC236}">
                    <a16:creationId xmlns:a16="http://schemas.microsoft.com/office/drawing/2014/main" id="{88A12809-B72A-4F02-A050-770A0417F77C}"/>
                  </a:ext>
                </a:extLst>
              </p:cNvPr>
              <p:cNvCxnSpPr>
                <a:cxnSpLocks/>
                <a:stCxn id="526" idx="5"/>
                <a:endCxn id="529" idx="1"/>
              </p:cNvCxnSpPr>
              <p:nvPr/>
            </p:nvCxnSpPr>
            <p:spPr>
              <a:xfrm>
                <a:off x="1789426" y="2079000"/>
                <a:ext cx="400930" cy="199963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round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</p:cxnSp>
          <p:cxnSp>
            <p:nvCxnSpPr>
              <p:cNvPr id="523" name="3-5">
                <a:extLst>
                  <a:ext uri="{FF2B5EF4-FFF2-40B4-BE49-F238E27FC236}">
                    <a16:creationId xmlns:a16="http://schemas.microsoft.com/office/drawing/2014/main" id="{0B518895-D288-4AC2-B848-662EEC29FB91}"/>
                  </a:ext>
                </a:extLst>
              </p:cNvPr>
              <p:cNvCxnSpPr>
                <a:cxnSpLocks/>
                <a:stCxn id="529" idx="7"/>
                <a:endCxn id="531" idx="2"/>
              </p:cNvCxnSpPr>
              <p:nvPr/>
            </p:nvCxnSpPr>
            <p:spPr>
              <a:xfrm flipV="1">
                <a:off x="2394002" y="2164153"/>
                <a:ext cx="613311" cy="114810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round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</p:cxnSp>
          <p:cxnSp>
            <p:nvCxnSpPr>
              <p:cNvPr id="524" name="5-7">
                <a:extLst>
                  <a:ext uri="{FF2B5EF4-FFF2-40B4-BE49-F238E27FC236}">
                    <a16:creationId xmlns:a16="http://schemas.microsoft.com/office/drawing/2014/main" id="{53E844C3-AECE-485E-B8AD-A9CD55438F84}"/>
                  </a:ext>
                </a:extLst>
              </p:cNvPr>
              <p:cNvCxnSpPr>
                <a:cxnSpLocks/>
                <a:stCxn id="531" idx="5"/>
                <a:endCxn id="532" idx="1"/>
              </p:cNvCxnSpPr>
              <p:nvPr/>
            </p:nvCxnSpPr>
            <p:spPr>
              <a:xfrm>
                <a:off x="3253136" y="2265976"/>
                <a:ext cx="394231" cy="272622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round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</p:cxnSp>
          <p:cxnSp>
            <p:nvCxnSpPr>
              <p:cNvPr id="525" name="4-6">
                <a:extLst>
                  <a:ext uri="{FF2B5EF4-FFF2-40B4-BE49-F238E27FC236}">
                    <a16:creationId xmlns:a16="http://schemas.microsoft.com/office/drawing/2014/main" id="{4607F546-0FF7-46E8-81CF-DB226B10E152}"/>
                  </a:ext>
                </a:extLst>
              </p:cNvPr>
              <p:cNvCxnSpPr>
                <a:cxnSpLocks/>
                <a:stCxn id="528" idx="6"/>
                <a:endCxn id="530" idx="2"/>
              </p:cNvCxnSpPr>
              <p:nvPr/>
            </p:nvCxnSpPr>
            <p:spPr>
              <a:xfrm flipV="1">
                <a:off x="1908640" y="2899304"/>
                <a:ext cx="867560" cy="29117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round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</p:cxnSp>
          <p:sp>
            <p:nvSpPr>
              <p:cNvPr id="526" name="node2">
                <a:extLst>
                  <a:ext uri="{FF2B5EF4-FFF2-40B4-BE49-F238E27FC236}">
                    <a16:creationId xmlns:a16="http://schemas.microsoft.com/office/drawing/2014/main" id="{02DA2398-CE0B-4704-9311-7D8C1F1C1A58}"/>
                  </a:ext>
                </a:extLst>
              </p:cNvPr>
              <p:cNvSpPr/>
              <p:nvPr/>
            </p:nvSpPr>
            <p:spPr>
              <a:xfrm>
                <a:off x="1543603" y="1833177"/>
                <a:ext cx="288001" cy="287999"/>
              </a:xfrm>
              <a:prstGeom prst="ellipse">
                <a:avLst/>
              </a:prstGeom>
              <a:solidFill>
                <a:srgbClr val="92D050"/>
              </a:soli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Calibri" panose="020F0502020204030204"/>
                </a:endParaRPr>
              </a:p>
            </p:txBody>
          </p:sp>
          <p:sp>
            <p:nvSpPr>
              <p:cNvPr id="527" name="node1">
                <a:extLst>
                  <a:ext uri="{FF2B5EF4-FFF2-40B4-BE49-F238E27FC236}">
                    <a16:creationId xmlns:a16="http://schemas.microsoft.com/office/drawing/2014/main" id="{51D71B7C-21CF-40C8-A1E1-F18E6160D7A2}"/>
                  </a:ext>
                </a:extLst>
              </p:cNvPr>
              <p:cNvSpPr/>
              <p:nvPr/>
            </p:nvSpPr>
            <p:spPr>
              <a:xfrm>
                <a:off x="1052910" y="2352422"/>
                <a:ext cx="287999" cy="288001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Calibri" panose="020F0502020204030204"/>
                </a:endParaRPr>
              </a:p>
            </p:txBody>
          </p:sp>
          <p:sp>
            <p:nvSpPr>
              <p:cNvPr id="528" name="node4">
                <a:extLst>
                  <a:ext uri="{FF2B5EF4-FFF2-40B4-BE49-F238E27FC236}">
                    <a16:creationId xmlns:a16="http://schemas.microsoft.com/office/drawing/2014/main" id="{EA057BEA-A71E-4276-96C9-013BB319A666}"/>
                  </a:ext>
                </a:extLst>
              </p:cNvPr>
              <p:cNvSpPr/>
              <p:nvPr/>
            </p:nvSpPr>
            <p:spPr>
              <a:xfrm>
                <a:off x="1620640" y="2784420"/>
                <a:ext cx="288001" cy="288001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Calibri" panose="020F0502020204030204"/>
                </a:endParaRPr>
              </a:p>
            </p:txBody>
          </p:sp>
          <p:sp>
            <p:nvSpPr>
              <p:cNvPr id="529" name="node3">
                <a:extLst>
                  <a:ext uri="{FF2B5EF4-FFF2-40B4-BE49-F238E27FC236}">
                    <a16:creationId xmlns:a16="http://schemas.microsoft.com/office/drawing/2014/main" id="{EACF182E-0616-464D-AF1B-21122DF92E14}"/>
                  </a:ext>
                </a:extLst>
              </p:cNvPr>
              <p:cNvSpPr/>
              <p:nvPr/>
            </p:nvSpPr>
            <p:spPr>
              <a:xfrm>
                <a:off x="2148178" y="2236787"/>
                <a:ext cx="288001" cy="288001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Calibri" panose="020F0502020204030204"/>
                </a:endParaRPr>
              </a:p>
            </p:txBody>
          </p:sp>
          <p:sp>
            <p:nvSpPr>
              <p:cNvPr id="530" name="node6">
                <a:extLst>
                  <a:ext uri="{FF2B5EF4-FFF2-40B4-BE49-F238E27FC236}">
                    <a16:creationId xmlns:a16="http://schemas.microsoft.com/office/drawing/2014/main" id="{420B0E77-3526-473E-BBF1-57BA233E0955}"/>
                  </a:ext>
                </a:extLst>
              </p:cNvPr>
              <p:cNvSpPr/>
              <p:nvPr/>
            </p:nvSpPr>
            <p:spPr>
              <a:xfrm>
                <a:off x="2776200" y="2755305"/>
                <a:ext cx="288001" cy="288001"/>
              </a:xfrm>
              <a:prstGeom prst="ellipse">
                <a:avLst/>
              </a:prstGeom>
              <a:solidFill>
                <a:srgbClr val="92D050"/>
              </a:soli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Calibri" panose="020F0502020204030204"/>
                </a:endParaRPr>
              </a:p>
            </p:txBody>
          </p:sp>
          <p:sp>
            <p:nvSpPr>
              <p:cNvPr id="531" name="node5">
                <a:extLst>
                  <a:ext uri="{FF2B5EF4-FFF2-40B4-BE49-F238E27FC236}">
                    <a16:creationId xmlns:a16="http://schemas.microsoft.com/office/drawing/2014/main" id="{3F1D99DE-AEB4-49D7-B833-70DFBD101C1A}"/>
                  </a:ext>
                </a:extLst>
              </p:cNvPr>
              <p:cNvSpPr/>
              <p:nvPr/>
            </p:nvSpPr>
            <p:spPr>
              <a:xfrm>
                <a:off x="3007312" y="2020153"/>
                <a:ext cx="287999" cy="288001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Calibri" panose="020F0502020204030204"/>
                </a:endParaRPr>
              </a:p>
            </p:txBody>
          </p:sp>
          <p:sp>
            <p:nvSpPr>
              <p:cNvPr id="532" name="node7">
                <a:extLst>
                  <a:ext uri="{FF2B5EF4-FFF2-40B4-BE49-F238E27FC236}">
                    <a16:creationId xmlns:a16="http://schemas.microsoft.com/office/drawing/2014/main" id="{63A69D2C-6136-4E3F-9A3D-E6E2E8932532}"/>
                  </a:ext>
                </a:extLst>
              </p:cNvPr>
              <p:cNvSpPr/>
              <p:nvPr/>
            </p:nvSpPr>
            <p:spPr>
              <a:xfrm>
                <a:off x="3605191" y="2496422"/>
                <a:ext cx="287999" cy="288001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Calibri" panose="020F0502020204030204"/>
                </a:endParaRPr>
              </a:p>
            </p:txBody>
          </p:sp>
        </p:grpSp>
        <p:grpSp>
          <p:nvGrpSpPr>
            <p:cNvPr id="202" name="RSF5">
              <a:extLst>
                <a:ext uri="{FF2B5EF4-FFF2-40B4-BE49-F238E27FC236}">
                  <a16:creationId xmlns:a16="http://schemas.microsoft.com/office/drawing/2014/main" id="{E6601BAF-97FF-4E71-9E39-15957A04B8A6}"/>
                </a:ext>
              </a:extLst>
            </p:cNvPr>
            <p:cNvGrpSpPr/>
            <p:nvPr/>
          </p:nvGrpSpPr>
          <p:grpSpPr>
            <a:xfrm>
              <a:off x="4138443" y="2031082"/>
              <a:ext cx="898850" cy="381298"/>
              <a:chOff x="1052910" y="1833177"/>
              <a:chExt cx="2840280" cy="1239244"/>
            </a:xfrm>
          </p:grpSpPr>
          <p:cxnSp>
            <p:nvCxnSpPr>
              <p:cNvPr id="508" name="1-2">
                <a:extLst>
                  <a:ext uri="{FF2B5EF4-FFF2-40B4-BE49-F238E27FC236}">
                    <a16:creationId xmlns:a16="http://schemas.microsoft.com/office/drawing/2014/main" id="{E21E8363-B83D-4FA3-89E5-8E95405FBB17}"/>
                  </a:ext>
                </a:extLst>
              </p:cNvPr>
              <p:cNvCxnSpPr>
                <a:cxnSpLocks/>
                <a:stCxn id="514" idx="3"/>
                <a:endCxn id="515" idx="7"/>
              </p:cNvCxnSpPr>
              <p:nvPr/>
            </p:nvCxnSpPr>
            <p:spPr>
              <a:xfrm flipH="1">
                <a:off x="1298732" y="2079000"/>
                <a:ext cx="287048" cy="315598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round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</p:cxnSp>
          <p:cxnSp>
            <p:nvCxnSpPr>
              <p:cNvPr id="509" name="2-3">
                <a:extLst>
                  <a:ext uri="{FF2B5EF4-FFF2-40B4-BE49-F238E27FC236}">
                    <a16:creationId xmlns:a16="http://schemas.microsoft.com/office/drawing/2014/main" id="{608F2E1D-AF27-4508-A37B-C8CB38566CD2}"/>
                  </a:ext>
                </a:extLst>
              </p:cNvPr>
              <p:cNvCxnSpPr>
                <a:cxnSpLocks/>
                <a:stCxn id="514" idx="5"/>
                <a:endCxn id="517" idx="1"/>
              </p:cNvCxnSpPr>
              <p:nvPr/>
            </p:nvCxnSpPr>
            <p:spPr>
              <a:xfrm>
                <a:off x="1789426" y="2079000"/>
                <a:ext cx="400930" cy="199963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round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</p:cxnSp>
          <p:cxnSp>
            <p:nvCxnSpPr>
              <p:cNvPr id="510" name="3-4">
                <a:extLst>
                  <a:ext uri="{FF2B5EF4-FFF2-40B4-BE49-F238E27FC236}">
                    <a16:creationId xmlns:a16="http://schemas.microsoft.com/office/drawing/2014/main" id="{A8D4B86E-B629-4FD8-B4FA-453A135C851C}"/>
                  </a:ext>
                </a:extLst>
              </p:cNvPr>
              <p:cNvCxnSpPr>
                <a:cxnSpLocks/>
                <a:stCxn id="517" idx="3"/>
                <a:endCxn id="516" idx="7"/>
              </p:cNvCxnSpPr>
              <p:nvPr/>
            </p:nvCxnSpPr>
            <p:spPr>
              <a:xfrm flipH="1">
                <a:off x="1866463" y="2482609"/>
                <a:ext cx="323893" cy="343989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round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</p:cxnSp>
          <p:cxnSp>
            <p:nvCxnSpPr>
              <p:cNvPr id="511" name="5-7">
                <a:extLst>
                  <a:ext uri="{FF2B5EF4-FFF2-40B4-BE49-F238E27FC236}">
                    <a16:creationId xmlns:a16="http://schemas.microsoft.com/office/drawing/2014/main" id="{CBFDF96D-5030-4AD4-AC3B-49E78639A2FC}"/>
                  </a:ext>
                </a:extLst>
              </p:cNvPr>
              <p:cNvCxnSpPr>
                <a:cxnSpLocks/>
                <a:stCxn id="519" idx="5"/>
                <a:endCxn id="520" idx="1"/>
              </p:cNvCxnSpPr>
              <p:nvPr/>
            </p:nvCxnSpPr>
            <p:spPr>
              <a:xfrm>
                <a:off x="3253136" y="2265976"/>
                <a:ext cx="394231" cy="272622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round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</p:cxnSp>
          <p:cxnSp>
            <p:nvCxnSpPr>
              <p:cNvPr id="512" name="4-6">
                <a:extLst>
                  <a:ext uri="{FF2B5EF4-FFF2-40B4-BE49-F238E27FC236}">
                    <a16:creationId xmlns:a16="http://schemas.microsoft.com/office/drawing/2014/main" id="{0A11FDB4-838B-47CC-B7E5-6DD663EB4BE5}"/>
                  </a:ext>
                </a:extLst>
              </p:cNvPr>
              <p:cNvCxnSpPr>
                <a:cxnSpLocks/>
                <a:stCxn id="516" idx="6"/>
                <a:endCxn id="518" idx="2"/>
              </p:cNvCxnSpPr>
              <p:nvPr/>
            </p:nvCxnSpPr>
            <p:spPr>
              <a:xfrm flipV="1">
                <a:off x="1908640" y="2899304"/>
                <a:ext cx="867560" cy="29117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round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</p:cxnSp>
          <p:cxnSp>
            <p:nvCxnSpPr>
              <p:cNvPr id="513" name="6-7">
                <a:extLst>
                  <a:ext uri="{FF2B5EF4-FFF2-40B4-BE49-F238E27FC236}">
                    <a16:creationId xmlns:a16="http://schemas.microsoft.com/office/drawing/2014/main" id="{BA2923DA-B354-4823-9C77-83ABDC8DAD2F}"/>
                  </a:ext>
                </a:extLst>
              </p:cNvPr>
              <p:cNvCxnSpPr>
                <a:cxnSpLocks/>
                <a:stCxn id="518" idx="6"/>
                <a:endCxn id="520" idx="3"/>
              </p:cNvCxnSpPr>
              <p:nvPr/>
            </p:nvCxnSpPr>
            <p:spPr>
              <a:xfrm flipV="1">
                <a:off x="3064200" y="2742244"/>
                <a:ext cx="583167" cy="157060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round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</p:cxnSp>
          <p:sp>
            <p:nvSpPr>
              <p:cNvPr id="514" name="node2">
                <a:extLst>
                  <a:ext uri="{FF2B5EF4-FFF2-40B4-BE49-F238E27FC236}">
                    <a16:creationId xmlns:a16="http://schemas.microsoft.com/office/drawing/2014/main" id="{3A442231-EE34-481D-A59B-7942179472F6}"/>
                  </a:ext>
                </a:extLst>
              </p:cNvPr>
              <p:cNvSpPr/>
              <p:nvPr/>
            </p:nvSpPr>
            <p:spPr>
              <a:xfrm>
                <a:off x="1543603" y="1833177"/>
                <a:ext cx="288001" cy="287999"/>
              </a:xfrm>
              <a:prstGeom prst="ellipse">
                <a:avLst/>
              </a:prstGeom>
              <a:solidFill>
                <a:srgbClr val="92D050"/>
              </a:soli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Calibri" panose="020F0502020204030204"/>
                </a:endParaRPr>
              </a:p>
            </p:txBody>
          </p:sp>
          <p:sp>
            <p:nvSpPr>
              <p:cNvPr id="515" name="node1">
                <a:extLst>
                  <a:ext uri="{FF2B5EF4-FFF2-40B4-BE49-F238E27FC236}">
                    <a16:creationId xmlns:a16="http://schemas.microsoft.com/office/drawing/2014/main" id="{F2F5BFFC-899B-4183-804E-F95ED3A5FC75}"/>
                  </a:ext>
                </a:extLst>
              </p:cNvPr>
              <p:cNvSpPr/>
              <p:nvPr/>
            </p:nvSpPr>
            <p:spPr>
              <a:xfrm>
                <a:off x="1052910" y="2352422"/>
                <a:ext cx="287999" cy="288001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Calibri" panose="020F0502020204030204"/>
                </a:endParaRPr>
              </a:p>
            </p:txBody>
          </p:sp>
          <p:sp>
            <p:nvSpPr>
              <p:cNvPr id="516" name="node4">
                <a:extLst>
                  <a:ext uri="{FF2B5EF4-FFF2-40B4-BE49-F238E27FC236}">
                    <a16:creationId xmlns:a16="http://schemas.microsoft.com/office/drawing/2014/main" id="{8EE9424C-DDC5-4358-B231-A96676E46F87}"/>
                  </a:ext>
                </a:extLst>
              </p:cNvPr>
              <p:cNvSpPr/>
              <p:nvPr/>
            </p:nvSpPr>
            <p:spPr>
              <a:xfrm>
                <a:off x="1620640" y="2784420"/>
                <a:ext cx="288001" cy="288001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Calibri" panose="020F0502020204030204"/>
                </a:endParaRPr>
              </a:p>
            </p:txBody>
          </p:sp>
          <p:sp>
            <p:nvSpPr>
              <p:cNvPr id="517" name="node3">
                <a:extLst>
                  <a:ext uri="{FF2B5EF4-FFF2-40B4-BE49-F238E27FC236}">
                    <a16:creationId xmlns:a16="http://schemas.microsoft.com/office/drawing/2014/main" id="{1C326C6B-03E8-457D-A7A0-AC7C05D75DFF}"/>
                  </a:ext>
                </a:extLst>
              </p:cNvPr>
              <p:cNvSpPr/>
              <p:nvPr/>
            </p:nvSpPr>
            <p:spPr>
              <a:xfrm>
                <a:off x="2148178" y="2236787"/>
                <a:ext cx="288001" cy="288001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Calibri" panose="020F0502020204030204"/>
                </a:endParaRPr>
              </a:p>
            </p:txBody>
          </p:sp>
          <p:sp>
            <p:nvSpPr>
              <p:cNvPr id="518" name="node6">
                <a:extLst>
                  <a:ext uri="{FF2B5EF4-FFF2-40B4-BE49-F238E27FC236}">
                    <a16:creationId xmlns:a16="http://schemas.microsoft.com/office/drawing/2014/main" id="{749B7CD4-740A-4BEF-A18B-635A70A3D896}"/>
                  </a:ext>
                </a:extLst>
              </p:cNvPr>
              <p:cNvSpPr/>
              <p:nvPr/>
            </p:nvSpPr>
            <p:spPr>
              <a:xfrm>
                <a:off x="2776200" y="2755305"/>
                <a:ext cx="288001" cy="288001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Calibri" panose="020F0502020204030204"/>
                </a:endParaRPr>
              </a:p>
            </p:txBody>
          </p:sp>
          <p:sp>
            <p:nvSpPr>
              <p:cNvPr id="519" name="node5">
                <a:extLst>
                  <a:ext uri="{FF2B5EF4-FFF2-40B4-BE49-F238E27FC236}">
                    <a16:creationId xmlns:a16="http://schemas.microsoft.com/office/drawing/2014/main" id="{34004ADF-2702-409A-9077-4AA426D61872}"/>
                  </a:ext>
                </a:extLst>
              </p:cNvPr>
              <p:cNvSpPr/>
              <p:nvPr/>
            </p:nvSpPr>
            <p:spPr>
              <a:xfrm>
                <a:off x="3007312" y="2020153"/>
                <a:ext cx="287999" cy="288001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Calibri" panose="020F0502020204030204"/>
                </a:endParaRPr>
              </a:p>
            </p:txBody>
          </p:sp>
          <p:sp>
            <p:nvSpPr>
              <p:cNvPr id="520" name="node7">
                <a:extLst>
                  <a:ext uri="{FF2B5EF4-FFF2-40B4-BE49-F238E27FC236}">
                    <a16:creationId xmlns:a16="http://schemas.microsoft.com/office/drawing/2014/main" id="{A2C50FDB-E4C6-4D8A-863F-0448EBC8E93B}"/>
                  </a:ext>
                </a:extLst>
              </p:cNvPr>
              <p:cNvSpPr/>
              <p:nvPr/>
            </p:nvSpPr>
            <p:spPr>
              <a:xfrm>
                <a:off x="3605191" y="2496422"/>
                <a:ext cx="287999" cy="288001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Calibri" panose="020F0502020204030204"/>
                </a:endParaRPr>
              </a:p>
            </p:txBody>
          </p:sp>
        </p:grpSp>
        <p:grpSp>
          <p:nvGrpSpPr>
            <p:cNvPr id="203" name="RSF4">
              <a:extLst>
                <a:ext uri="{FF2B5EF4-FFF2-40B4-BE49-F238E27FC236}">
                  <a16:creationId xmlns:a16="http://schemas.microsoft.com/office/drawing/2014/main" id="{FF30649B-6860-4840-AEAB-DEFD7DB7AC8C}"/>
                </a:ext>
              </a:extLst>
            </p:cNvPr>
            <p:cNvGrpSpPr/>
            <p:nvPr/>
          </p:nvGrpSpPr>
          <p:grpSpPr>
            <a:xfrm>
              <a:off x="5221750" y="1522158"/>
              <a:ext cx="898850" cy="381298"/>
              <a:chOff x="1052910" y="1833177"/>
              <a:chExt cx="2840280" cy="1239244"/>
            </a:xfrm>
          </p:grpSpPr>
          <p:cxnSp>
            <p:nvCxnSpPr>
              <p:cNvPr id="496" name="1-2">
                <a:extLst>
                  <a:ext uri="{FF2B5EF4-FFF2-40B4-BE49-F238E27FC236}">
                    <a16:creationId xmlns:a16="http://schemas.microsoft.com/office/drawing/2014/main" id="{49969320-B20F-4D4C-9B37-55A89DED932D}"/>
                  </a:ext>
                </a:extLst>
              </p:cNvPr>
              <p:cNvCxnSpPr>
                <a:cxnSpLocks/>
                <a:stCxn id="501" idx="3"/>
                <a:endCxn id="502" idx="7"/>
              </p:cNvCxnSpPr>
              <p:nvPr/>
            </p:nvCxnSpPr>
            <p:spPr>
              <a:xfrm flipH="1">
                <a:off x="1298732" y="2079000"/>
                <a:ext cx="287048" cy="315598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round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</p:cxnSp>
          <p:cxnSp>
            <p:nvCxnSpPr>
              <p:cNvPr id="497" name="1-4">
                <a:extLst>
                  <a:ext uri="{FF2B5EF4-FFF2-40B4-BE49-F238E27FC236}">
                    <a16:creationId xmlns:a16="http://schemas.microsoft.com/office/drawing/2014/main" id="{A3BE8CA1-20A2-4212-87FB-44CF1D7590E2}"/>
                  </a:ext>
                </a:extLst>
              </p:cNvPr>
              <p:cNvCxnSpPr>
                <a:cxnSpLocks/>
                <a:stCxn id="502" idx="5"/>
                <a:endCxn id="503" idx="1"/>
              </p:cNvCxnSpPr>
              <p:nvPr/>
            </p:nvCxnSpPr>
            <p:spPr>
              <a:xfrm>
                <a:off x="1298732" y="2598244"/>
                <a:ext cx="364085" cy="228354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round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</p:cxnSp>
          <p:cxnSp>
            <p:nvCxnSpPr>
              <p:cNvPr id="498" name="2-3">
                <a:extLst>
                  <a:ext uri="{FF2B5EF4-FFF2-40B4-BE49-F238E27FC236}">
                    <a16:creationId xmlns:a16="http://schemas.microsoft.com/office/drawing/2014/main" id="{962BBC2D-51B1-45BF-9C2A-146ED0F0FF09}"/>
                  </a:ext>
                </a:extLst>
              </p:cNvPr>
              <p:cNvCxnSpPr>
                <a:cxnSpLocks/>
                <a:stCxn id="501" idx="5"/>
                <a:endCxn id="504" idx="1"/>
              </p:cNvCxnSpPr>
              <p:nvPr/>
            </p:nvCxnSpPr>
            <p:spPr>
              <a:xfrm>
                <a:off x="1789426" y="2079000"/>
                <a:ext cx="400930" cy="199963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round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</p:cxnSp>
          <p:cxnSp>
            <p:nvCxnSpPr>
              <p:cNvPr id="499" name="3-5">
                <a:extLst>
                  <a:ext uri="{FF2B5EF4-FFF2-40B4-BE49-F238E27FC236}">
                    <a16:creationId xmlns:a16="http://schemas.microsoft.com/office/drawing/2014/main" id="{92161C61-0997-48A1-BD4B-1C60921502DE}"/>
                  </a:ext>
                </a:extLst>
              </p:cNvPr>
              <p:cNvCxnSpPr>
                <a:cxnSpLocks/>
                <a:stCxn id="504" idx="7"/>
                <a:endCxn id="506" idx="2"/>
              </p:cNvCxnSpPr>
              <p:nvPr/>
            </p:nvCxnSpPr>
            <p:spPr>
              <a:xfrm flipV="1">
                <a:off x="2394002" y="2164153"/>
                <a:ext cx="613311" cy="114810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round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</p:cxnSp>
          <p:cxnSp>
            <p:nvCxnSpPr>
              <p:cNvPr id="500" name="5-6">
                <a:extLst>
                  <a:ext uri="{FF2B5EF4-FFF2-40B4-BE49-F238E27FC236}">
                    <a16:creationId xmlns:a16="http://schemas.microsoft.com/office/drawing/2014/main" id="{ACD14133-327D-4395-B27D-9E8D05B01CE3}"/>
                  </a:ext>
                </a:extLst>
              </p:cNvPr>
              <p:cNvCxnSpPr>
                <a:cxnSpLocks/>
                <a:stCxn id="506" idx="3"/>
                <a:endCxn id="505" idx="0"/>
              </p:cNvCxnSpPr>
              <p:nvPr/>
            </p:nvCxnSpPr>
            <p:spPr>
              <a:xfrm flipH="1">
                <a:off x="2920200" y="2265976"/>
                <a:ext cx="129290" cy="489328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round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</p:cxnSp>
          <p:sp>
            <p:nvSpPr>
              <p:cNvPr id="501" name="node2">
                <a:extLst>
                  <a:ext uri="{FF2B5EF4-FFF2-40B4-BE49-F238E27FC236}">
                    <a16:creationId xmlns:a16="http://schemas.microsoft.com/office/drawing/2014/main" id="{921FF771-2A13-4845-8570-5CB415F5A336}"/>
                  </a:ext>
                </a:extLst>
              </p:cNvPr>
              <p:cNvSpPr/>
              <p:nvPr/>
            </p:nvSpPr>
            <p:spPr>
              <a:xfrm>
                <a:off x="1543603" y="1833177"/>
                <a:ext cx="288001" cy="287999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Calibri" panose="020F0502020204030204"/>
                </a:endParaRPr>
              </a:p>
            </p:txBody>
          </p:sp>
          <p:sp>
            <p:nvSpPr>
              <p:cNvPr id="502" name="node1">
                <a:extLst>
                  <a:ext uri="{FF2B5EF4-FFF2-40B4-BE49-F238E27FC236}">
                    <a16:creationId xmlns:a16="http://schemas.microsoft.com/office/drawing/2014/main" id="{C9EE1FDB-D0EA-4B08-AFED-2BF3731CEA3A}"/>
                  </a:ext>
                </a:extLst>
              </p:cNvPr>
              <p:cNvSpPr/>
              <p:nvPr/>
            </p:nvSpPr>
            <p:spPr>
              <a:xfrm>
                <a:off x="1052910" y="2352422"/>
                <a:ext cx="287999" cy="288001"/>
              </a:xfrm>
              <a:prstGeom prst="ellipse">
                <a:avLst/>
              </a:prstGeom>
              <a:solidFill>
                <a:srgbClr val="92D050"/>
              </a:soli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Calibri" panose="020F0502020204030204"/>
                </a:endParaRPr>
              </a:p>
            </p:txBody>
          </p:sp>
          <p:sp>
            <p:nvSpPr>
              <p:cNvPr id="503" name="node4">
                <a:extLst>
                  <a:ext uri="{FF2B5EF4-FFF2-40B4-BE49-F238E27FC236}">
                    <a16:creationId xmlns:a16="http://schemas.microsoft.com/office/drawing/2014/main" id="{ECDA0E5D-BB60-4E9E-AB95-DE380329DF43}"/>
                  </a:ext>
                </a:extLst>
              </p:cNvPr>
              <p:cNvSpPr/>
              <p:nvPr/>
            </p:nvSpPr>
            <p:spPr>
              <a:xfrm>
                <a:off x="1620640" y="2784420"/>
                <a:ext cx="288001" cy="288001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Calibri" panose="020F0502020204030204"/>
                </a:endParaRPr>
              </a:p>
            </p:txBody>
          </p:sp>
          <p:sp>
            <p:nvSpPr>
              <p:cNvPr id="504" name="node3">
                <a:extLst>
                  <a:ext uri="{FF2B5EF4-FFF2-40B4-BE49-F238E27FC236}">
                    <a16:creationId xmlns:a16="http://schemas.microsoft.com/office/drawing/2014/main" id="{A4CA7258-E12D-4CAD-A38B-643ABCB90BC7}"/>
                  </a:ext>
                </a:extLst>
              </p:cNvPr>
              <p:cNvSpPr/>
              <p:nvPr/>
            </p:nvSpPr>
            <p:spPr>
              <a:xfrm>
                <a:off x="2148178" y="2236787"/>
                <a:ext cx="288001" cy="288001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Calibri" panose="020F0502020204030204"/>
                </a:endParaRPr>
              </a:p>
            </p:txBody>
          </p:sp>
          <p:sp>
            <p:nvSpPr>
              <p:cNvPr id="505" name="node6">
                <a:extLst>
                  <a:ext uri="{FF2B5EF4-FFF2-40B4-BE49-F238E27FC236}">
                    <a16:creationId xmlns:a16="http://schemas.microsoft.com/office/drawing/2014/main" id="{ED83FD54-76C4-42F9-9FB8-8945322348D4}"/>
                  </a:ext>
                </a:extLst>
              </p:cNvPr>
              <p:cNvSpPr/>
              <p:nvPr/>
            </p:nvSpPr>
            <p:spPr>
              <a:xfrm>
                <a:off x="2776200" y="2755305"/>
                <a:ext cx="288001" cy="288001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Calibri" panose="020F0502020204030204"/>
                </a:endParaRPr>
              </a:p>
            </p:txBody>
          </p:sp>
          <p:sp>
            <p:nvSpPr>
              <p:cNvPr id="506" name="node5">
                <a:extLst>
                  <a:ext uri="{FF2B5EF4-FFF2-40B4-BE49-F238E27FC236}">
                    <a16:creationId xmlns:a16="http://schemas.microsoft.com/office/drawing/2014/main" id="{FAE8F823-89AB-4AE1-8E57-AFA0D2DE277C}"/>
                  </a:ext>
                </a:extLst>
              </p:cNvPr>
              <p:cNvSpPr/>
              <p:nvPr/>
            </p:nvSpPr>
            <p:spPr>
              <a:xfrm>
                <a:off x="3007312" y="2020153"/>
                <a:ext cx="287999" cy="288001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Calibri" panose="020F0502020204030204"/>
                </a:endParaRPr>
              </a:p>
            </p:txBody>
          </p:sp>
          <p:sp>
            <p:nvSpPr>
              <p:cNvPr id="507" name="node7">
                <a:extLst>
                  <a:ext uri="{FF2B5EF4-FFF2-40B4-BE49-F238E27FC236}">
                    <a16:creationId xmlns:a16="http://schemas.microsoft.com/office/drawing/2014/main" id="{FDFC8604-6DAB-4597-946E-DD0DBC8F6E20}"/>
                  </a:ext>
                </a:extLst>
              </p:cNvPr>
              <p:cNvSpPr/>
              <p:nvPr/>
            </p:nvSpPr>
            <p:spPr>
              <a:xfrm>
                <a:off x="3605191" y="2496422"/>
                <a:ext cx="287999" cy="288001"/>
              </a:xfrm>
              <a:prstGeom prst="ellipse">
                <a:avLst/>
              </a:prstGeom>
              <a:solidFill>
                <a:srgbClr val="92D050"/>
              </a:soli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Calibri" panose="020F0502020204030204"/>
                </a:endParaRPr>
              </a:p>
            </p:txBody>
          </p:sp>
        </p:grpSp>
        <p:grpSp>
          <p:nvGrpSpPr>
            <p:cNvPr id="204" name="RSF3">
              <a:extLst>
                <a:ext uri="{FF2B5EF4-FFF2-40B4-BE49-F238E27FC236}">
                  <a16:creationId xmlns:a16="http://schemas.microsoft.com/office/drawing/2014/main" id="{8E586D33-BA9D-44B9-A4D5-7771437476D8}"/>
                </a:ext>
              </a:extLst>
            </p:cNvPr>
            <p:cNvGrpSpPr/>
            <p:nvPr/>
          </p:nvGrpSpPr>
          <p:grpSpPr>
            <a:xfrm>
              <a:off x="4140126" y="2552416"/>
              <a:ext cx="898850" cy="381298"/>
              <a:chOff x="1052910" y="1833177"/>
              <a:chExt cx="2840280" cy="1239244"/>
            </a:xfrm>
          </p:grpSpPr>
          <p:cxnSp>
            <p:nvCxnSpPr>
              <p:cNvPr id="483" name="1-2">
                <a:extLst>
                  <a:ext uri="{FF2B5EF4-FFF2-40B4-BE49-F238E27FC236}">
                    <a16:creationId xmlns:a16="http://schemas.microsoft.com/office/drawing/2014/main" id="{69FC2647-D4AA-4B81-97AC-0BC32A643037}"/>
                  </a:ext>
                </a:extLst>
              </p:cNvPr>
              <p:cNvCxnSpPr>
                <a:cxnSpLocks/>
                <a:stCxn id="489" idx="3"/>
                <a:endCxn id="490" idx="7"/>
              </p:cNvCxnSpPr>
              <p:nvPr/>
            </p:nvCxnSpPr>
            <p:spPr>
              <a:xfrm flipH="1">
                <a:off x="1298732" y="2079000"/>
                <a:ext cx="287048" cy="315598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round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</p:cxnSp>
          <p:cxnSp>
            <p:nvCxnSpPr>
              <p:cNvPr id="484" name="2-3">
                <a:extLst>
                  <a:ext uri="{FF2B5EF4-FFF2-40B4-BE49-F238E27FC236}">
                    <a16:creationId xmlns:a16="http://schemas.microsoft.com/office/drawing/2014/main" id="{1ED8EA3C-1029-4113-AF49-5E6D269152F4}"/>
                  </a:ext>
                </a:extLst>
              </p:cNvPr>
              <p:cNvCxnSpPr>
                <a:cxnSpLocks/>
                <a:stCxn id="489" idx="5"/>
                <a:endCxn id="492" idx="1"/>
              </p:cNvCxnSpPr>
              <p:nvPr/>
            </p:nvCxnSpPr>
            <p:spPr>
              <a:xfrm>
                <a:off x="1789426" y="2079000"/>
                <a:ext cx="400930" cy="199963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round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</p:cxnSp>
          <p:cxnSp>
            <p:nvCxnSpPr>
              <p:cNvPr id="485" name="3-4">
                <a:extLst>
                  <a:ext uri="{FF2B5EF4-FFF2-40B4-BE49-F238E27FC236}">
                    <a16:creationId xmlns:a16="http://schemas.microsoft.com/office/drawing/2014/main" id="{DEA80876-2B18-482A-B89D-E9325ED54FF4}"/>
                  </a:ext>
                </a:extLst>
              </p:cNvPr>
              <p:cNvCxnSpPr>
                <a:cxnSpLocks/>
                <a:stCxn id="492" idx="3"/>
                <a:endCxn id="491" idx="7"/>
              </p:cNvCxnSpPr>
              <p:nvPr/>
            </p:nvCxnSpPr>
            <p:spPr>
              <a:xfrm flipH="1">
                <a:off x="1866463" y="2482609"/>
                <a:ext cx="323893" cy="343989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round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</p:cxnSp>
          <p:cxnSp>
            <p:nvCxnSpPr>
              <p:cNvPr id="486" name="3-5">
                <a:extLst>
                  <a:ext uri="{FF2B5EF4-FFF2-40B4-BE49-F238E27FC236}">
                    <a16:creationId xmlns:a16="http://schemas.microsoft.com/office/drawing/2014/main" id="{7EEEDF80-AE03-4F80-82CE-9DBD8BBDB794}"/>
                  </a:ext>
                </a:extLst>
              </p:cNvPr>
              <p:cNvCxnSpPr>
                <a:cxnSpLocks/>
                <a:stCxn id="492" idx="7"/>
                <a:endCxn id="494" idx="2"/>
              </p:cNvCxnSpPr>
              <p:nvPr/>
            </p:nvCxnSpPr>
            <p:spPr>
              <a:xfrm flipV="1">
                <a:off x="2394002" y="2164153"/>
                <a:ext cx="613311" cy="114810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round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</p:cxnSp>
          <p:cxnSp>
            <p:nvCxnSpPr>
              <p:cNvPr id="487" name="5-6">
                <a:extLst>
                  <a:ext uri="{FF2B5EF4-FFF2-40B4-BE49-F238E27FC236}">
                    <a16:creationId xmlns:a16="http://schemas.microsoft.com/office/drawing/2014/main" id="{51E44A96-62AC-410F-A6AD-F032B60660B1}"/>
                  </a:ext>
                </a:extLst>
              </p:cNvPr>
              <p:cNvCxnSpPr>
                <a:cxnSpLocks/>
                <a:stCxn id="494" idx="3"/>
                <a:endCxn id="493" idx="0"/>
              </p:cNvCxnSpPr>
              <p:nvPr/>
            </p:nvCxnSpPr>
            <p:spPr>
              <a:xfrm flipH="1">
                <a:off x="2920200" y="2265976"/>
                <a:ext cx="129290" cy="489328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round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</p:cxnSp>
          <p:cxnSp>
            <p:nvCxnSpPr>
              <p:cNvPr id="488" name="6-7">
                <a:extLst>
                  <a:ext uri="{FF2B5EF4-FFF2-40B4-BE49-F238E27FC236}">
                    <a16:creationId xmlns:a16="http://schemas.microsoft.com/office/drawing/2014/main" id="{EC6D8C17-3F02-4E0C-928B-C1DF11E5B675}"/>
                  </a:ext>
                </a:extLst>
              </p:cNvPr>
              <p:cNvCxnSpPr>
                <a:cxnSpLocks/>
                <a:stCxn id="493" idx="6"/>
                <a:endCxn id="495" idx="3"/>
              </p:cNvCxnSpPr>
              <p:nvPr/>
            </p:nvCxnSpPr>
            <p:spPr>
              <a:xfrm flipV="1">
                <a:off x="3064200" y="2742244"/>
                <a:ext cx="583167" cy="157060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round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</p:cxnSp>
          <p:sp>
            <p:nvSpPr>
              <p:cNvPr id="489" name="node2">
                <a:extLst>
                  <a:ext uri="{FF2B5EF4-FFF2-40B4-BE49-F238E27FC236}">
                    <a16:creationId xmlns:a16="http://schemas.microsoft.com/office/drawing/2014/main" id="{89D62016-A6E5-4644-94C1-210F4A6C12C2}"/>
                  </a:ext>
                </a:extLst>
              </p:cNvPr>
              <p:cNvSpPr/>
              <p:nvPr/>
            </p:nvSpPr>
            <p:spPr>
              <a:xfrm>
                <a:off x="1543603" y="1833177"/>
                <a:ext cx="288001" cy="287999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Calibri" panose="020F0502020204030204"/>
                </a:endParaRPr>
              </a:p>
            </p:txBody>
          </p:sp>
          <p:sp>
            <p:nvSpPr>
              <p:cNvPr id="490" name="node1">
                <a:extLst>
                  <a:ext uri="{FF2B5EF4-FFF2-40B4-BE49-F238E27FC236}">
                    <a16:creationId xmlns:a16="http://schemas.microsoft.com/office/drawing/2014/main" id="{B79CB328-6801-4E53-83F6-17CB023C4F79}"/>
                  </a:ext>
                </a:extLst>
              </p:cNvPr>
              <p:cNvSpPr/>
              <p:nvPr/>
            </p:nvSpPr>
            <p:spPr>
              <a:xfrm>
                <a:off x="1052910" y="2352422"/>
                <a:ext cx="287999" cy="288001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Calibri" panose="020F0502020204030204"/>
                </a:endParaRPr>
              </a:p>
            </p:txBody>
          </p:sp>
          <p:sp>
            <p:nvSpPr>
              <p:cNvPr id="491" name="node4">
                <a:extLst>
                  <a:ext uri="{FF2B5EF4-FFF2-40B4-BE49-F238E27FC236}">
                    <a16:creationId xmlns:a16="http://schemas.microsoft.com/office/drawing/2014/main" id="{415F3866-D263-4092-B1F0-0E881B6DD7D2}"/>
                  </a:ext>
                </a:extLst>
              </p:cNvPr>
              <p:cNvSpPr/>
              <p:nvPr/>
            </p:nvSpPr>
            <p:spPr>
              <a:xfrm>
                <a:off x="1620640" y="2784420"/>
                <a:ext cx="288001" cy="288001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Calibri" panose="020F0502020204030204"/>
                </a:endParaRPr>
              </a:p>
            </p:txBody>
          </p:sp>
          <p:sp>
            <p:nvSpPr>
              <p:cNvPr id="492" name="node3">
                <a:extLst>
                  <a:ext uri="{FF2B5EF4-FFF2-40B4-BE49-F238E27FC236}">
                    <a16:creationId xmlns:a16="http://schemas.microsoft.com/office/drawing/2014/main" id="{F717EB7E-0918-416D-BE94-71911267F54C}"/>
                  </a:ext>
                </a:extLst>
              </p:cNvPr>
              <p:cNvSpPr/>
              <p:nvPr/>
            </p:nvSpPr>
            <p:spPr>
              <a:xfrm>
                <a:off x="2148178" y="2236787"/>
                <a:ext cx="288001" cy="288001"/>
              </a:xfrm>
              <a:prstGeom prst="ellipse">
                <a:avLst/>
              </a:prstGeom>
              <a:solidFill>
                <a:srgbClr val="92D050"/>
              </a:soli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Calibri" panose="020F0502020204030204"/>
                </a:endParaRPr>
              </a:p>
            </p:txBody>
          </p:sp>
          <p:sp>
            <p:nvSpPr>
              <p:cNvPr id="493" name="node6">
                <a:extLst>
                  <a:ext uri="{FF2B5EF4-FFF2-40B4-BE49-F238E27FC236}">
                    <a16:creationId xmlns:a16="http://schemas.microsoft.com/office/drawing/2014/main" id="{3AA41803-F2A7-40EF-91A1-16B2EF64DD28}"/>
                  </a:ext>
                </a:extLst>
              </p:cNvPr>
              <p:cNvSpPr/>
              <p:nvPr/>
            </p:nvSpPr>
            <p:spPr>
              <a:xfrm>
                <a:off x="2776200" y="2755305"/>
                <a:ext cx="288001" cy="288001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Calibri" panose="020F0502020204030204"/>
                </a:endParaRPr>
              </a:p>
            </p:txBody>
          </p:sp>
          <p:sp>
            <p:nvSpPr>
              <p:cNvPr id="494" name="node5">
                <a:extLst>
                  <a:ext uri="{FF2B5EF4-FFF2-40B4-BE49-F238E27FC236}">
                    <a16:creationId xmlns:a16="http://schemas.microsoft.com/office/drawing/2014/main" id="{8C61D7B7-E6AB-4000-B8C5-D3CE8303A365}"/>
                  </a:ext>
                </a:extLst>
              </p:cNvPr>
              <p:cNvSpPr/>
              <p:nvPr/>
            </p:nvSpPr>
            <p:spPr>
              <a:xfrm>
                <a:off x="3007312" y="2020153"/>
                <a:ext cx="287999" cy="288001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Calibri" panose="020F0502020204030204"/>
                </a:endParaRPr>
              </a:p>
            </p:txBody>
          </p:sp>
          <p:sp>
            <p:nvSpPr>
              <p:cNvPr id="495" name="node7">
                <a:extLst>
                  <a:ext uri="{FF2B5EF4-FFF2-40B4-BE49-F238E27FC236}">
                    <a16:creationId xmlns:a16="http://schemas.microsoft.com/office/drawing/2014/main" id="{F409377C-5F28-44B8-97B5-227C014E117F}"/>
                  </a:ext>
                </a:extLst>
              </p:cNvPr>
              <p:cNvSpPr/>
              <p:nvPr/>
            </p:nvSpPr>
            <p:spPr>
              <a:xfrm>
                <a:off x="3605191" y="2496422"/>
                <a:ext cx="287999" cy="288001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Calibri" panose="020F0502020204030204"/>
                </a:endParaRPr>
              </a:p>
            </p:txBody>
          </p:sp>
        </p:grpSp>
        <p:grpSp>
          <p:nvGrpSpPr>
            <p:cNvPr id="206" name="RSF2">
              <a:extLst>
                <a:ext uri="{FF2B5EF4-FFF2-40B4-BE49-F238E27FC236}">
                  <a16:creationId xmlns:a16="http://schemas.microsoft.com/office/drawing/2014/main" id="{164FB6D5-EE5C-486B-871C-1B28EC4EA850}"/>
                </a:ext>
              </a:extLst>
            </p:cNvPr>
            <p:cNvGrpSpPr/>
            <p:nvPr/>
          </p:nvGrpSpPr>
          <p:grpSpPr>
            <a:xfrm>
              <a:off x="5220058" y="2573815"/>
              <a:ext cx="898850" cy="381298"/>
              <a:chOff x="1052910" y="1833177"/>
              <a:chExt cx="2840280" cy="1239244"/>
            </a:xfrm>
          </p:grpSpPr>
          <p:cxnSp>
            <p:nvCxnSpPr>
              <p:cNvPr id="470" name="1-4">
                <a:extLst>
                  <a:ext uri="{FF2B5EF4-FFF2-40B4-BE49-F238E27FC236}">
                    <a16:creationId xmlns:a16="http://schemas.microsoft.com/office/drawing/2014/main" id="{99201D64-3806-476B-8585-35CBD84208F0}"/>
                  </a:ext>
                </a:extLst>
              </p:cNvPr>
              <p:cNvCxnSpPr>
                <a:cxnSpLocks/>
                <a:stCxn id="477" idx="5"/>
                <a:endCxn id="478" idx="1"/>
              </p:cNvCxnSpPr>
              <p:nvPr/>
            </p:nvCxnSpPr>
            <p:spPr>
              <a:xfrm>
                <a:off x="1298732" y="2598244"/>
                <a:ext cx="364085" cy="228354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round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</p:cxnSp>
          <p:cxnSp>
            <p:nvCxnSpPr>
              <p:cNvPr id="471" name="2-3">
                <a:extLst>
                  <a:ext uri="{FF2B5EF4-FFF2-40B4-BE49-F238E27FC236}">
                    <a16:creationId xmlns:a16="http://schemas.microsoft.com/office/drawing/2014/main" id="{51B52537-D061-4939-BFF2-6EEA054F1634}"/>
                  </a:ext>
                </a:extLst>
              </p:cNvPr>
              <p:cNvCxnSpPr>
                <a:cxnSpLocks/>
                <a:stCxn id="476" idx="5"/>
                <a:endCxn id="479" idx="1"/>
              </p:cNvCxnSpPr>
              <p:nvPr/>
            </p:nvCxnSpPr>
            <p:spPr>
              <a:xfrm>
                <a:off x="1789426" y="2079000"/>
                <a:ext cx="400930" cy="199963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round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</p:cxnSp>
          <p:cxnSp>
            <p:nvCxnSpPr>
              <p:cNvPr id="472" name="3-4">
                <a:extLst>
                  <a:ext uri="{FF2B5EF4-FFF2-40B4-BE49-F238E27FC236}">
                    <a16:creationId xmlns:a16="http://schemas.microsoft.com/office/drawing/2014/main" id="{F99A0251-A034-45A3-ACB7-C3C4A97D8756}"/>
                  </a:ext>
                </a:extLst>
              </p:cNvPr>
              <p:cNvCxnSpPr>
                <a:cxnSpLocks/>
                <a:stCxn id="479" idx="3"/>
                <a:endCxn id="478" idx="7"/>
              </p:cNvCxnSpPr>
              <p:nvPr/>
            </p:nvCxnSpPr>
            <p:spPr>
              <a:xfrm flipH="1">
                <a:off x="1866463" y="2482609"/>
                <a:ext cx="323893" cy="343989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round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</p:cxnSp>
          <p:cxnSp>
            <p:nvCxnSpPr>
              <p:cNvPr id="473" name="3-5">
                <a:extLst>
                  <a:ext uri="{FF2B5EF4-FFF2-40B4-BE49-F238E27FC236}">
                    <a16:creationId xmlns:a16="http://schemas.microsoft.com/office/drawing/2014/main" id="{6BC31401-23DA-4FE6-BECF-CA56823691D2}"/>
                  </a:ext>
                </a:extLst>
              </p:cNvPr>
              <p:cNvCxnSpPr>
                <a:cxnSpLocks/>
                <a:stCxn id="479" idx="7"/>
                <a:endCxn id="481" idx="2"/>
              </p:cNvCxnSpPr>
              <p:nvPr/>
            </p:nvCxnSpPr>
            <p:spPr>
              <a:xfrm flipV="1">
                <a:off x="2394002" y="2164153"/>
                <a:ext cx="613311" cy="114810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round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</p:cxnSp>
          <p:cxnSp>
            <p:nvCxnSpPr>
              <p:cNvPr id="474" name="5-7">
                <a:extLst>
                  <a:ext uri="{FF2B5EF4-FFF2-40B4-BE49-F238E27FC236}">
                    <a16:creationId xmlns:a16="http://schemas.microsoft.com/office/drawing/2014/main" id="{2766A18D-1AAF-4EB6-A45B-ABC9982D9BC3}"/>
                  </a:ext>
                </a:extLst>
              </p:cNvPr>
              <p:cNvCxnSpPr>
                <a:cxnSpLocks/>
                <a:stCxn id="481" idx="5"/>
                <a:endCxn id="482" idx="1"/>
              </p:cNvCxnSpPr>
              <p:nvPr/>
            </p:nvCxnSpPr>
            <p:spPr>
              <a:xfrm>
                <a:off x="3253136" y="2265976"/>
                <a:ext cx="394231" cy="272622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round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</p:cxnSp>
          <p:cxnSp>
            <p:nvCxnSpPr>
              <p:cNvPr id="475" name="6-7">
                <a:extLst>
                  <a:ext uri="{FF2B5EF4-FFF2-40B4-BE49-F238E27FC236}">
                    <a16:creationId xmlns:a16="http://schemas.microsoft.com/office/drawing/2014/main" id="{19930F17-2352-4139-8CA8-896AD4EB0BC7}"/>
                  </a:ext>
                </a:extLst>
              </p:cNvPr>
              <p:cNvCxnSpPr>
                <a:cxnSpLocks/>
                <a:stCxn id="480" idx="6"/>
                <a:endCxn id="482" idx="3"/>
              </p:cNvCxnSpPr>
              <p:nvPr/>
            </p:nvCxnSpPr>
            <p:spPr>
              <a:xfrm flipV="1">
                <a:off x="3064200" y="2742244"/>
                <a:ext cx="583167" cy="157060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round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</p:cxnSp>
          <p:sp>
            <p:nvSpPr>
              <p:cNvPr id="476" name="node2">
                <a:extLst>
                  <a:ext uri="{FF2B5EF4-FFF2-40B4-BE49-F238E27FC236}">
                    <a16:creationId xmlns:a16="http://schemas.microsoft.com/office/drawing/2014/main" id="{9625CF40-6D44-4635-AA2B-9F799072FB6E}"/>
                  </a:ext>
                </a:extLst>
              </p:cNvPr>
              <p:cNvSpPr/>
              <p:nvPr/>
            </p:nvSpPr>
            <p:spPr>
              <a:xfrm>
                <a:off x="1543603" y="1833177"/>
                <a:ext cx="288001" cy="287999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Calibri" panose="020F0502020204030204"/>
                </a:endParaRPr>
              </a:p>
            </p:txBody>
          </p:sp>
          <p:sp>
            <p:nvSpPr>
              <p:cNvPr id="477" name="node1">
                <a:extLst>
                  <a:ext uri="{FF2B5EF4-FFF2-40B4-BE49-F238E27FC236}">
                    <a16:creationId xmlns:a16="http://schemas.microsoft.com/office/drawing/2014/main" id="{886535B6-3BFB-4119-92F7-72939DC761A4}"/>
                  </a:ext>
                </a:extLst>
              </p:cNvPr>
              <p:cNvSpPr/>
              <p:nvPr/>
            </p:nvSpPr>
            <p:spPr>
              <a:xfrm>
                <a:off x="1052910" y="2352422"/>
                <a:ext cx="287999" cy="288001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Calibri" panose="020F0502020204030204"/>
                </a:endParaRPr>
              </a:p>
            </p:txBody>
          </p:sp>
          <p:sp>
            <p:nvSpPr>
              <p:cNvPr id="478" name="node4">
                <a:extLst>
                  <a:ext uri="{FF2B5EF4-FFF2-40B4-BE49-F238E27FC236}">
                    <a16:creationId xmlns:a16="http://schemas.microsoft.com/office/drawing/2014/main" id="{ACB6AFA0-113A-4815-993C-4E7D529947C9}"/>
                  </a:ext>
                </a:extLst>
              </p:cNvPr>
              <p:cNvSpPr/>
              <p:nvPr/>
            </p:nvSpPr>
            <p:spPr>
              <a:xfrm>
                <a:off x="1620640" y="2784420"/>
                <a:ext cx="288001" cy="288001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Calibri" panose="020F0502020204030204"/>
                </a:endParaRPr>
              </a:p>
            </p:txBody>
          </p:sp>
          <p:sp>
            <p:nvSpPr>
              <p:cNvPr id="479" name="node3">
                <a:extLst>
                  <a:ext uri="{FF2B5EF4-FFF2-40B4-BE49-F238E27FC236}">
                    <a16:creationId xmlns:a16="http://schemas.microsoft.com/office/drawing/2014/main" id="{29AC016E-9998-4133-9F04-5076573530EF}"/>
                  </a:ext>
                </a:extLst>
              </p:cNvPr>
              <p:cNvSpPr/>
              <p:nvPr/>
            </p:nvSpPr>
            <p:spPr>
              <a:xfrm>
                <a:off x="2148178" y="2236787"/>
                <a:ext cx="288001" cy="288001"/>
              </a:xfrm>
              <a:prstGeom prst="ellipse">
                <a:avLst/>
              </a:prstGeom>
              <a:solidFill>
                <a:srgbClr val="92D050"/>
              </a:soli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Calibri" panose="020F0502020204030204"/>
                </a:endParaRPr>
              </a:p>
            </p:txBody>
          </p:sp>
          <p:sp>
            <p:nvSpPr>
              <p:cNvPr id="480" name="node6">
                <a:extLst>
                  <a:ext uri="{FF2B5EF4-FFF2-40B4-BE49-F238E27FC236}">
                    <a16:creationId xmlns:a16="http://schemas.microsoft.com/office/drawing/2014/main" id="{E9C0858F-CECF-476B-B504-409A46BB9B8F}"/>
                  </a:ext>
                </a:extLst>
              </p:cNvPr>
              <p:cNvSpPr/>
              <p:nvPr/>
            </p:nvSpPr>
            <p:spPr>
              <a:xfrm>
                <a:off x="2776200" y="2755305"/>
                <a:ext cx="288001" cy="288001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Calibri" panose="020F0502020204030204"/>
                </a:endParaRPr>
              </a:p>
            </p:txBody>
          </p:sp>
          <p:sp>
            <p:nvSpPr>
              <p:cNvPr id="481" name="node5">
                <a:extLst>
                  <a:ext uri="{FF2B5EF4-FFF2-40B4-BE49-F238E27FC236}">
                    <a16:creationId xmlns:a16="http://schemas.microsoft.com/office/drawing/2014/main" id="{02FF51C5-5F68-451D-9706-0D874C95D8EC}"/>
                  </a:ext>
                </a:extLst>
              </p:cNvPr>
              <p:cNvSpPr/>
              <p:nvPr/>
            </p:nvSpPr>
            <p:spPr>
              <a:xfrm>
                <a:off x="3007312" y="2020153"/>
                <a:ext cx="287999" cy="288001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Calibri" panose="020F0502020204030204"/>
                </a:endParaRPr>
              </a:p>
            </p:txBody>
          </p:sp>
          <p:sp>
            <p:nvSpPr>
              <p:cNvPr id="482" name="node7">
                <a:extLst>
                  <a:ext uri="{FF2B5EF4-FFF2-40B4-BE49-F238E27FC236}">
                    <a16:creationId xmlns:a16="http://schemas.microsoft.com/office/drawing/2014/main" id="{D9E8FA66-BEF2-49D4-8E2B-DEBD8984EDC1}"/>
                  </a:ext>
                </a:extLst>
              </p:cNvPr>
              <p:cNvSpPr/>
              <p:nvPr/>
            </p:nvSpPr>
            <p:spPr>
              <a:xfrm>
                <a:off x="3605191" y="2496422"/>
                <a:ext cx="287999" cy="288001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Calibri" panose="020F0502020204030204"/>
                </a:endParaRPr>
              </a:p>
            </p:txBody>
          </p:sp>
        </p:grpSp>
        <p:grpSp>
          <p:nvGrpSpPr>
            <p:cNvPr id="207" name="RSF1">
              <a:extLst>
                <a:ext uri="{FF2B5EF4-FFF2-40B4-BE49-F238E27FC236}">
                  <a16:creationId xmlns:a16="http://schemas.microsoft.com/office/drawing/2014/main" id="{68004AFE-218D-4B25-BBFB-DA5EC5424747}"/>
                </a:ext>
              </a:extLst>
            </p:cNvPr>
            <p:cNvGrpSpPr/>
            <p:nvPr/>
          </p:nvGrpSpPr>
          <p:grpSpPr>
            <a:xfrm>
              <a:off x="5208498" y="2050272"/>
              <a:ext cx="898850" cy="381298"/>
              <a:chOff x="1052910" y="1833177"/>
              <a:chExt cx="2840280" cy="1239244"/>
            </a:xfrm>
          </p:grpSpPr>
          <p:cxnSp>
            <p:nvCxnSpPr>
              <p:cNvPr id="458" name="1-2">
                <a:extLst>
                  <a:ext uri="{FF2B5EF4-FFF2-40B4-BE49-F238E27FC236}">
                    <a16:creationId xmlns:a16="http://schemas.microsoft.com/office/drawing/2014/main" id="{00F8F31F-E5D9-4368-87DE-B3612361029E}"/>
                  </a:ext>
                </a:extLst>
              </p:cNvPr>
              <p:cNvCxnSpPr>
                <a:cxnSpLocks/>
                <a:stCxn id="463" idx="3"/>
                <a:endCxn id="464" idx="7"/>
              </p:cNvCxnSpPr>
              <p:nvPr/>
            </p:nvCxnSpPr>
            <p:spPr>
              <a:xfrm flipH="1">
                <a:off x="1298732" y="2079000"/>
                <a:ext cx="287048" cy="315598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round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</p:cxnSp>
          <p:cxnSp>
            <p:nvCxnSpPr>
              <p:cNvPr id="459" name="1-4">
                <a:extLst>
                  <a:ext uri="{FF2B5EF4-FFF2-40B4-BE49-F238E27FC236}">
                    <a16:creationId xmlns:a16="http://schemas.microsoft.com/office/drawing/2014/main" id="{A4B39B8A-3B6E-4557-B57B-BABA66CE18C8}"/>
                  </a:ext>
                </a:extLst>
              </p:cNvPr>
              <p:cNvCxnSpPr>
                <a:cxnSpLocks/>
                <a:stCxn id="464" idx="5"/>
                <a:endCxn id="465" idx="1"/>
              </p:cNvCxnSpPr>
              <p:nvPr/>
            </p:nvCxnSpPr>
            <p:spPr>
              <a:xfrm>
                <a:off x="1298732" y="2598244"/>
                <a:ext cx="364085" cy="228354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round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</p:cxnSp>
          <p:cxnSp>
            <p:nvCxnSpPr>
              <p:cNvPr id="460" name="2-3">
                <a:extLst>
                  <a:ext uri="{FF2B5EF4-FFF2-40B4-BE49-F238E27FC236}">
                    <a16:creationId xmlns:a16="http://schemas.microsoft.com/office/drawing/2014/main" id="{56637843-6EF5-4AE8-A809-C352EC1F9034}"/>
                  </a:ext>
                </a:extLst>
              </p:cNvPr>
              <p:cNvCxnSpPr>
                <a:cxnSpLocks/>
                <a:stCxn id="463" idx="5"/>
                <a:endCxn id="466" idx="1"/>
              </p:cNvCxnSpPr>
              <p:nvPr/>
            </p:nvCxnSpPr>
            <p:spPr>
              <a:xfrm>
                <a:off x="1789426" y="2079000"/>
                <a:ext cx="400930" cy="199963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round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</p:cxnSp>
          <p:cxnSp>
            <p:nvCxnSpPr>
              <p:cNvPr id="461" name="5-6">
                <a:extLst>
                  <a:ext uri="{FF2B5EF4-FFF2-40B4-BE49-F238E27FC236}">
                    <a16:creationId xmlns:a16="http://schemas.microsoft.com/office/drawing/2014/main" id="{ED847392-A884-47F5-8A58-F6E2854D48AC}"/>
                  </a:ext>
                </a:extLst>
              </p:cNvPr>
              <p:cNvCxnSpPr>
                <a:cxnSpLocks/>
                <a:stCxn id="468" idx="3"/>
                <a:endCxn id="467" idx="0"/>
              </p:cNvCxnSpPr>
              <p:nvPr/>
            </p:nvCxnSpPr>
            <p:spPr>
              <a:xfrm flipH="1">
                <a:off x="2920200" y="2265976"/>
                <a:ext cx="129290" cy="489328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round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</p:cxnSp>
          <p:cxnSp>
            <p:nvCxnSpPr>
              <p:cNvPr id="462" name="5-7">
                <a:extLst>
                  <a:ext uri="{FF2B5EF4-FFF2-40B4-BE49-F238E27FC236}">
                    <a16:creationId xmlns:a16="http://schemas.microsoft.com/office/drawing/2014/main" id="{65B3CD22-7D18-481D-A69F-A984347F9C14}"/>
                  </a:ext>
                </a:extLst>
              </p:cNvPr>
              <p:cNvCxnSpPr>
                <a:cxnSpLocks/>
                <a:stCxn id="468" idx="5"/>
                <a:endCxn id="469" idx="1"/>
              </p:cNvCxnSpPr>
              <p:nvPr/>
            </p:nvCxnSpPr>
            <p:spPr>
              <a:xfrm>
                <a:off x="3253136" y="2265976"/>
                <a:ext cx="394231" cy="272622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round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</p:cxnSp>
          <p:sp>
            <p:nvSpPr>
              <p:cNvPr id="463" name="node2">
                <a:extLst>
                  <a:ext uri="{FF2B5EF4-FFF2-40B4-BE49-F238E27FC236}">
                    <a16:creationId xmlns:a16="http://schemas.microsoft.com/office/drawing/2014/main" id="{A99F5567-0414-4928-88B6-3447E4884862}"/>
                  </a:ext>
                </a:extLst>
              </p:cNvPr>
              <p:cNvSpPr/>
              <p:nvPr/>
            </p:nvSpPr>
            <p:spPr>
              <a:xfrm>
                <a:off x="1543603" y="1833177"/>
                <a:ext cx="288001" cy="287999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Calibri" panose="020F0502020204030204"/>
                </a:endParaRPr>
              </a:p>
            </p:txBody>
          </p:sp>
          <p:sp>
            <p:nvSpPr>
              <p:cNvPr id="464" name="node1">
                <a:extLst>
                  <a:ext uri="{FF2B5EF4-FFF2-40B4-BE49-F238E27FC236}">
                    <a16:creationId xmlns:a16="http://schemas.microsoft.com/office/drawing/2014/main" id="{5BB7E615-028C-4C9E-813F-5226368F4AC7}"/>
                  </a:ext>
                </a:extLst>
              </p:cNvPr>
              <p:cNvSpPr/>
              <p:nvPr/>
            </p:nvSpPr>
            <p:spPr>
              <a:xfrm>
                <a:off x="1052910" y="2352422"/>
                <a:ext cx="287999" cy="288001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Calibri" panose="020F0502020204030204"/>
                </a:endParaRPr>
              </a:p>
            </p:txBody>
          </p:sp>
          <p:sp>
            <p:nvSpPr>
              <p:cNvPr id="465" name="node4">
                <a:extLst>
                  <a:ext uri="{FF2B5EF4-FFF2-40B4-BE49-F238E27FC236}">
                    <a16:creationId xmlns:a16="http://schemas.microsoft.com/office/drawing/2014/main" id="{B794CBCA-1C79-427A-BA66-5E8251462FDC}"/>
                  </a:ext>
                </a:extLst>
              </p:cNvPr>
              <p:cNvSpPr/>
              <p:nvPr/>
            </p:nvSpPr>
            <p:spPr>
              <a:xfrm>
                <a:off x="1620640" y="2784420"/>
                <a:ext cx="288001" cy="288001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Calibri" panose="020F0502020204030204"/>
                </a:endParaRPr>
              </a:p>
            </p:txBody>
          </p:sp>
          <p:sp>
            <p:nvSpPr>
              <p:cNvPr id="466" name="node3">
                <a:extLst>
                  <a:ext uri="{FF2B5EF4-FFF2-40B4-BE49-F238E27FC236}">
                    <a16:creationId xmlns:a16="http://schemas.microsoft.com/office/drawing/2014/main" id="{F63C3444-9DFF-4E68-8D2E-332D79D1C596}"/>
                  </a:ext>
                </a:extLst>
              </p:cNvPr>
              <p:cNvSpPr/>
              <p:nvPr/>
            </p:nvSpPr>
            <p:spPr>
              <a:xfrm>
                <a:off x="2148178" y="2236787"/>
                <a:ext cx="288001" cy="288001"/>
              </a:xfrm>
              <a:prstGeom prst="ellipse">
                <a:avLst/>
              </a:prstGeom>
              <a:solidFill>
                <a:srgbClr val="92D050"/>
              </a:soli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Calibri" panose="020F0502020204030204"/>
                </a:endParaRPr>
              </a:p>
            </p:txBody>
          </p:sp>
          <p:sp>
            <p:nvSpPr>
              <p:cNvPr id="467" name="node6">
                <a:extLst>
                  <a:ext uri="{FF2B5EF4-FFF2-40B4-BE49-F238E27FC236}">
                    <a16:creationId xmlns:a16="http://schemas.microsoft.com/office/drawing/2014/main" id="{358BF385-5869-4FA5-84D5-AEFF4D840C9C}"/>
                  </a:ext>
                </a:extLst>
              </p:cNvPr>
              <p:cNvSpPr/>
              <p:nvPr/>
            </p:nvSpPr>
            <p:spPr>
              <a:xfrm>
                <a:off x="2776200" y="2755305"/>
                <a:ext cx="288001" cy="288001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Calibri" panose="020F0502020204030204"/>
                </a:endParaRPr>
              </a:p>
            </p:txBody>
          </p:sp>
          <p:sp>
            <p:nvSpPr>
              <p:cNvPr id="468" name="node5">
                <a:extLst>
                  <a:ext uri="{FF2B5EF4-FFF2-40B4-BE49-F238E27FC236}">
                    <a16:creationId xmlns:a16="http://schemas.microsoft.com/office/drawing/2014/main" id="{9F0E39E3-C0D6-47C0-B015-6AEC2534D464}"/>
                  </a:ext>
                </a:extLst>
              </p:cNvPr>
              <p:cNvSpPr/>
              <p:nvPr/>
            </p:nvSpPr>
            <p:spPr>
              <a:xfrm>
                <a:off x="3007312" y="2020153"/>
                <a:ext cx="287999" cy="288001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Calibri" panose="020F0502020204030204"/>
                </a:endParaRPr>
              </a:p>
            </p:txBody>
          </p:sp>
          <p:sp>
            <p:nvSpPr>
              <p:cNvPr id="469" name="node7">
                <a:extLst>
                  <a:ext uri="{FF2B5EF4-FFF2-40B4-BE49-F238E27FC236}">
                    <a16:creationId xmlns:a16="http://schemas.microsoft.com/office/drawing/2014/main" id="{FA73E969-DF5D-47B3-89FA-3AF76282A0C8}"/>
                  </a:ext>
                </a:extLst>
              </p:cNvPr>
              <p:cNvSpPr/>
              <p:nvPr/>
            </p:nvSpPr>
            <p:spPr>
              <a:xfrm>
                <a:off x="3605191" y="2496422"/>
                <a:ext cx="287999" cy="288001"/>
              </a:xfrm>
              <a:prstGeom prst="ellipse">
                <a:avLst/>
              </a:prstGeom>
              <a:solidFill>
                <a:srgbClr val="92D050"/>
              </a:soli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Calibri" panose="020F0502020204030204"/>
                </a:endParaRPr>
              </a:p>
            </p:txBody>
          </p:sp>
        </p:grpSp>
        <p:grpSp>
          <p:nvGrpSpPr>
            <p:cNvPr id="208" name="RSF6">
              <a:extLst>
                <a:ext uri="{FF2B5EF4-FFF2-40B4-BE49-F238E27FC236}">
                  <a16:creationId xmlns:a16="http://schemas.microsoft.com/office/drawing/2014/main" id="{F7C01693-CFA4-4B16-B60B-D149D56C91ED}"/>
                </a:ext>
              </a:extLst>
            </p:cNvPr>
            <p:cNvGrpSpPr/>
            <p:nvPr/>
          </p:nvGrpSpPr>
          <p:grpSpPr>
            <a:xfrm>
              <a:off x="6303463" y="1491273"/>
              <a:ext cx="898850" cy="381298"/>
              <a:chOff x="1052910" y="1833177"/>
              <a:chExt cx="2840280" cy="1239244"/>
            </a:xfrm>
          </p:grpSpPr>
          <p:cxnSp>
            <p:nvCxnSpPr>
              <p:cNvPr id="446" name="1-4">
                <a:extLst>
                  <a:ext uri="{FF2B5EF4-FFF2-40B4-BE49-F238E27FC236}">
                    <a16:creationId xmlns:a16="http://schemas.microsoft.com/office/drawing/2014/main" id="{B53D4559-1112-4844-8058-665FCDAF13F3}"/>
                  </a:ext>
                </a:extLst>
              </p:cNvPr>
              <p:cNvCxnSpPr>
                <a:cxnSpLocks/>
                <a:stCxn id="452" idx="5"/>
                <a:endCxn id="453" idx="1"/>
              </p:cNvCxnSpPr>
              <p:nvPr/>
            </p:nvCxnSpPr>
            <p:spPr>
              <a:xfrm>
                <a:off x="1298732" y="2598244"/>
                <a:ext cx="364085" cy="228354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round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</p:cxnSp>
          <p:cxnSp>
            <p:nvCxnSpPr>
              <p:cNvPr id="447" name="2-3">
                <a:extLst>
                  <a:ext uri="{FF2B5EF4-FFF2-40B4-BE49-F238E27FC236}">
                    <a16:creationId xmlns:a16="http://schemas.microsoft.com/office/drawing/2014/main" id="{A89E1F16-39FF-4160-99BD-A3281E4CC76A}"/>
                  </a:ext>
                </a:extLst>
              </p:cNvPr>
              <p:cNvCxnSpPr>
                <a:cxnSpLocks/>
                <a:stCxn id="451" idx="5"/>
                <a:endCxn id="454" idx="1"/>
              </p:cNvCxnSpPr>
              <p:nvPr/>
            </p:nvCxnSpPr>
            <p:spPr>
              <a:xfrm>
                <a:off x="1789426" y="2079000"/>
                <a:ext cx="400930" cy="199963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round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</p:cxnSp>
          <p:cxnSp>
            <p:nvCxnSpPr>
              <p:cNvPr id="448" name="3-4">
                <a:extLst>
                  <a:ext uri="{FF2B5EF4-FFF2-40B4-BE49-F238E27FC236}">
                    <a16:creationId xmlns:a16="http://schemas.microsoft.com/office/drawing/2014/main" id="{49AA6A18-463C-4929-AF15-3F08AD27481C}"/>
                  </a:ext>
                </a:extLst>
              </p:cNvPr>
              <p:cNvCxnSpPr>
                <a:cxnSpLocks/>
                <a:stCxn id="454" idx="3"/>
                <a:endCxn id="453" idx="7"/>
              </p:cNvCxnSpPr>
              <p:nvPr/>
            </p:nvCxnSpPr>
            <p:spPr>
              <a:xfrm flipH="1">
                <a:off x="1866463" y="2482609"/>
                <a:ext cx="323893" cy="343989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round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</p:cxnSp>
          <p:cxnSp>
            <p:nvCxnSpPr>
              <p:cNvPr id="449" name="5-7">
                <a:extLst>
                  <a:ext uri="{FF2B5EF4-FFF2-40B4-BE49-F238E27FC236}">
                    <a16:creationId xmlns:a16="http://schemas.microsoft.com/office/drawing/2014/main" id="{D64F32DA-A4D6-4FD4-A797-26458C94C265}"/>
                  </a:ext>
                </a:extLst>
              </p:cNvPr>
              <p:cNvCxnSpPr>
                <a:cxnSpLocks/>
                <a:stCxn id="456" idx="5"/>
                <a:endCxn id="457" idx="1"/>
              </p:cNvCxnSpPr>
              <p:nvPr/>
            </p:nvCxnSpPr>
            <p:spPr>
              <a:xfrm>
                <a:off x="3253136" y="2265976"/>
                <a:ext cx="394231" cy="272622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round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</p:cxnSp>
          <p:cxnSp>
            <p:nvCxnSpPr>
              <p:cNvPr id="450" name="6-7">
                <a:extLst>
                  <a:ext uri="{FF2B5EF4-FFF2-40B4-BE49-F238E27FC236}">
                    <a16:creationId xmlns:a16="http://schemas.microsoft.com/office/drawing/2014/main" id="{E3A25CD6-2D2A-420A-BFA2-32E2A07D526A}"/>
                  </a:ext>
                </a:extLst>
              </p:cNvPr>
              <p:cNvCxnSpPr>
                <a:cxnSpLocks/>
                <a:stCxn id="455" idx="6"/>
                <a:endCxn id="457" idx="3"/>
              </p:cNvCxnSpPr>
              <p:nvPr/>
            </p:nvCxnSpPr>
            <p:spPr>
              <a:xfrm flipV="1">
                <a:off x="3064200" y="2742244"/>
                <a:ext cx="583167" cy="157060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round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</p:cxnSp>
          <p:sp>
            <p:nvSpPr>
              <p:cNvPr id="451" name="node2">
                <a:extLst>
                  <a:ext uri="{FF2B5EF4-FFF2-40B4-BE49-F238E27FC236}">
                    <a16:creationId xmlns:a16="http://schemas.microsoft.com/office/drawing/2014/main" id="{4FEEBF6D-123C-4EE9-B5DA-3974F533B41F}"/>
                  </a:ext>
                </a:extLst>
              </p:cNvPr>
              <p:cNvSpPr/>
              <p:nvPr/>
            </p:nvSpPr>
            <p:spPr>
              <a:xfrm>
                <a:off x="1543603" y="1833177"/>
                <a:ext cx="288001" cy="287999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Calibri" panose="020F0502020204030204"/>
                </a:endParaRPr>
              </a:p>
            </p:txBody>
          </p:sp>
          <p:sp>
            <p:nvSpPr>
              <p:cNvPr id="452" name="node1">
                <a:extLst>
                  <a:ext uri="{FF2B5EF4-FFF2-40B4-BE49-F238E27FC236}">
                    <a16:creationId xmlns:a16="http://schemas.microsoft.com/office/drawing/2014/main" id="{9F1824DA-BD92-4CC4-AC9D-04C45DB4B764}"/>
                  </a:ext>
                </a:extLst>
              </p:cNvPr>
              <p:cNvSpPr/>
              <p:nvPr/>
            </p:nvSpPr>
            <p:spPr>
              <a:xfrm>
                <a:off x="1052910" y="2352422"/>
                <a:ext cx="287999" cy="288001"/>
              </a:xfrm>
              <a:prstGeom prst="ellipse">
                <a:avLst/>
              </a:prstGeom>
              <a:solidFill>
                <a:srgbClr val="92D050"/>
              </a:soli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Calibri" panose="020F0502020204030204"/>
                </a:endParaRPr>
              </a:p>
            </p:txBody>
          </p:sp>
          <p:sp>
            <p:nvSpPr>
              <p:cNvPr id="453" name="node4">
                <a:extLst>
                  <a:ext uri="{FF2B5EF4-FFF2-40B4-BE49-F238E27FC236}">
                    <a16:creationId xmlns:a16="http://schemas.microsoft.com/office/drawing/2014/main" id="{D9DF52DD-6894-476C-AA5E-9DF88001B56C}"/>
                  </a:ext>
                </a:extLst>
              </p:cNvPr>
              <p:cNvSpPr/>
              <p:nvPr/>
            </p:nvSpPr>
            <p:spPr>
              <a:xfrm>
                <a:off x="1620640" y="2784420"/>
                <a:ext cx="288001" cy="288001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Calibri" panose="020F0502020204030204"/>
                </a:endParaRPr>
              </a:p>
            </p:txBody>
          </p:sp>
          <p:sp>
            <p:nvSpPr>
              <p:cNvPr id="454" name="node3">
                <a:extLst>
                  <a:ext uri="{FF2B5EF4-FFF2-40B4-BE49-F238E27FC236}">
                    <a16:creationId xmlns:a16="http://schemas.microsoft.com/office/drawing/2014/main" id="{DE580BF3-7B30-4658-AD45-FAEED6CF4FB8}"/>
                  </a:ext>
                </a:extLst>
              </p:cNvPr>
              <p:cNvSpPr/>
              <p:nvPr/>
            </p:nvSpPr>
            <p:spPr>
              <a:xfrm>
                <a:off x="2148178" y="2236787"/>
                <a:ext cx="288001" cy="288001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Calibri" panose="020F0502020204030204"/>
                </a:endParaRPr>
              </a:p>
            </p:txBody>
          </p:sp>
          <p:sp>
            <p:nvSpPr>
              <p:cNvPr id="455" name="node6">
                <a:extLst>
                  <a:ext uri="{FF2B5EF4-FFF2-40B4-BE49-F238E27FC236}">
                    <a16:creationId xmlns:a16="http://schemas.microsoft.com/office/drawing/2014/main" id="{F5AFC3EA-8954-48FC-8828-338056757ADB}"/>
                  </a:ext>
                </a:extLst>
              </p:cNvPr>
              <p:cNvSpPr/>
              <p:nvPr/>
            </p:nvSpPr>
            <p:spPr>
              <a:xfrm>
                <a:off x="2776200" y="2755305"/>
                <a:ext cx="288001" cy="288001"/>
              </a:xfrm>
              <a:prstGeom prst="ellipse">
                <a:avLst/>
              </a:prstGeom>
              <a:solidFill>
                <a:srgbClr val="92D050"/>
              </a:soli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Calibri" panose="020F0502020204030204"/>
                </a:endParaRPr>
              </a:p>
            </p:txBody>
          </p:sp>
          <p:sp>
            <p:nvSpPr>
              <p:cNvPr id="456" name="node5">
                <a:extLst>
                  <a:ext uri="{FF2B5EF4-FFF2-40B4-BE49-F238E27FC236}">
                    <a16:creationId xmlns:a16="http://schemas.microsoft.com/office/drawing/2014/main" id="{66BCD0D1-7197-4F7E-8E91-6D6C1C2234F9}"/>
                  </a:ext>
                </a:extLst>
              </p:cNvPr>
              <p:cNvSpPr/>
              <p:nvPr/>
            </p:nvSpPr>
            <p:spPr>
              <a:xfrm>
                <a:off x="3007312" y="2020153"/>
                <a:ext cx="287999" cy="288001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Calibri" panose="020F0502020204030204"/>
                </a:endParaRPr>
              </a:p>
            </p:txBody>
          </p:sp>
          <p:sp>
            <p:nvSpPr>
              <p:cNvPr id="457" name="node7">
                <a:extLst>
                  <a:ext uri="{FF2B5EF4-FFF2-40B4-BE49-F238E27FC236}">
                    <a16:creationId xmlns:a16="http://schemas.microsoft.com/office/drawing/2014/main" id="{3BB54200-D99D-43C8-ACB9-08089F26E4A3}"/>
                  </a:ext>
                </a:extLst>
              </p:cNvPr>
              <p:cNvSpPr/>
              <p:nvPr/>
            </p:nvSpPr>
            <p:spPr>
              <a:xfrm>
                <a:off x="3605191" y="2496422"/>
                <a:ext cx="287999" cy="288001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Calibri" panose="020F0502020204030204"/>
                </a:endParaRPr>
              </a:p>
            </p:txBody>
          </p:sp>
        </p:grpSp>
        <p:grpSp>
          <p:nvGrpSpPr>
            <p:cNvPr id="209" name="RSF6">
              <a:extLst>
                <a:ext uri="{FF2B5EF4-FFF2-40B4-BE49-F238E27FC236}">
                  <a16:creationId xmlns:a16="http://schemas.microsoft.com/office/drawing/2014/main" id="{78B04442-4461-42A7-ACF9-CC9BC40BE744}"/>
                </a:ext>
              </a:extLst>
            </p:cNvPr>
            <p:cNvGrpSpPr/>
            <p:nvPr/>
          </p:nvGrpSpPr>
          <p:grpSpPr>
            <a:xfrm>
              <a:off x="6291794" y="2065651"/>
              <a:ext cx="898850" cy="381298"/>
              <a:chOff x="1052910" y="1833177"/>
              <a:chExt cx="2840280" cy="1239244"/>
            </a:xfrm>
          </p:grpSpPr>
          <p:cxnSp>
            <p:nvCxnSpPr>
              <p:cNvPr id="435" name="1-2">
                <a:extLst>
                  <a:ext uri="{FF2B5EF4-FFF2-40B4-BE49-F238E27FC236}">
                    <a16:creationId xmlns:a16="http://schemas.microsoft.com/office/drawing/2014/main" id="{CC8AD305-B922-44C4-9073-148B5937C849}"/>
                  </a:ext>
                </a:extLst>
              </p:cNvPr>
              <p:cNvCxnSpPr>
                <a:cxnSpLocks/>
                <a:stCxn id="439" idx="3"/>
                <a:endCxn id="440" idx="7"/>
              </p:cNvCxnSpPr>
              <p:nvPr/>
            </p:nvCxnSpPr>
            <p:spPr>
              <a:xfrm flipH="1">
                <a:off x="1298732" y="2079000"/>
                <a:ext cx="287048" cy="315598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round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</p:cxnSp>
          <p:cxnSp>
            <p:nvCxnSpPr>
              <p:cNvPr id="436" name="3-4">
                <a:extLst>
                  <a:ext uri="{FF2B5EF4-FFF2-40B4-BE49-F238E27FC236}">
                    <a16:creationId xmlns:a16="http://schemas.microsoft.com/office/drawing/2014/main" id="{C20FCCE8-2395-47B0-99DD-CB9FB174C9C3}"/>
                  </a:ext>
                </a:extLst>
              </p:cNvPr>
              <p:cNvCxnSpPr>
                <a:cxnSpLocks/>
                <a:stCxn id="442" idx="3"/>
                <a:endCxn id="441" idx="7"/>
              </p:cNvCxnSpPr>
              <p:nvPr/>
            </p:nvCxnSpPr>
            <p:spPr>
              <a:xfrm flipH="1">
                <a:off x="1866463" y="2482609"/>
                <a:ext cx="323893" cy="343989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round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</p:cxnSp>
          <p:cxnSp>
            <p:nvCxnSpPr>
              <p:cNvPr id="437" name="5-6">
                <a:extLst>
                  <a:ext uri="{FF2B5EF4-FFF2-40B4-BE49-F238E27FC236}">
                    <a16:creationId xmlns:a16="http://schemas.microsoft.com/office/drawing/2014/main" id="{673061F3-B15C-4CE8-91B7-8A9BF99A1239}"/>
                  </a:ext>
                </a:extLst>
              </p:cNvPr>
              <p:cNvCxnSpPr>
                <a:cxnSpLocks/>
                <a:stCxn id="444" idx="3"/>
                <a:endCxn id="443" idx="0"/>
              </p:cNvCxnSpPr>
              <p:nvPr/>
            </p:nvCxnSpPr>
            <p:spPr>
              <a:xfrm flipH="1">
                <a:off x="2920200" y="2265976"/>
                <a:ext cx="129290" cy="489328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round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</p:cxnSp>
          <p:cxnSp>
            <p:nvCxnSpPr>
              <p:cNvPr id="438" name="5-7">
                <a:extLst>
                  <a:ext uri="{FF2B5EF4-FFF2-40B4-BE49-F238E27FC236}">
                    <a16:creationId xmlns:a16="http://schemas.microsoft.com/office/drawing/2014/main" id="{2B348961-BB89-41C2-9D58-90364B0CC39E}"/>
                  </a:ext>
                </a:extLst>
              </p:cNvPr>
              <p:cNvCxnSpPr>
                <a:cxnSpLocks/>
                <a:stCxn id="444" idx="5"/>
                <a:endCxn id="445" idx="1"/>
              </p:cNvCxnSpPr>
              <p:nvPr/>
            </p:nvCxnSpPr>
            <p:spPr>
              <a:xfrm>
                <a:off x="3253136" y="2265976"/>
                <a:ext cx="394231" cy="272622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round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</p:cxnSp>
          <p:sp>
            <p:nvSpPr>
              <p:cNvPr id="439" name="node2">
                <a:extLst>
                  <a:ext uri="{FF2B5EF4-FFF2-40B4-BE49-F238E27FC236}">
                    <a16:creationId xmlns:a16="http://schemas.microsoft.com/office/drawing/2014/main" id="{4711735F-6DA7-4BC9-8AEB-A8F62FC0C52D}"/>
                  </a:ext>
                </a:extLst>
              </p:cNvPr>
              <p:cNvSpPr/>
              <p:nvPr/>
            </p:nvSpPr>
            <p:spPr>
              <a:xfrm>
                <a:off x="1543603" y="1833177"/>
                <a:ext cx="288001" cy="287999"/>
              </a:xfrm>
              <a:prstGeom prst="ellipse">
                <a:avLst/>
              </a:prstGeom>
              <a:solidFill>
                <a:srgbClr val="92D050"/>
              </a:soli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Calibri" panose="020F0502020204030204"/>
                </a:endParaRPr>
              </a:p>
            </p:txBody>
          </p:sp>
          <p:sp>
            <p:nvSpPr>
              <p:cNvPr id="440" name="node1">
                <a:extLst>
                  <a:ext uri="{FF2B5EF4-FFF2-40B4-BE49-F238E27FC236}">
                    <a16:creationId xmlns:a16="http://schemas.microsoft.com/office/drawing/2014/main" id="{2E03DF9E-329A-4368-863C-A8F3B4B24C64}"/>
                  </a:ext>
                </a:extLst>
              </p:cNvPr>
              <p:cNvSpPr/>
              <p:nvPr/>
            </p:nvSpPr>
            <p:spPr>
              <a:xfrm>
                <a:off x="1052910" y="2352422"/>
                <a:ext cx="287999" cy="288001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Calibri" panose="020F0502020204030204"/>
                </a:endParaRPr>
              </a:p>
            </p:txBody>
          </p:sp>
          <p:sp>
            <p:nvSpPr>
              <p:cNvPr id="441" name="node4">
                <a:extLst>
                  <a:ext uri="{FF2B5EF4-FFF2-40B4-BE49-F238E27FC236}">
                    <a16:creationId xmlns:a16="http://schemas.microsoft.com/office/drawing/2014/main" id="{D9620013-06B0-4269-AF8E-33AEA32291BF}"/>
                  </a:ext>
                </a:extLst>
              </p:cNvPr>
              <p:cNvSpPr/>
              <p:nvPr/>
            </p:nvSpPr>
            <p:spPr>
              <a:xfrm>
                <a:off x="1620640" y="2784420"/>
                <a:ext cx="288001" cy="288001"/>
              </a:xfrm>
              <a:prstGeom prst="ellipse">
                <a:avLst/>
              </a:prstGeom>
              <a:solidFill>
                <a:srgbClr val="92D050"/>
              </a:soli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Calibri" panose="020F0502020204030204"/>
                </a:endParaRPr>
              </a:p>
            </p:txBody>
          </p:sp>
          <p:sp>
            <p:nvSpPr>
              <p:cNvPr id="442" name="node3">
                <a:extLst>
                  <a:ext uri="{FF2B5EF4-FFF2-40B4-BE49-F238E27FC236}">
                    <a16:creationId xmlns:a16="http://schemas.microsoft.com/office/drawing/2014/main" id="{A6C847D9-2A7E-4A4A-B04B-8B30F5517F65}"/>
                  </a:ext>
                </a:extLst>
              </p:cNvPr>
              <p:cNvSpPr/>
              <p:nvPr/>
            </p:nvSpPr>
            <p:spPr>
              <a:xfrm>
                <a:off x="2148178" y="2236787"/>
                <a:ext cx="288001" cy="288001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Calibri" panose="020F0502020204030204"/>
                </a:endParaRPr>
              </a:p>
            </p:txBody>
          </p:sp>
          <p:sp>
            <p:nvSpPr>
              <p:cNvPr id="443" name="node6">
                <a:extLst>
                  <a:ext uri="{FF2B5EF4-FFF2-40B4-BE49-F238E27FC236}">
                    <a16:creationId xmlns:a16="http://schemas.microsoft.com/office/drawing/2014/main" id="{07AAEFF7-EF01-4DF7-8A5A-42E80AE33C7C}"/>
                  </a:ext>
                </a:extLst>
              </p:cNvPr>
              <p:cNvSpPr/>
              <p:nvPr/>
            </p:nvSpPr>
            <p:spPr>
              <a:xfrm>
                <a:off x="2776200" y="2755305"/>
                <a:ext cx="288001" cy="288001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Calibri" panose="020F0502020204030204"/>
                </a:endParaRPr>
              </a:p>
            </p:txBody>
          </p:sp>
          <p:sp>
            <p:nvSpPr>
              <p:cNvPr id="444" name="node5">
                <a:extLst>
                  <a:ext uri="{FF2B5EF4-FFF2-40B4-BE49-F238E27FC236}">
                    <a16:creationId xmlns:a16="http://schemas.microsoft.com/office/drawing/2014/main" id="{DFBFB40E-5005-4101-AA11-42190DB81AC1}"/>
                  </a:ext>
                </a:extLst>
              </p:cNvPr>
              <p:cNvSpPr/>
              <p:nvPr/>
            </p:nvSpPr>
            <p:spPr>
              <a:xfrm>
                <a:off x="3007312" y="2020153"/>
                <a:ext cx="287999" cy="288001"/>
              </a:xfrm>
              <a:prstGeom prst="ellipse">
                <a:avLst/>
              </a:prstGeom>
              <a:solidFill>
                <a:srgbClr val="92D050"/>
              </a:soli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Calibri" panose="020F0502020204030204"/>
                </a:endParaRPr>
              </a:p>
            </p:txBody>
          </p:sp>
          <p:sp>
            <p:nvSpPr>
              <p:cNvPr id="445" name="node7">
                <a:extLst>
                  <a:ext uri="{FF2B5EF4-FFF2-40B4-BE49-F238E27FC236}">
                    <a16:creationId xmlns:a16="http://schemas.microsoft.com/office/drawing/2014/main" id="{2832004A-9169-4087-9FA8-7FA3FFB14342}"/>
                  </a:ext>
                </a:extLst>
              </p:cNvPr>
              <p:cNvSpPr/>
              <p:nvPr/>
            </p:nvSpPr>
            <p:spPr>
              <a:xfrm>
                <a:off x="3605191" y="2496422"/>
                <a:ext cx="287999" cy="288001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Calibri" panose="020F0502020204030204"/>
                </a:endParaRPr>
              </a:p>
            </p:txBody>
          </p:sp>
        </p:grpSp>
        <p:grpSp>
          <p:nvGrpSpPr>
            <p:cNvPr id="211" name="RSF6">
              <a:extLst>
                <a:ext uri="{FF2B5EF4-FFF2-40B4-BE49-F238E27FC236}">
                  <a16:creationId xmlns:a16="http://schemas.microsoft.com/office/drawing/2014/main" id="{9C0FEC94-6C87-475C-86A1-F00AAEBC9A52}"/>
                </a:ext>
              </a:extLst>
            </p:cNvPr>
            <p:cNvGrpSpPr/>
            <p:nvPr/>
          </p:nvGrpSpPr>
          <p:grpSpPr>
            <a:xfrm>
              <a:off x="6299069" y="2599437"/>
              <a:ext cx="898850" cy="381298"/>
              <a:chOff x="1052910" y="1833177"/>
              <a:chExt cx="2840280" cy="1239244"/>
            </a:xfrm>
          </p:grpSpPr>
          <p:cxnSp>
            <p:nvCxnSpPr>
              <p:cNvPr id="252" name="1-4">
                <a:extLst>
                  <a:ext uri="{FF2B5EF4-FFF2-40B4-BE49-F238E27FC236}">
                    <a16:creationId xmlns:a16="http://schemas.microsoft.com/office/drawing/2014/main" id="{76D38DC3-D40A-4EC7-844C-B16EA0E09125}"/>
                  </a:ext>
                </a:extLst>
              </p:cNvPr>
              <p:cNvCxnSpPr>
                <a:cxnSpLocks/>
                <a:stCxn id="371" idx="5"/>
                <a:endCxn id="372" idx="1"/>
              </p:cNvCxnSpPr>
              <p:nvPr/>
            </p:nvCxnSpPr>
            <p:spPr>
              <a:xfrm>
                <a:off x="1298732" y="2598244"/>
                <a:ext cx="364085" cy="228354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round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</p:cxnSp>
          <p:cxnSp>
            <p:nvCxnSpPr>
              <p:cNvPr id="307" name="2-3">
                <a:extLst>
                  <a:ext uri="{FF2B5EF4-FFF2-40B4-BE49-F238E27FC236}">
                    <a16:creationId xmlns:a16="http://schemas.microsoft.com/office/drawing/2014/main" id="{9BD993E1-CD46-491A-9893-3891BA799618}"/>
                  </a:ext>
                </a:extLst>
              </p:cNvPr>
              <p:cNvCxnSpPr>
                <a:cxnSpLocks/>
                <a:stCxn id="342" idx="5"/>
                <a:endCxn id="373" idx="1"/>
              </p:cNvCxnSpPr>
              <p:nvPr/>
            </p:nvCxnSpPr>
            <p:spPr>
              <a:xfrm>
                <a:off x="1789426" y="2079000"/>
                <a:ext cx="400930" cy="199963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round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</p:cxnSp>
          <p:cxnSp>
            <p:nvCxnSpPr>
              <p:cNvPr id="309" name="6-7">
                <a:extLst>
                  <a:ext uri="{FF2B5EF4-FFF2-40B4-BE49-F238E27FC236}">
                    <a16:creationId xmlns:a16="http://schemas.microsoft.com/office/drawing/2014/main" id="{05729108-581C-464D-AF7C-EE62244BAAC3}"/>
                  </a:ext>
                </a:extLst>
              </p:cNvPr>
              <p:cNvCxnSpPr>
                <a:cxnSpLocks/>
                <a:stCxn id="374" idx="6"/>
                <a:endCxn id="434" idx="3"/>
              </p:cNvCxnSpPr>
              <p:nvPr/>
            </p:nvCxnSpPr>
            <p:spPr>
              <a:xfrm flipV="1">
                <a:off x="3064200" y="2742244"/>
                <a:ext cx="583167" cy="157060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round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</p:cxnSp>
          <p:sp>
            <p:nvSpPr>
              <p:cNvPr id="342" name="node2">
                <a:extLst>
                  <a:ext uri="{FF2B5EF4-FFF2-40B4-BE49-F238E27FC236}">
                    <a16:creationId xmlns:a16="http://schemas.microsoft.com/office/drawing/2014/main" id="{BF6A7FAE-D517-49D5-8974-2D4131C710C9}"/>
                  </a:ext>
                </a:extLst>
              </p:cNvPr>
              <p:cNvSpPr/>
              <p:nvPr/>
            </p:nvSpPr>
            <p:spPr>
              <a:xfrm>
                <a:off x="1543603" y="1833177"/>
                <a:ext cx="288001" cy="287999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Calibri" panose="020F0502020204030204"/>
                </a:endParaRPr>
              </a:p>
            </p:txBody>
          </p:sp>
          <p:sp>
            <p:nvSpPr>
              <p:cNvPr id="371" name="node1">
                <a:extLst>
                  <a:ext uri="{FF2B5EF4-FFF2-40B4-BE49-F238E27FC236}">
                    <a16:creationId xmlns:a16="http://schemas.microsoft.com/office/drawing/2014/main" id="{2D189BFE-0921-439F-B7CC-26B7AB1D185D}"/>
                  </a:ext>
                </a:extLst>
              </p:cNvPr>
              <p:cNvSpPr/>
              <p:nvPr/>
            </p:nvSpPr>
            <p:spPr>
              <a:xfrm>
                <a:off x="1052910" y="2352422"/>
                <a:ext cx="287999" cy="288001"/>
              </a:xfrm>
              <a:prstGeom prst="ellipse">
                <a:avLst/>
              </a:prstGeom>
              <a:solidFill>
                <a:srgbClr val="92D050"/>
              </a:soli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Calibri" panose="020F0502020204030204"/>
                </a:endParaRPr>
              </a:p>
            </p:txBody>
          </p:sp>
          <p:sp>
            <p:nvSpPr>
              <p:cNvPr id="372" name="node4">
                <a:extLst>
                  <a:ext uri="{FF2B5EF4-FFF2-40B4-BE49-F238E27FC236}">
                    <a16:creationId xmlns:a16="http://schemas.microsoft.com/office/drawing/2014/main" id="{E4C0C1BC-2F1A-463A-94A8-A0B74FBA99B0}"/>
                  </a:ext>
                </a:extLst>
              </p:cNvPr>
              <p:cNvSpPr/>
              <p:nvPr/>
            </p:nvSpPr>
            <p:spPr>
              <a:xfrm>
                <a:off x="1620640" y="2784420"/>
                <a:ext cx="288001" cy="288001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Calibri" panose="020F0502020204030204"/>
                </a:endParaRPr>
              </a:p>
            </p:txBody>
          </p:sp>
          <p:sp>
            <p:nvSpPr>
              <p:cNvPr id="373" name="node3">
                <a:extLst>
                  <a:ext uri="{FF2B5EF4-FFF2-40B4-BE49-F238E27FC236}">
                    <a16:creationId xmlns:a16="http://schemas.microsoft.com/office/drawing/2014/main" id="{FE902BCA-733A-4CF8-AF96-D05FBDC06442}"/>
                  </a:ext>
                </a:extLst>
              </p:cNvPr>
              <p:cNvSpPr/>
              <p:nvPr/>
            </p:nvSpPr>
            <p:spPr>
              <a:xfrm>
                <a:off x="2148178" y="2236787"/>
                <a:ext cx="288001" cy="288001"/>
              </a:xfrm>
              <a:prstGeom prst="ellipse">
                <a:avLst/>
              </a:prstGeom>
              <a:solidFill>
                <a:srgbClr val="92D050"/>
              </a:soli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Calibri" panose="020F0502020204030204"/>
                </a:endParaRPr>
              </a:p>
            </p:txBody>
          </p:sp>
          <p:sp>
            <p:nvSpPr>
              <p:cNvPr id="374" name="node6">
                <a:extLst>
                  <a:ext uri="{FF2B5EF4-FFF2-40B4-BE49-F238E27FC236}">
                    <a16:creationId xmlns:a16="http://schemas.microsoft.com/office/drawing/2014/main" id="{A2690DE6-39E9-4FFF-B27E-7D3C2E6C8FE1}"/>
                  </a:ext>
                </a:extLst>
              </p:cNvPr>
              <p:cNvSpPr/>
              <p:nvPr/>
            </p:nvSpPr>
            <p:spPr>
              <a:xfrm>
                <a:off x="2776200" y="2755305"/>
                <a:ext cx="288001" cy="288001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Calibri" panose="020F0502020204030204"/>
                </a:endParaRPr>
              </a:p>
            </p:txBody>
          </p:sp>
          <p:sp>
            <p:nvSpPr>
              <p:cNvPr id="375" name="node5">
                <a:extLst>
                  <a:ext uri="{FF2B5EF4-FFF2-40B4-BE49-F238E27FC236}">
                    <a16:creationId xmlns:a16="http://schemas.microsoft.com/office/drawing/2014/main" id="{CE326A61-1CE4-486D-9650-EC9057863DEC}"/>
                  </a:ext>
                </a:extLst>
              </p:cNvPr>
              <p:cNvSpPr/>
              <p:nvPr/>
            </p:nvSpPr>
            <p:spPr>
              <a:xfrm>
                <a:off x="3007312" y="2020153"/>
                <a:ext cx="287999" cy="288001"/>
              </a:xfrm>
              <a:prstGeom prst="ellipse">
                <a:avLst/>
              </a:prstGeom>
              <a:solidFill>
                <a:srgbClr val="92D050"/>
              </a:soli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Calibri" panose="020F0502020204030204"/>
                </a:endParaRPr>
              </a:p>
            </p:txBody>
          </p:sp>
          <p:sp>
            <p:nvSpPr>
              <p:cNvPr id="434" name="node7">
                <a:extLst>
                  <a:ext uri="{FF2B5EF4-FFF2-40B4-BE49-F238E27FC236}">
                    <a16:creationId xmlns:a16="http://schemas.microsoft.com/office/drawing/2014/main" id="{A656C9A1-8799-4C44-A360-6B33492098FB}"/>
                  </a:ext>
                </a:extLst>
              </p:cNvPr>
              <p:cNvSpPr/>
              <p:nvPr/>
            </p:nvSpPr>
            <p:spPr>
              <a:xfrm>
                <a:off x="3605191" y="2496422"/>
                <a:ext cx="287999" cy="288001"/>
              </a:xfrm>
              <a:prstGeom prst="ellipse">
                <a:avLst/>
              </a:prstGeom>
              <a:solidFill>
                <a:srgbClr val="92D050"/>
              </a:soli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Calibri" panose="020F0502020204030204"/>
                </a:endParaRPr>
              </a:p>
            </p:txBody>
          </p:sp>
        </p:grpSp>
        <p:grpSp>
          <p:nvGrpSpPr>
            <p:cNvPr id="212" name="RSF6">
              <a:extLst>
                <a:ext uri="{FF2B5EF4-FFF2-40B4-BE49-F238E27FC236}">
                  <a16:creationId xmlns:a16="http://schemas.microsoft.com/office/drawing/2014/main" id="{3A6DDF7C-1B5D-4A26-B3C5-D98F1632786D}"/>
                </a:ext>
              </a:extLst>
            </p:cNvPr>
            <p:cNvGrpSpPr/>
            <p:nvPr/>
          </p:nvGrpSpPr>
          <p:grpSpPr>
            <a:xfrm>
              <a:off x="7383133" y="1516397"/>
              <a:ext cx="898850" cy="381298"/>
              <a:chOff x="7401059" y="1529911"/>
              <a:chExt cx="898850" cy="381298"/>
            </a:xfrm>
          </p:grpSpPr>
          <p:cxnSp>
            <p:nvCxnSpPr>
              <p:cNvPr id="237" name="1-2">
                <a:extLst>
                  <a:ext uri="{FF2B5EF4-FFF2-40B4-BE49-F238E27FC236}">
                    <a16:creationId xmlns:a16="http://schemas.microsoft.com/office/drawing/2014/main" id="{7BB65A42-CABA-4374-A892-C105B1E8B9A0}"/>
                  </a:ext>
                </a:extLst>
              </p:cNvPr>
              <p:cNvCxnSpPr>
                <a:cxnSpLocks/>
                <a:stCxn id="245" idx="3"/>
                <a:endCxn id="246" idx="7"/>
              </p:cNvCxnSpPr>
              <p:nvPr/>
            </p:nvCxnSpPr>
            <p:spPr>
              <a:xfrm flipH="1">
                <a:off x="7478853" y="1605547"/>
                <a:ext cx="90841" cy="97105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round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</p:cxnSp>
          <p:cxnSp>
            <p:nvCxnSpPr>
              <p:cNvPr id="238" name="1-4">
                <a:extLst>
                  <a:ext uri="{FF2B5EF4-FFF2-40B4-BE49-F238E27FC236}">
                    <a16:creationId xmlns:a16="http://schemas.microsoft.com/office/drawing/2014/main" id="{B47A6744-4788-41F3-AE7E-80A74C9AE301}"/>
                  </a:ext>
                </a:extLst>
              </p:cNvPr>
              <p:cNvCxnSpPr>
                <a:cxnSpLocks/>
                <a:stCxn id="246" idx="5"/>
                <a:endCxn id="247" idx="1"/>
              </p:cNvCxnSpPr>
              <p:nvPr/>
            </p:nvCxnSpPr>
            <p:spPr>
              <a:xfrm>
                <a:off x="7478853" y="1765311"/>
                <a:ext cx="115220" cy="70261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round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</p:cxnSp>
          <p:cxnSp>
            <p:nvCxnSpPr>
              <p:cNvPr id="239" name="2-3">
                <a:extLst>
                  <a:ext uri="{FF2B5EF4-FFF2-40B4-BE49-F238E27FC236}">
                    <a16:creationId xmlns:a16="http://schemas.microsoft.com/office/drawing/2014/main" id="{667E2F7A-8D23-456F-8E24-BDA17CDC561D}"/>
                  </a:ext>
                </a:extLst>
              </p:cNvPr>
              <p:cNvCxnSpPr>
                <a:cxnSpLocks/>
                <a:stCxn id="245" idx="5"/>
                <a:endCxn id="248" idx="1"/>
              </p:cNvCxnSpPr>
              <p:nvPr/>
            </p:nvCxnSpPr>
            <p:spPr>
              <a:xfrm>
                <a:off x="7634141" y="1605547"/>
                <a:ext cx="126880" cy="61526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round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</p:cxnSp>
          <p:cxnSp>
            <p:nvCxnSpPr>
              <p:cNvPr id="240" name="3-5">
                <a:extLst>
                  <a:ext uri="{FF2B5EF4-FFF2-40B4-BE49-F238E27FC236}">
                    <a16:creationId xmlns:a16="http://schemas.microsoft.com/office/drawing/2014/main" id="{40B61A83-0210-41AA-A515-DEFA323AC38B}"/>
                  </a:ext>
                </a:extLst>
              </p:cNvPr>
              <p:cNvCxnSpPr>
                <a:cxnSpLocks/>
                <a:stCxn id="248" idx="7"/>
                <a:endCxn id="250" idx="2"/>
              </p:cNvCxnSpPr>
              <p:nvPr/>
            </p:nvCxnSpPr>
            <p:spPr>
              <a:xfrm flipV="1">
                <a:off x="7825468" y="1631748"/>
                <a:ext cx="194092" cy="35325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round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</p:cxnSp>
          <p:cxnSp>
            <p:nvCxnSpPr>
              <p:cNvPr id="242" name="4-6">
                <a:extLst>
                  <a:ext uri="{FF2B5EF4-FFF2-40B4-BE49-F238E27FC236}">
                    <a16:creationId xmlns:a16="http://schemas.microsoft.com/office/drawing/2014/main" id="{61A85E1F-2FDB-4FD6-A6FE-BD57EBACB66F}"/>
                  </a:ext>
                </a:extLst>
              </p:cNvPr>
              <p:cNvCxnSpPr>
                <a:cxnSpLocks/>
                <a:stCxn id="247" idx="6"/>
                <a:endCxn id="249" idx="2"/>
              </p:cNvCxnSpPr>
              <p:nvPr/>
            </p:nvCxnSpPr>
            <p:spPr>
              <a:xfrm flipV="1">
                <a:off x="7671868" y="1857943"/>
                <a:ext cx="274553" cy="8959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round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</p:cxnSp>
          <p:cxnSp>
            <p:nvCxnSpPr>
              <p:cNvPr id="244" name="6-7">
                <a:extLst>
                  <a:ext uri="{FF2B5EF4-FFF2-40B4-BE49-F238E27FC236}">
                    <a16:creationId xmlns:a16="http://schemas.microsoft.com/office/drawing/2014/main" id="{974DE61B-FA2D-41EF-879B-DD9880959451}"/>
                  </a:ext>
                </a:extLst>
              </p:cNvPr>
              <p:cNvCxnSpPr>
                <a:cxnSpLocks/>
                <a:stCxn id="249" idx="6"/>
                <a:endCxn id="251" idx="3"/>
              </p:cNvCxnSpPr>
              <p:nvPr/>
            </p:nvCxnSpPr>
            <p:spPr>
              <a:xfrm flipV="1">
                <a:off x="8037562" y="1809618"/>
                <a:ext cx="184552" cy="48325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round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</p:cxnSp>
          <p:sp>
            <p:nvSpPr>
              <p:cNvPr id="245" name="node2">
                <a:extLst>
                  <a:ext uri="{FF2B5EF4-FFF2-40B4-BE49-F238E27FC236}">
                    <a16:creationId xmlns:a16="http://schemas.microsoft.com/office/drawing/2014/main" id="{4B122480-CD05-4179-84B9-E97F04E66BF0}"/>
                  </a:ext>
                </a:extLst>
              </p:cNvPr>
              <p:cNvSpPr/>
              <p:nvPr/>
            </p:nvSpPr>
            <p:spPr>
              <a:xfrm>
                <a:off x="7556346" y="1529911"/>
                <a:ext cx="91142" cy="88613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Calibri" panose="020F0502020204030204"/>
                </a:endParaRPr>
              </a:p>
            </p:txBody>
          </p:sp>
          <p:sp>
            <p:nvSpPr>
              <p:cNvPr id="246" name="node1">
                <a:extLst>
                  <a:ext uri="{FF2B5EF4-FFF2-40B4-BE49-F238E27FC236}">
                    <a16:creationId xmlns:a16="http://schemas.microsoft.com/office/drawing/2014/main" id="{9938D8F4-E09C-4D67-9F45-A3898B86CB45}"/>
                  </a:ext>
                </a:extLst>
              </p:cNvPr>
              <p:cNvSpPr/>
              <p:nvPr/>
            </p:nvSpPr>
            <p:spPr>
              <a:xfrm>
                <a:off x="7401059" y="1689675"/>
                <a:ext cx="91142" cy="88614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Calibri" panose="020F0502020204030204"/>
                </a:endParaRPr>
              </a:p>
            </p:txBody>
          </p:sp>
          <p:sp>
            <p:nvSpPr>
              <p:cNvPr id="247" name="node4">
                <a:extLst>
                  <a:ext uri="{FF2B5EF4-FFF2-40B4-BE49-F238E27FC236}">
                    <a16:creationId xmlns:a16="http://schemas.microsoft.com/office/drawing/2014/main" id="{FA558A81-0217-4B99-8C8E-EF6DC362A7EB}"/>
                  </a:ext>
                </a:extLst>
              </p:cNvPr>
              <p:cNvSpPr/>
              <p:nvPr/>
            </p:nvSpPr>
            <p:spPr>
              <a:xfrm>
                <a:off x="7580726" y="1822595"/>
                <a:ext cx="91142" cy="88614"/>
              </a:xfrm>
              <a:prstGeom prst="ellipse">
                <a:avLst/>
              </a:prstGeom>
              <a:solidFill>
                <a:schemeClr val="accent3"/>
              </a:soli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Calibri" panose="020F0502020204030204"/>
                </a:endParaRPr>
              </a:p>
            </p:txBody>
          </p:sp>
          <p:sp>
            <p:nvSpPr>
              <p:cNvPr id="248" name="node3">
                <a:extLst>
                  <a:ext uri="{FF2B5EF4-FFF2-40B4-BE49-F238E27FC236}">
                    <a16:creationId xmlns:a16="http://schemas.microsoft.com/office/drawing/2014/main" id="{5C06F849-1BA4-423D-9240-B3F05970FB3E}"/>
                  </a:ext>
                </a:extLst>
              </p:cNvPr>
              <p:cNvSpPr/>
              <p:nvPr/>
            </p:nvSpPr>
            <p:spPr>
              <a:xfrm>
                <a:off x="7747673" y="1654096"/>
                <a:ext cx="91142" cy="88614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Calibri" panose="020F0502020204030204"/>
                </a:endParaRPr>
              </a:p>
            </p:txBody>
          </p:sp>
          <p:sp>
            <p:nvSpPr>
              <p:cNvPr id="249" name="node6">
                <a:extLst>
                  <a:ext uri="{FF2B5EF4-FFF2-40B4-BE49-F238E27FC236}">
                    <a16:creationId xmlns:a16="http://schemas.microsoft.com/office/drawing/2014/main" id="{41010241-B2A3-4C0A-82EC-4F3BE9A63F3B}"/>
                  </a:ext>
                </a:extLst>
              </p:cNvPr>
              <p:cNvSpPr/>
              <p:nvPr/>
            </p:nvSpPr>
            <p:spPr>
              <a:xfrm>
                <a:off x="7946420" y="1813637"/>
                <a:ext cx="91142" cy="88614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Calibri" panose="020F0502020204030204"/>
                </a:endParaRPr>
              </a:p>
            </p:txBody>
          </p:sp>
          <p:sp>
            <p:nvSpPr>
              <p:cNvPr id="250" name="node5">
                <a:extLst>
                  <a:ext uri="{FF2B5EF4-FFF2-40B4-BE49-F238E27FC236}">
                    <a16:creationId xmlns:a16="http://schemas.microsoft.com/office/drawing/2014/main" id="{7A8D1140-2FBC-4EC3-A197-94906AE6A921}"/>
                  </a:ext>
                </a:extLst>
              </p:cNvPr>
              <p:cNvSpPr/>
              <p:nvPr/>
            </p:nvSpPr>
            <p:spPr>
              <a:xfrm>
                <a:off x="8019559" y="1587441"/>
                <a:ext cx="91142" cy="88614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Calibri" panose="020F0502020204030204"/>
                </a:endParaRPr>
              </a:p>
            </p:txBody>
          </p:sp>
          <p:sp>
            <p:nvSpPr>
              <p:cNvPr id="251" name="node7">
                <a:extLst>
                  <a:ext uri="{FF2B5EF4-FFF2-40B4-BE49-F238E27FC236}">
                    <a16:creationId xmlns:a16="http://schemas.microsoft.com/office/drawing/2014/main" id="{A64EBBB9-74CC-4545-8B16-391DD6DFC5B3}"/>
                  </a:ext>
                </a:extLst>
              </p:cNvPr>
              <p:cNvSpPr/>
              <p:nvPr/>
            </p:nvSpPr>
            <p:spPr>
              <a:xfrm>
                <a:off x="8208767" y="1733982"/>
                <a:ext cx="91142" cy="88614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Calibri" panose="020F0502020204030204"/>
                </a:endParaRPr>
              </a:p>
            </p:txBody>
          </p:sp>
        </p:grpSp>
        <p:grpSp>
          <p:nvGrpSpPr>
            <p:cNvPr id="213" name="RSF6">
              <a:extLst>
                <a:ext uri="{FF2B5EF4-FFF2-40B4-BE49-F238E27FC236}">
                  <a16:creationId xmlns:a16="http://schemas.microsoft.com/office/drawing/2014/main" id="{0A75D580-1673-49EE-AD56-B08EE6D42BB9}"/>
                </a:ext>
              </a:extLst>
            </p:cNvPr>
            <p:cNvGrpSpPr/>
            <p:nvPr/>
          </p:nvGrpSpPr>
          <p:grpSpPr>
            <a:xfrm>
              <a:off x="7383133" y="2080598"/>
              <a:ext cx="898850" cy="381298"/>
              <a:chOff x="7387077" y="2093174"/>
              <a:chExt cx="898850" cy="381298"/>
            </a:xfrm>
          </p:grpSpPr>
          <p:cxnSp>
            <p:nvCxnSpPr>
              <p:cNvPr id="228" name="3-5">
                <a:extLst>
                  <a:ext uri="{FF2B5EF4-FFF2-40B4-BE49-F238E27FC236}">
                    <a16:creationId xmlns:a16="http://schemas.microsoft.com/office/drawing/2014/main" id="{3F09C66B-7C03-4772-AA06-87C834508909}"/>
                  </a:ext>
                </a:extLst>
              </p:cNvPr>
              <p:cNvCxnSpPr>
                <a:cxnSpLocks/>
                <a:stCxn id="232" idx="7"/>
                <a:endCxn id="234" idx="2"/>
              </p:cNvCxnSpPr>
              <p:nvPr/>
            </p:nvCxnSpPr>
            <p:spPr>
              <a:xfrm flipV="1">
                <a:off x="7811486" y="2195011"/>
                <a:ext cx="194092" cy="35325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round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</p:cxnSp>
          <p:sp>
            <p:nvSpPr>
              <p:cNvPr id="229" name="node2">
                <a:extLst>
                  <a:ext uri="{FF2B5EF4-FFF2-40B4-BE49-F238E27FC236}">
                    <a16:creationId xmlns:a16="http://schemas.microsoft.com/office/drawing/2014/main" id="{42139A6D-0980-411C-8673-85A6530725CB}"/>
                  </a:ext>
                </a:extLst>
              </p:cNvPr>
              <p:cNvSpPr/>
              <p:nvPr/>
            </p:nvSpPr>
            <p:spPr>
              <a:xfrm>
                <a:off x="7542364" y="2093174"/>
                <a:ext cx="91142" cy="88613"/>
              </a:xfrm>
              <a:prstGeom prst="ellipse">
                <a:avLst/>
              </a:prstGeom>
              <a:solidFill>
                <a:schemeClr val="accent3"/>
              </a:soli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Calibri" panose="020F0502020204030204"/>
                </a:endParaRPr>
              </a:p>
            </p:txBody>
          </p:sp>
          <p:sp>
            <p:nvSpPr>
              <p:cNvPr id="230" name="node1">
                <a:extLst>
                  <a:ext uri="{FF2B5EF4-FFF2-40B4-BE49-F238E27FC236}">
                    <a16:creationId xmlns:a16="http://schemas.microsoft.com/office/drawing/2014/main" id="{3AC481C8-D67D-4543-BA0E-3F4150F6BA17}"/>
                  </a:ext>
                </a:extLst>
              </p:cNvPr>
              <p:cNvSpPr/>
              <p:nvPr/>
            </p:nvSpPr>
            <p:spPr>
              <a:xfrm>
                <a:off x="7387077" y="2252938"/>
                <a:ext cx="91142" cy="88614"/>
              </a:xfrm>
              <a:prstGeom prst="ellipse">
                <a:avLst/>
              </a:prstGeom>
              <a:solidFill>
                <a:schemeClr val="accent3"/>
              </a:soli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Calibri" panose="020F0502020204030204"/>
                </a:endParaRPr>
              </a:p>
            </p:txBody>
          </p:sp>
          <p:sp>
            <p:nvSpPr>
              <p:cNvPr id="231" name="node4">
                <a:extLst>
                  <a:ext uri="{FF2B5EF4-FFF2-40B4-BE49-F238E27FC236}">
                    <a16:creationId xmlns:a16="http://schemas.microsoft.com/office/drawing/2014/main" id="{123DD9C8-A365-4F1F-9D1E-FF90615486EA}"/>
                  </a:ext>
                </a:extLst>
              </p:cNvPr>
              <p:cNvSpPr/>
              <p:nvPr/>
            </p:nvSpPr>
            <p:spPr>
              <a:xfrm>
                <a:off x="7566744" y="2385858"/>
                <a:ext cx="91142" cy="88614"/>
              </a:xfrm>
              <a:prstGeom prst="ellipse">
                <a:avLst/>
              </a:prstGeom>
              <a:solidFill>
                <a:schemeClr val="accent3"/>
              </a:soli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Calibri" panose="020F0502020204030204"/>
                </a:endParaRPr>
              </a:p>
            </p:txBody>
          </p:sp>
          <p:sp>
            <p:nvSpPr>
              <p:cNvPr id="232" name="node3">
                <a:extLst>
                  <a:ext uri="{FF2B5EF4-FFF2-40B4-BE49-F238E27FC236}">
                    <a16:creationId xmlns:a16="http://schemas.microsoft.com/office/drawing/2014/main" id="{9F91DBE5-CC8C-4E44-B850-1AB831BBB3C3}"/>
                  </a:ext>
                </a:extLst>
              </p:cNvPr>
              <p:cNvSpPr/>
              <p:nvPr/>
            </p:nvSpPr>
            <p:spPr>
              <a:xfrm>
                <a:off x="7733691" y="2217359"/>
                <a:ext cx="91142" cy="88614"/>
              </a:xfrm>
              <a:prstGeom prst="ellipse">
                <a:avLst/>
              </a:prstGeom>
              <a:solidFill>
                <a:schemeClr val="accent3"/>
              </a:soli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Calibri" panose="020F0502020204030204"/>
                </a:endParaRPr>
              </a:p>
            </p:txBody>
          </p:sp>
          <p:sp>
            <p:nvSpPr>
              <p:cNvPr id="233" name="node6">
                <a:extLst>
                  <a:ext uri="{FF2B5EF4-FFF2-40B4-BE49-F238E27FC236}">
                    <a16:creationId xmlns:a16="http://schemas.microsoft.com/office/drawing/2014/main" id="{57EFA8B7-70AD-4EF8-A8FF-BCB1B78A8BA5}"/>
                  </a:ext>
                </a:extLst>
              </p:cNvPr>
              <p:cNvSpPr/>
              <p:nvPr/>
            </p:nvSpPr>
            <p:spPr>
              <a:xfrm>
                <a:off x="7932438" y="2376900"/>
                <a:ext cx="91142" cy="88614"/>
              </a:xfrm>
              <a:prstGeom prst="ellipse">
                <a:avLst/>
              </a:prstGeom>
              <a:solidFill>
                <a:schemeClr val="accent3"/>
              </a:soli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Calibri" panose="020F0502020204030204"/>
                </a:endParaRPr>
              </a:p>
            </p:txBody>
          </p:sp>
          <p:sp>
            <p:nvSpPr>
              <p:cNvPr id="234" name="node5">
                <a:extLst>
                  <a:ext uri="{FF2B5EF4-FFF2-40B4-BE49-F238E27FC236}">
                    <a16:creationId xmlns:a16="http://schemas.microsoft.com/office/drawing/2014/main" id="{BC7A2DF1-070A-49CD-8F5F-51C62930BDAC}"/>
                  </a:ext>
                </a:extLst>
              </p:cNvPr>
              <p:cNvSpPr/>
              <p:nvPr/>
            </p:nvSpPr>
            <p:spPr>
              <a:xfrm>
                <a:off x="8005577" y="2150704"/>
                <a:ext cx="91142" cy="88614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Calibri" panose="020F0502020204030204"/>
                </a:endParaRPr>
              </a:p>
            </p:txBody>
          </p:sp>
          <p:sp>
            <p:nvSpPr>
              <p:cNvPr id="235" name="node7">
                <a:extLst>
                  <a:ext uri="{FF2B5EF4-FFF2-40B4-BE49-F238E27FC236}">
                    <a16:creationId xmlns:a16="http://schemas.microsoft.com/office/drawing/2014/main" id="{F2990074-2A0D-4ED8-B54D-6CD216B459B7}"/>
                  </a:ext>
                </a:extLst>
              </p:cNvPr>
              <p:cNvSpPr/>
              <p:nvPr/>
            </p:nvSpPr>
            <p:spPr>
              <a:xfrm>
                <a:off x="8194785" y="2297245"/>
                <a:ext cx="91142" cy="88614"/>
              </a:xfrm>
              <a:prstGeom prst="ellipse">
                <a:avLst/>
              </a:prstGeom>
              <a:solidFill>
                <a:schemeClr val="accent3"/>
              </a:soli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Calibri" panose="020F0502020204030204"/>
                </a:endParaRPr>
              </a:p>
            </p:txBody>
          </p:sp>
        </p:grpSp>
        <p:grpSp>
          <p:nvGrpSpPr>
            <p:cNvPr id="214" name="RSF6">
              <a:extLst>
                <a:ext uri="{FF2B5EF4-FFF2-40B4-BE49-F238E27FC236}">
                  <a16:creationId xmlns:a16="http://schemas.microsoft.com/office/drawing/2014/main" id="{AEAC2FE6-3C6A-48F1-A9CB-DF87371F68AD}"/>
                </a:ext>
              </a:extLst>
            </p:cNvPr>
            <p:cNvGrpSpPr/>
            <p:nvPr/>
          </p:nvGrpSpPr>
          <p:grpSpPr>
            <a:xfrm>
              <a:off x="7369124" y="2646429"/>
              <a:ext cx="898850" cy="381298"/>
              <a:chOff x="7376076" y="2634512"/>
              <a:chExt cx="898850" cy="381298"/>
            </a:xfrm>
          </p:grpSpPr>
          <p:cxnSp>
            <p:nvCxnSpPr>
              <p:cNvPr id="215" name="1-2">
                <a:extLst>
                  <a:ext uri="{FF2B5EF4-FFF2-40B4-BE49-F238E27FC236}">
                    <a16:creationId xmlns:a16="http://schemas.microsoft.com/office/drawing/2014/main" id="{572E8C4B-6000-42BE-B7B2-D8CA8620CCF6}"/>
                  </a:ext>
                </a:extLst>
              </p:cNvPr>
              <p:cNvCxnSpPr>
                <a:cxnSpLocks/>
                <a:stCxn id="221" idx="3"/>
                <a:endCxn id="222" idx="7"/>
              </p:cNvCxnSpPr>
              <p:nvPr/>
            </p:nvCxnSpPr>
            <p:spPr>
              <a:xfrm flipH="1">
                <a:off x="7453870" y="2710148"/>
                <a:ext cx="90841" cy="97105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round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</p:cxnSp>
          <p:cxnSp>
            <p:nvCxnSpPr>
              <p:cNvPr id="216" name="2-3">
                <a:extLst>
                  <a:ext uri="{FF2B5EF4-FFF2-40B4-BE49-F238E27FC236}">
                    <a16:creationId xmlns:a16="http://schemas.microsoft.com/office/drawing/2014/main" id="{F06CF3A6-0029-4230-BAA3-B8DD840EC9E5}"/>
                  </a:ext>
                </a:extLst>
              </p:cNvPr>
              <p:cNvCxnSpPr>
                <a:cxnSpLocks/>
                <a:stCxn id="221" idx="5"/>
                <a:endCxn id="224" idx="1"/>
              </p:cNvCxnSpPr>
              <p:nvPr/>
            </p:nvCxnSpPr>
            <p:spPr>
              <a:xfrm>
                <a:off x="7609158" y="2710148"/>
                <a:ext cx="126880" cy="61526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round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</p:cxnSp>
          <p:cxnSp>
            <p:nvCxnSpPr>
              <p:cNvPr id="217" name="3-4">
                <a:extLst>
                  <a:ext uri="{FF2B5EF4-FFF2-40B4-BE49-F238E27FC236}">
                    <a16:creationId xmlns:a16="http://schemas.microsoft.com/office/drawing/2014/main" id="{6C208A5E-81B6-4D63-820F-7F40A6630DB5}"/>
                  </a:ext>
                </a:extLst>
              </p:cNvPr>
              <p:cNvCxnSpPr>
                <a:cxnSpLocks/>
                <a:stCxn id="224" idx="3"/>
                <a:endCxn id="223" idx="7"/>
              </p:cNvCxnSpPr>
              <p:nvPr/>
            </p:nvCxnSpPr>
            <p:spPr>
              <a:xfrm flipH="1">
                <a:off x="7633537" y="2834333"/>
                <a:ext cx="102501" cy="105841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round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</p:cxnSp>
          <p:cxnSp>
            <p:nvCxnSpPr>
              <p:cNvPr id="218" name="5-6">
                <a:extLst>
                  <a:ext uri="{FF2B5EF4-FFF2-40B4-BE49-F238E27FC236}">
                    <a16:creationId xmlns:a16="http://schemas.microsoft.com/office/drawing/2014/main" id="{A84F262D-6DAE-4769-A366-73F127E46A11}"/>
                  </a:ext>
                </a:extLst>
              </p:cNvPr>
              <p:cNvCxnSpPr>
                <a:cxnSpLocks/>
                <a:stCxn id="226" idx="3"/>
                <a:endCxn id="225" idx="0"/>
              </p:cNvCxnSpPr>
              <p:nvPr/>
            </p:nvCxnSpPr>
            <p:spPr>
              <a:xfrm flipH="1">
                <a:off x="7967008" y="2767678"/>
                <a:ext cx="40916" cy="150559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round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</p:cxnSp>
          <p:cxnSp>
            <p:nvCxnSpPr>
              <p:cNvPr id="219" name="5-7">
                <a:extLst>
                  <a:ext uri="{FF2B5EF4-FFF2-40B4-BE49-F238E27FC236}">
                    <a16:creationId xmlns:a16="http://schemas.microsoft.com/office/drawing/2014/main" id="{6741AE44-5A83-497D-953B-70862511944F}"/>
                  </a:ext>
                </a:extLst>
              </p:cNvPr>
              <p:cNvCxnSpPr>
                <a:cxnSpLocks/>
                <a:stCxn id="226" idx="5"/>
                <a:endCxn id="227" idx="1"/>
              </p:cNvCxnSpPr>
              <p:nvPr/>
            </p:nvCxnSpPr>
            <p:spPr>
              <a:xfrm>
                <a:off x="8072371" y="2767678"/>
                <a:ext cx="124760" cy="83882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round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</p:cxnSp>
          <p:cxnSp>
            <p:nvCxnSpPr>
              <p:cNvPr id="220" name="4-6">
                <a:extLst>
                  <a:ext uri="{FF2B5EF4-FFF2-40B4-BE49-F238E27FC236}">
                    <a16:creationId xmlns:a16="http://schemas.microsoft.com/office/drawing/2014/main" id="{0351DBE2-77DF-4A34-81A2-6447FD201758}"/>
                  </a:ext>
                </a:extLst>
              </p:cNvPr>
              <p:cNvCxnSpPr>
                <a:cxnSpLocks/>
                <a:stCxn id="223" idx="6"/>
                <a:endCxn id="225" idx="2"/>
              </p:cNvCxnSpPr>
              <p:nvPr/>
            </p:nvCxnSpPr>
            <p:spPr>
              <a:xfrm flipV="1">
                <a:off x="7646885" y="2962544"/>
                <a:ext cx="274553" cy="8959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round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</p:cxnSp>
          <p:sp>
            <p:nvSpPr>
              <p:cNvPr id="221" name="node2">
                <a:extLst>
                  <a:ext uri="{FF2B5EF4-FFF2-40B4-BE49-F238E27FC236}">
                    <a16:creationId xmlns:a16="http://schemas.microsoft.com/office/drawing/2014/main" id="{F955A08C-EBE0-45F5-8E49-2310DFD93B79}"/>
                  </a:ext>
                </a:extLst>
              </p:cNvPr>
              <p:cNvSpPr/>
              <p:nvPr/>
            </p:nvSpPr>
            <p:spPr>
              <a:xfrm>
                <a:off x="7531363" y="2634512"/>
                <a:ext cx="91142" cy="88613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Calibri" panose="020F0502020204030204"/>
                </a:endParaRPr>
              </a:p>
            </p:txBody>
          </p:sp>
          <p:sp>
            <p:nvSpPr>
              <p:cNvPr id="222" name="node1">
                <a:extLst>
                  <a:ext uri="{FF2B5EF4-FFF2-40B4-BE49-F238E27FC236}">
                    <a16:creationId xmlns:a16="http://schemas.microsoft.com/office/drawing/2014/main" id="{3E70DD72-EAD3-4DE4-BD47-00A9EDA070F6}"/>
                  </a:ext>
                </a:extLst>
              </p:cNvPr>
              <p:cNvSpPr/>
              <p:nvPr/>
            </p:nvSpPr>
            <p:spPr>
              <a:xfrm>
                <a:off x="7376076" y="2794276"/>
                <a:ext cx="91142" cy="88614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Calibri" panose="020F0502020204030204"/>
                </a:endParaRPr>
              </a:p>
            </p:txBody>
          </p:sp>
          <p:sp>
            <p:nvSpPr>
              <p:cNvPr id="223" name="node4">
                <a:extLst>
                  <a:ext uri="{FF2B5EF4-FFF2-40B4-BE49-F238E27FC236}">
                    <a16:creationId xmlns:a16="http://schemas.microsoft.com/office/drawing/2014/main" id="{B703940F-5270-440A-8100-AF54CA4EDB59}"/>
                  </a:ext>
                </a:extLst>
              </p:cNvPr>
              <p:cNvSpPr/>
              <p:nvPr/>
            </p:nvSpPr>
            <p:spPr>
              <a:xfrm>
                <a:off x="7555743" y="2927196"/>
                <a:ext cx="91142" cy="88614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Calibri" panose="020F0502020204030204"/>
                </a:endParaRPr>
              </a:p>
            </p:txBody>
          </p:sp>
          <p:sp>
            <p:nvSpPr>
              <p:cNvPr id="224" name="node3">
                <a:extLst>
                  <a:ext uri="{FF2B5EF4-FFF2-40B4-BE49-F238E27FC236}">
                    <a16:creationId xmlns:a16="http://schemas.microsoft.com/office/drawing/2014/main" id="{CEE81E68-88B3-4247-BE99-54EF8D3F6D28}"/>
                  </a:ext>
                </a:extLst>
              </p:cNvPr>
              <p:cNvSpPr/>
              <p:nvPr/>
            </p:nvSpPr>
            <p:spPr>
              <a:xfrm>
                <a:off x="7722690" y="2758697"/>
                <a:ext cx="91142" cy="88614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Calibri" panose="020F0502020204030204"/>
                </a:endParaRPr>
              </a:p>
            </p:txBody>
          </p:sp>
          <p:sp>
            <p:nvSpPr>
              <p:cNvPr id="225" name="node6">
                <a:extLst>
                  <a:ext uri="{FF2B5EF4-FFF2-40B4-BE49-F238E27FC236}">
                    <a16:creationId xmlns:a16="http://schemas.microsoft.com/office/drawing/2014/main" id="{71ABF389-96FE-4CA6-86A0-ADD4B2FC6B04}"/>
                  </a:ext>
                </a:extLst>
              </p:cNvPr>
              <p:cNvSpPr/>
              <p:nvPr/>
            </p:nvSpPr>
            <p:spPr>
              <a:xfrm>
                <a:off x="7921437" y="2918238"/>
                <a:ext cx="91142" cy="88614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Calibri" panose="020F0502020204030204"/>
                </a:endParaRPr>
              </a:p>
            </p:txBody>
          </p:sp>
          <p:sp>
            <p:nvSpPr>
              <p:cNvPr id="226" name="node5">
                <a:extLst>
                  <a:ext uri="{FF2B5EF4-FFF2-40B4-BE49-F238E27FC236}">
                    <a16:creationId xmlns:a16="http://schemas.microsoft.com/office/drawing/2014/main" id="{20559528-5797-4E9F-8805-89E0D7E4A639}"/>
                  </a:ext>
                </a:extLst>
              </p:cNvPr>
              <p:cNvSpPr/>
              <p:nvPr/>
            </p:nvSpPr>
            <p:spPr>
              <a:xfrm>
                <a:off x="7994576" y="2692042"/>
                <a:ext cx="91142" cy="88614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Calibri" panose="020F0502020204030204"/>
                </a:endParaRPr>
              </a:p>
            </p:txBody>
          </p:sp>
          <p:sp>
            <p:nvSpPr>
              <p:cNvPr id="227" name="node7">
                <a:extLst>
                  <a:ext uri="{FF2B5EF4-FFF2-40B4-BE49-F238E27FC236}">
                    <a16:creationId xmlns:a16="http://schemas.microsoft.com/office/drawing/2014/main" id="{F9F559BD-8BFB-4B9C-9882-C64D9E1F4C9A}"/>
                  </a:ext>
                </a:extLst>
              </p:cNvPr>
              <p:cNvSpPr/>
              <p:nvPr/>
            </p:nvSpPr>
            <p:spPr>
              <a:xfrm>
                <a:off x="8183784" y="2838583"/>
                <a:ext cx="91142" cy="88614"/>
              </a:xfrm>
              <a:prstGeom prst="ellipse">
                <a:avLst/>
              </a:prstGeom>
              <a:solidFill>
                <a:schemeClr val="accent3"/>
              </a:soli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Calibri" panose="020F0502020204030204"/>
                </a:endParaRP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33" name="文本框 532">
                <a:extLst>
                  <a:ext uri="{FF2B5EF4-FFF2-40B4-BE49-F238E27FC236}">
                    <a16:creationId xmlns:a16="http://schemas.microsoft.com/office/drawing/2014/main" id="{61A6E253-AF75-4F05-BF67-35A7911F78C9}"/>
                  </a:ext>
                </a:extLst>
              </p:cNvPr>
              <p:cNvSpPr txBox="1"/>
              <p:nvPr/>
            </p:nvSpPr>
            <p:spPr>
              <a:xfrm>
                <a:off x="1139395" y="1424682"/>
                <a:ext cx="3753644" cy="30777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r>
                  <a:rPr kumimoji="0" lang="en-US" altLang="zh-CN" sz="14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omic Sans MS" panose="030F0702030302020204" pitchFamily="66" charset="0"/>
                    <a:sym typeface="Calibri" panose="020F0502020204030204"/>
                  </a:rPr>
                  <a:t>Basic Estimator:  E[</a:t>
                </a:r>
                <a:r>
                  <a:rPr kumimoji="0" lang="en-US" altLang="zh-CN" sz="1400" b="0" i="0" u="none" strike="noStrike" cap="none" spc="0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omic Sans MS" panose="030F0702030302020204" pitchFamily="66" charset="0"/>
                    <a:sym typeface="Calibri" panose="020F0502020204030204"/>
                  </a:rPr>
                  <a:t>X</a:t>
                </a:r>
                <a:r>
                  <a:rPr kumimoji="0" lang="en-US" altLang="zh-CN" sz="1400" b="0" i="0" u="none" strike="noStrike" cap="none" spc="0" normalizeH="0" baseline="-2500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omic Sans MS" panose="030F0702030302020204" pitchFamily="66" charset="0"/>
                    <a:sym typeface="Calibri" panose="020F0502020204030204"/>
                  </a:rPr>
                  <a:t>st</a:t>
                </a:r>
                <a:r>
                  <a:rPr kumimoji="0" lang="en-US" altLang="zh-CN" sz="14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omic Sans MS" panose="030F0702030302020204" pitchFamily="66" charset="0"/>
                    <a:sym typeface="Calibri" panose="020F0502020204030204"/>
                  </a:rPr>
                  <a:t>]=</a:t>
                </a:r>
                <a:r>
                  <a:rPr kumimoji="0" lang="zh-CN" altLang="en-US" sz="1400" b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sym typeface="Calibri" panose="020F0502020204030204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kumimoji="0" lang="zh-CN" altLang="en-US" sz="1400" b="0" i="0" u="none" strike="noStrike" cap="none" spc="0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omic Sans MS" panose="030F0702030302020204" pitchFamily="66" charset="0"/>
                        <a:sym typeface="Calibri" panose="020F0502020204030204"/>
                      </a:rPr>
                      <m:t>π</m:t>
                    </m:r>
                    <m:d>
                      <m:dPr>
                        <m:ctrlPr>
                          <a:rPr kumimoji="0" lang="en-US" altLang="zh-CN" sz="1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Calibri" panose="020F0502020204030204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kumimoji="0" lang="en-US" altLang="zh-CN" sz="1400" b="0" i="0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omic Sans MS" panose="030F0702030302020204" pitchFamily="66" charset="0"/>
                            <a:sym typeface="Calibri" panose="020F0502020204030204"/>
                          </a:rPr>
                          <m:t>s</m:t>
                        </m:r>
                        <m:r>
                          <m:rPr>
                            <m:nor/>
                          </m:rPr>
                          <a:rPr kumimoji="0" lang="en-US" altLang="zh-CN" sz="1400" b="0" i="0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omic Sans MS" panose="030F0702030302020204" pitchFamily="66" charset="0"/>
                            <a:sym typeface="Calibri" panose="020F0502020204030204"/>
                          </a:rPr>
                          <m:t>,</m:t>
                        </m:r>
                        <m:r>
                          <m:rPr>
                            <m:nor/>
                          </m:rPr>
                          <a:rPr kumimoji="0" lang="en-US" altLang="zh-CN" sz="1400" b="0" i="0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omic Sans MS" panose="030F0702030302020204" pitchFamily="66" charset="0"/>
                            <a:sym typeface="Calibri" panose="020F0502020204030204"/>
                          </a:rPr>
                          <m:t>t</m:t>
                        </m:r>
                      </m:e>
                    </m:d>
                    <m:r>
                      <m:rPr>
                        <m:nor/>
                      </m:rPr>
                      <a:rPr kumimoji="0" lang="en-US" altLang="zh-CN" sz="1400" b="0" i="0" u="none" strike="noStrike" cap="none" spc="0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mbria Math" panose="02040503050406030204" pitchFamily="18" charset="0"/>
                        <a:sym typeface="Calibri" panose="020F0502020204030204"/>
                      </a:rPr>
                      <m:t> </m:t>
                    </m:r>
                  </m:oMath>
                </a14:m>
                <a:endParaRPr kumimoji="0" lang="zh-CN" altLang="en-US" sz="1400" b="0" i="0" u="none" strike="noStrike" cap="none" spc="0" normalizeH="0" baseline="-2500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omic Sans MS" panose="030F0702030302020204" pitchFamily="66" charset="0"/>
                  <a:sym typeface="Calibri" panose="020F0502020204030204"/>
                </a:endParaRPr>
              </a:p>
            </p:txBody>
          </p:sp>
        </mc:Choice>
        <mc:Fallback xmlns="">
          <p:sp>
            <p:nvSpPr>
              <p:cNvPr id="533" name="文本框 532">
                <a:extLst>
                  <a:ext uri="{FF2B5EF4-FFF2-40B4-BE49-F238E27FC236}">
                    <a16:creationId xmlns:a16="http://schemas.microsoft.com/office/drawing/2014/main" id="{61A6E253-AF75-4F05-BF67-35A7911F78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9395" y="1424682"/>
                <a:ext cx="3753644" cy="307775"/>
              </a:xfrm>
              <a:prstGeom prst="rect">
                <a:avLst/>
              </a:prstGeom>
              <a:blipFill>
                <a:blip r:embed="rId2"/>
                <a:stretch>
                  <a:fillRect l="-1786" t="-6000" b="-18000"/>
                </a:stretch>
              </a:blipFill>
              <a:ln w="12700" cap="flat">
                <a:noFill/>
                <a:miter lim="400000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4" name="文本框 533">
                <a:extLst>
                  <a:ext uri="{FF2B5EF4-FFF2-40B4-BE49-F238E27FC236}">
                    <a16:creationId xmlns:a16="http://schemas.microsoft.com/office/drawing/2014/main" id="{44E1845C-2885-46DE-A9BE-BAFEE27561A2}"/>
                  </a:ext>
                </a:extLst>
              </p:cNvPr>
              <p:cNvSpPr txBox="1"/>
              <p:nvPr/>
            </p:nvSpPr>
            <p:spPr>
              <a:xfrm>
                <a:off x="1128940" y="1960147"/>
                <a:ext cx="3753644" cy="61946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r>
                  <a:rPr kumimoji="0" lang="en-US" altLang="zh-CN" sz="14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omic Sans MS" panose="030F0702030302020204" pitchFamily="66" charset="0"/>
                    <a:sym typeface="Calibri" panose="020F0502020204030204"/>
                  </a:rPr>
                  <a:t>Improved Estimator: E[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en-US" altLang="zh-CN" sz="1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Calibri" panose="020F0502020204030204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kumimoji="0" lang="en-US" altLang="zh-CN" sz="14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Calibri" panose="020F0502020204030204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kumimoji="0" lang="en-US" altLang="zh-CN" sz="1400" b="0" i="0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omic Sans MS" panose="030F0702030302020204" pitchFamily="66" charset="0"/>
                                <a:sym typeface="Calibri" panose="020F0502020204030204"/>
                              </a:rPr>
                              <m:t>d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kumimoji="0" lang="en-US" altLang="zh-CN" sz="1400" b="0" i="0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omic Sans MS" panose="030F0702030302020204" pitchFamily="66" charset="0"/>
                                <a:sym typeface="Calibri" panose="020F0502020204030204"/>
                              </a:rPr>
                              <m:t>t</m:t>
                            </m:r>
                          </m:sub>
                        </m:sSub>
                      </m:num>
                      <m:den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kumimoji="0" lang="en-US" altLang="zh-CN" sz="14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sym typeface="Calibri" panose="020F0502020204030204"/>
                              </a:rPr>
                            </m:ctrlPr>
                          </m:naryPr>
                          <m:sub>
                            <m:r>
                              <m:rPr>
                                <m:nor/>
                                <m:brk m:alnAt="9"/>
                              </m:rPr>
                              <a:rPr kumimoji="0" lang="en-US" altLang="zh-CN" sz="1400" b="0" i="0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omic Sans MS" panose="030F0702030302020204" pitchFamily="66" charset="0"/>
                                <a:sym typeface="Calibri" panose="020F0502020204030204"/>
                              </a:rPr>
                              <m:t>v</m:t>
                            </m:r>
                            <m:r>
                              <m:rPr>
                                <m:nor/>
                              </m:rPr>
                              <a:rPr kumimoji="0" lang="en-US" altLang="zh-CN" sz="1400" b="0" i="0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omic Sans MS" panose="030F0702030302020204" pitchFamily="66" charset="0"/>
                                <a:ea typeface="Cambria Math" panose="02040503050406030204" pitchFamily="18" charset="0"/>
                                <a:sym typeface="Calibri" panose="020F0502020204030204"/>
                              </a:rPr>
                              <m:t>∈</m:t>
                            </m:r>
                            <m:r>
                              <m:rPr>
                                <m:nor/>
                              </m:rPr>
                              <a:rPr kumimoji="0" lang="en-US" altLang="zh-CN" sz="1400" b="0" i="0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omic Sans MS" panose="030F0702030302020204" pitchFamily="66" charset="0"/>
                                <a:sym typeface="Calibri" panose="020F0502020204030204"/>
                              </a:rPr>
                              <m:t>P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kumimoji="0" lang="en-US" altLang="zh-CN" sz="14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sym typeface="Calibri" panose="020F0502020204030204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kumimoji="0" lang="en-US" altLang="zh-CN" sz="1400" b="0" i="0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Tx/>
                                    <a:latin typeface="Comic Sans MS" panose="030F0702030302020204" pitchFamily="66" charset="0"/>
                                    <a:sym typeface="Calibri" panose="020F0502020204030204"/>
                                  </a:rPr>
                                  <m:t>d</m:t>
                                </m:r>
                              </m:e>
                              <m:sub>
                                <m:r>
                                  <m:rPr>
                                    <m:nor/>
                                  </m:rPr>
                                  <a:rPr kumimoji="0" lang="en-US" altLang="zh-CN" sz="1400" b="0" i="0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Tx/>
                                    <a:latin typeface="Comic Sans MS" panose="030F0702030302020204" pitchFamily="66" charset="0"/>
                                    <a:sym typeface="Calibri" panose="020F0502020204030204"/>
                                  </a:rPr>
                                  <m:t>v</m:t>
                                </m:r>
                              </m:sub>
                            </m:sSub>
                          </m:e>
                        </m:nary>
                      </m:den>
                    </m:f>
                  </m:oMath>
                </a14:m>
                <a:r>
                  <a:rPr kumimoji="0" lang="en-US" altLang="zh-CN" sz="1400" b="0" i="0" u="none" strike="noStrike" cap="none" spc="0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omic Sans MS" panose="030F0702030302020204" pitchFamily="66" charset="0"/>
                    <a:sym typeface="Calibri" panose="020F0502020204030204"/>
                  </a:rPr>
                  <a:t>X</a:t>
                </a:r>
                <a:r>
                  <a:rPr kumimoji="0" lang="en-US" altLang="zh-CN" sz="1400" b="0" i="0" u="none" strike="noStrike" cap="none" spc="0" normalizeH="0" baseline="-2500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omic Sans MS" panose="030F0702030302020204" pitchFamily="66" charset="0"/>
                    <a:sym typeface="Calibri" panose="020F0502020204030204"/>
                  </a:rPr>
                  <a:t>st</a:t>
                </a:r>
                <a:r>
                  <a:rPr kumimoji="0" lang="en-US" altLang="zh-CN" sz="14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omic Sans MS" panose="030F0702030302020204" pitchFamily="66" charset="0"/>
                    <a:sym typeface="Calibri" panose="020F0502020204030204"/>
                  </a:rPr>
                  <a:t>]=</a:t>
                </a:r>
                <a:r>
                  <a:rPr kumimoji="0" lang="zh-CN" altLang="en-US" sz="1400" b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sym typeface="Calibri" panose="020F0502020204030204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kumimoji="0" lang="zh-CN" altLang="en-US" sz="1400" b="0" i="0" u="none" strike="noStrike" cap="none" spc="0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omic Sans MS" panose="030F0702030302020204" pitchFamily="66" charset="0"/>
                        <a:sym typeface="Calibri" panose="020F0502020204030204"/>
                      </a:rPr>
                      <m:t>π</m:t>
                    </m:r>
                    <m:d>
                      <m:dPr>
                        <m:ctrlPr>
                          <a:rPr kumimoji="0" lang="en-US" altLang="zh-CN" sz="1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Calibri" panose="020F0502020204030204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kumimoji="0" lang="en-US" altLang="zh-CN" sz="1400" b="0" i="0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omic Sans MS" panose="030F0702030302020204" pitchFamily="66" charset="0"/>
                            <a:sym typeface="Calibri" panose="020F0502020204030204"/>
                          </a:rPr>
                          <m:t>s</m:t>
                        </m:r>
                        <m:r>
                          <m:rPr>
                            <m:nor/>
                          </m:rPr>
                          <a:rPr kumimoji="0" lang="en-US" altLang="zh-CN" sz="1400" b="0" i="0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omic Sans MS" panose="030F0702030302020204" pitchFamily="66" charset="0"/>
                            <a:sym typeface="Calibri" panose="020F0502020204030204"/>
                          </a:rPr>
                          <m:t>,</m:t>
                        </m:r>
                        <m:r>
                          <m:rPr>
                            <m:nor/>
                          </m:rPr>
                          <a:rPr kumimoji="0" lang="en-US" altLang="zh-CN" sz="1400" b="0" i="0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omic Sans MS" panose="030F0702030302020204" pitchFamily="66" charset="0"/>
                            <a:sym typeface="Calibri" panose="020F0502020204030204"/>
                          </a:rPr>
                          <m:t>t</m:t>
                        </m:r>
                      </m:e>
                    </m:d>
                    <m:r>
                      <m:rPr>
                        <m:nor/>
                      </m:rPr>
                      <a:rPr kumimoji="0" lang="en-US" altLang="zh-CN" sz="1400" b="0" i="0" u="none" strike="noStrike" cap="none" spc="0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mbria Math" panose="02040503050406030204" pitchFamily="18" charset="0"/>
                        <a:sym typeface="Calibri" panose="020F0502020204030204"/>
                      </a:rPr>
                      <m:t> </m:t>
                    </m:r>
                  </m:oMath>
                </a14:m>
                <a:endParaRPr kumimoji="0" lang="zh-CN" altLang="en-US" sz="1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omic Sans MS" panose="030F0702030302020204" pitchFamily="66" charset="0"/>
                  <a:sym typeface="Calibri" panose="020F0502020204030204"/>
                </a:endParaRPr>
              </a:p>
            </p:txBody>
          </p:sp>
        </mc:Choice>
        <mc:Fallback xmlns="">
          <p:sp>
            <p:nvSpPr>
              <p:cNvPr id="534" name="文本框 533">
                <a:extLst>
                  <a:ext uri="{FF2B5EF4-FFF2-40B4-BE49-F238E27FC236}">
                    <a16:creationId xmlns:a16="http://schemas.microsoft.com/office/drawing/2014/main" id="{44E1845C-2885-46DE-A9BE-BAFEE27561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8940" y="1960147"/>
                <a:ext cx="3753644" cy="619463"/>
              </a:xfrm>
              <a:prstGeom prst="rect">
                <a:avLst/>
              </a:prstGeom>
              <a:blipFill>
                <a:blip r:embed="rId3"/>
                <a:stretch>
                  <a:fillRect l="-1623"/>
                </a:stretch>
              </a:blipFill>
              <a:ln w="12700" cap="flat">
                <a:noFill/>
                <a:miter lim="400000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5" name="文本框 534">
            <a:extLst>
              <a:ext uri="{FF2B5EF4-FFF2-40B4-BE49-F238E27FC236}">
                <a16:creationId xmlns:a16="http://schemas.microsoft.com/office/drawing/2014/main" id="{E77DC545-7B9E-45FD-B677-0D858BD40C9B}"/>
              </a:ext>
            </a:extLst>
          </p:cNvPr>
          <p:cNvSpPr txBox="1"/>
          <p:nvPr/>
        </p:nvSpPr>
        <p:spPr>
          <a:xfrm>
            <a:off x="5205797" y="1266276"/>
            <a:ext cx="3040741" cy="52322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wrap="square">
            <a:spAutoFit/>
          </a:bodyPr>
          <a:lstStyle/>
          <a:p>
            <a:r>
              <a:rPr kumimoji="0" lang="en-US" altLang="zh-CN" sz="14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mic Sans MS" panose="030F0702030302020204" pitchFamily="66" charset="0"/>
                <a:sym typeface="Calibri" panose="020F0502020204030204"/>
              </a:rPr>
              <a:t>X</a:t>
            </a:r>
            <a:r>
              <a:rPr kumimoji="0" lang="en-US" altLang="zh-CN" sz="1400" b="0" i="0" u="none" strike="noStrike" cap="none" spc="0" normalizeH="0" baseline="-2500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mic Sans MS" panose="030F0702030302020204" pitchFamily="66" charset="0"/>
                <a:sym typeface="Calibri" panose="020F0502020204030204"/>
              </a:rPr>
              <a:t>st</a:t>
            </a:r>
            <a:r>
              <a:rPr kumimoji="0" lang="en-US" altLang="zh-CN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mic Sans MS" panose="030F0702030302020204" pitchFamily="66" charset="0"/>
                <a:sym typeface="Calibri" panose="020F0502020204030204"/>
              </a:rPr>
              <a:t>=1 if s is rooted in t in the sampled spanning forest</a:t>
            </a:r>
            <a:endParaRPr lang="zh-CN" altLang="en-US" sz="1400" dirty="0"/>
          </a:p>
        </p:txBody>
      </p:sp>
      <p:sp>
        <p:nvSpPr>
          <p:cNvPr id="536" name="文本框 535">
            <a:extLst>
              <a:ext uri="{FF2B5EF4-FFF2-40B4-BE49-F238E27FC236}">
                <a16:creationId xmlns:a16="http://schemas.microsoft.com/office/drawing/2014/main" id="{D8E55893-411C-4CA8-9921-411D33B0D678}"/>
              </a:ext>
            </a:extLst>
          </p:cNvPr>
          <p:cNvSpPr txBox="1"/>
          <p:nvPr/>
        </p:nvSpPr>
        <p:spPr>
          <a:xfrm>
            <a:off x="5205797" y="2074402"/>
            <a:ext cx="3040741" cy="73866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wrap="square">
            <a:spAutoFit/>
          </a:bodyPr>
          <a:lstStyle/>
          <a:p>
            <a:r>
              <a:rPr kumimoji="0" lang="en-US" altLang="zh-CN" sz="14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mic Sans MS" panose="030F0702030302020204" pitchFamily="66" charset="0"/>
                <a:sym typeface="Calibri" panose="020F0502020204030204"/>
              </a:rPr>
              <a:t>X</a:t>
            </a:r>
            <a:r>
              <a:rPr kumimoji="0" lang="en-US" altLang="zh-CN" sz="1400" b="0" i="0" u="none" strike="noStrike" cap="none" spc="0" normalizeH="0" baseline="-2500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mic Sans MS" panose="030F0702030302020204" pitchFamily="66" charset="0"/>
                <a:sym typeface="Calibri" panose="020F0502020204030204"/>
              </a:rPr>
              <a:t>st</a:t>
            </a:r>
            <a:r>
              <a:rPr kumimoji="0" lang="en-US" altLang="zh-CN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mic Sans MS" panose="030F0702030302020204" pitchFamily="66" charset="0"/>
                <a:sym typeface="Calibri" panose="020F0502020204030204"/>
              </a:rPr>
              <a:t>=1 if s and t are in the same connected component P in the sampled spanning forest</a:t>
            </a:r>
            <a:endParaRPr lang="zh-CN" altLang="en-US" sz="1400" dirty="0"/>
          </a:p>
        </p:txBody>
      </p:sp>
      <p:sp>
        <p:nvSpPr>
          <p:cNvPr id="163" name="TextBox 4">
            <a:extLst>
              <a:ext uri="{FF2B5EF4-FFF2-40B4-BE49-F238E27FC236}">
                <a16:creationId xmlns:a16="http://schemas.microsoft.com/office/drawing/2014/main" id="{D96100F0-1EEC-D2FC-DEFB-C99E6EE785FB}"/>
              </a:ext>
            </a:extLst>
          </p:cNvPr>
          <p:cNvSpPr txBox="1"/>
          <p:nvPr/>
        </p:nvSpPr>
        <p:spPr>
          <a:xfrm>
            <a:off x="320889" y="275716"/>
            <a:ext cx="8897001" cy="400110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/>
          <a:p>
            <a:pPr>
              <a:defRPr sz="2000" b="1" spc="300">
                <a:solidFill>
                  <a:srgbClr val="2A77E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" sz="2000" b="1" spc="3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2. Our Solutions</a:t>
            </a:r>
            <a:endParaRPr lang="en-US" sz="2000" b="1" spc="300" dirty="0">
              <a:solidFill>
                <a:schemeClr val="tx1"/>
              </a:solidFill>
              <a:latin typeface="Comic Sans MS" panose="030F0702030302020204" pitchFamily="66" charset="0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71679688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FBA3E2B2-E53E-4FEA-BC56-903155DFDDFB}"/>
              </a:ext>
            </a:extLst>
          </p:cNvPr>
          <p:cNvGrpSpPr/>
          <p:nvPr/>
        </p:nvGrpSpPr>
        <p:grpSpPr>
          <a:xfrm>
            <a:off x="840455" y="1449722"/>
            <a:ext cx="2331112" cy="943370"/>
            <a:chOff x="840455" y="1449722"/>
            <a:chExt cx="2331112" cy="943370"/>
          </a:xfrm>
        </p:grpSpPr>
        <p:cxnSp>
          <p:nvCxnSpPr>
            <p:cNvPr id="83" name="1-2">
              <a:extLst>
                <a:ext uri="{FF2B5EF4-FFF2-40B4-BE49-F238E27FC236}">
                  <a16:creationId xmlns:a16="http://schemas.microsoft.com/office/drawing/2014/main" id="{8791AE6D-31E0-4DFE-ACC4-DB5886C0801B}"/>
                </a:ext>
              </a:extLst>
            </p:cNvPr>
            <p:cNvCxnSpPr>
              <a:stCxn id="2" idx="3"/>
              <a:endCxn id="76" idx="7"/>
            </p:cNvCxnSpPr>
            <p:nvPr/>
          </p:nvCxnSpPr>
          <p:spPr>
            <a:xfrm flipH="1">
              <a:off x="1048804" y="1636854"/>
              <a:ext cx="234662" cy="240248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</p:cxnSp>
        <p:cxnSp>
          <p:nvCxnSpPr>
            <p:cNvPr id="85" name="1-4">
              <a:extLst>
                <a:ext uri="{FF2B5EF4-FFF2-40B4-BE49-F238E27FC236}">
                  <a16:creationId xmlns:a16="http://schemas.microsoft.com/office/drawing/2014/main" id="{1A9C0604-338E-4827-81D2-9AB1B1A4EE90}"/>
                </a:ext>
              </a:extLst>
            </p:cNvPr>
            <p:cNvCxnSpPr>
              <a:stCxn id="76" idx="5"/>
              <a:endCxn id="77" idx="1"/>
            </p:cNvCxnSpPr>
            <p:nvPr/>
          </p:nvCxnSpPr>
          <p:spPr>
            <a:xfrm>
              <a:off x="1048804" y="2032126"/>
              <a:ext cx="297640" cy="173834"/>
            </a:xfrm>
            <a:prstGeom prst="line">
              <a:avLst/>
            </a:prstGeom>
            <a:noFill/>
            <a:ln w="12700" cap="flat">
              <a:solidFill>
                <a:srgbClr val="FF0000"/>
              </a:solidFill>
              <a:prstDash val="solid"/>
              <a:round/>
              <a:headEnd type="none"/>
              <a:tailEnd type="arrow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</p:cxnSp>
        <p:cxnSp>
          <p:nvCxnSpPr>
            <p:cNvPr id="86" name="2-3">
              <a:extLst>
                <a:ext uri="{FF2B5EF4-FFF2-40B4-BE49-F238E27FC236}">
                  <a16:creationId xmlns:a16="http://schemas.microsoft.com/office/drawing/2014/main" id="{96FD7C5E-A43D-4069-BA80-4D0735C89825}"/>
                </a:ext>
              </a:extLst>
            </p:cNvPr>
            <p:cNvCxnSpPr>
              <a:cxnSpLocks/>
              <a:stCxn id="2" idx="5"/>
              <a:endCxn id="78" idx="1"/>
            </p:cNvCxnSpPr>
            <p:nvPr/>
          </p:nvCxnSpPr>
          <p:spPr>
            <a:xfrm>
              <a:off x="1449947" y="1636854"/>
              <a:ext cx="327761" cy="152221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</p:cxnSp>
        <p:cxnSp>
          <p:nvCxnSpPr>
            <p:cNvPr id="91" name="3-4">
              <a:extLst>
                <a:ext uri="{FF2B5EF4-FFF2-40B4-BE49-F238E27FC236}">
                  <a16:creationId xmlns:a16="http://schemas.microsoft.com/office/drawing/2014/main" id="{25D48877-8276-4374-8C35-AD17B82716AA}"/>
                </a:ext>
              </a:extLst>
            </p:cNvPr>
            <p:cNvCxnSpPr>
              <a:cxnSpLocks/>
              <a:stCxn id="78" idx="3"/>
              <a:endCxn id="77" idx="7"/>
            </p:cNvCxnSpPr>
            <p:nvPr/>
          </p:nvCxnSpPr>
          <p:spPr>
            <a:xfrm flipH="1">
              <a:off x="1512925" y="1944100"/>
              <a:ext cx="264783" cy="261860"/>
            </a:xfrm>
            <a:prstGeom prst="line">
              <a:avLst/>
            </a:prstGeom>
            <a:noFill/>
            <a:ln w="12700" cap="flat">
              <a:solidFill>
                <a:srgbClr val="FF0000"/>
              </a:solidFill>
              <a:prstDash val="solid"/>
              <a:round/>
              <a:headEnd type="arrow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</p:cxnSp>
        <p:cxnSp>
          <p:nvCxnSpPr>
            <p:cNvPr id="94" name="3-5">
              <a:extLst>
                <a:ext uri="{FF2B5EF4-FFF2-40B4-BE49-F238E27FC236}">
                  <a16:creationId xmlns:a16="http://schemas.microsoft.com/office/drawing/2014/main" id="{9AA5DECC-7989-408F-AC23-6BCB6519206F}"/>
                </a:ext>
              </a:extLst>
            </p:cNvPr>
            <p:cNvCxnSpPr>
              <a:cxnSpLocks/>
              <a:stCxn id="78" idx="7"/>
              <a:endCxn id="79" idx="2"/>
            </p:cNvCxnSpPr>
            <p:nvPr/>
          </p:nvCxnSpPr>
          <p:spPr>
            <a:xfrm flipV="1">
              <a:off x="1944188" y="1701676"/>
              <a:ext cx="501382" cy="87399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</p:cxnSp>
        <p:cxnSp>
          <p:nvCxnSpPr>
            <p:cNvPr id="98" name="5-6">
              <a:extLst>
                <a:ext uri="{FF2B5EF4-FFF2-40B4-BE49-F238E27FC236}">
                  <a16:creationId xmlns:a16="http://schemas.microsoft.com/office/drawing/2014/main" id="{C0D89FEB-6ED4-487F-A04B-2B6280496C24}"/>
                </a:ext>
              </a:extLst>
            </p:cNvPr>
            <p:cNvCxnSpPr>
              <a:cxnSpLocks/>
              <a:stCxn id="79" idx="3"/>
              <a:endCxn id="80" idx="0"/>
            </p:cNvCxnSpPr>
            <p:nvPr/>
          </p:nvCxnSpPr>
          <p:spPr>
            <a:xfrm flipH="1">
              <a:off x="2374356" y="1779189"/>
              <a:ext cx="105695" cy="372499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</p:cxnSp>
        <p:cxnSp>
          <p:nvCxnSpPr>
            <p:cNvPr id="101" name="5-7">
              <a:extLst>
                <a:ext uri="{FF2B5EF4-FFF2-40B4-BE49-F238E27FC236}">
                  <a16:creationId xmlns:a16="http://schemas.microsoft.com/office/drawing/2014/main" id="{A2492156-D9D2-406D-AFB4-FE0707F4AC98}"/>
                </a:ext>
              </a:extLst>
            </p:cNvPr>
            <p:cNvCxnSpPr>
              <a:cxnSpLocks/>
              <a:stCxn id="79" idx="5"/>
              <a:endCxn id="81" idx="1"/>
            </p:cNvCxnSpPr>
            <p:nvPr/>
          </p:nvCxnSpPr>
          <p:spPr>
            <a:xfrm>
              <a:off x="2646531" y="1779189"/>
              <a:ext cx="322284" cy="207533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</p:cxnSp>
        <p:cxnSp>
          <p:nvCxnSpPr>
            <p:cNvPr id="104" name="4-6">
              <a:extLst>
                <a:ext uri="{FF2B5EF4-FFF2-40B4-BE49-F238E27FC236}">
                  <a16:creationId xmlns:a16="http://schemas.microsoft.com/office/drawing/2014/main" id="{6260563C-71BE-4723-B764-5CCD9C55B134}"/>
                </a:ext>
              </a:extLst>
            </p:cNvPr>
            <p:cNvCxnSpPr>
              <a:cxnSpLocks/>
              <a:stCxn id="77" idx="6"/>
              <a:endCxn id="80" idx="2"/>
            </p:cNvCxnSpPr>
            <p:nvPr/>
          </p:nvCxnSpPr>
          <p:spPr>
            <a:xfrm flipV="1">
              <a:off x="1547404" y="2261307"/>
              <a:ext cx="709231" cy="22165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</p:cxnSp>
        <p:cxnSp>
          <p:nvCxnSpPr>
            <p:cNvPr id="110" name="6-7">
              <a:extLst>
                <a:ext uri="{FF2B5EF4-FFF2-40B4-BE49-F238E27FC236}">
                  <a16:creationId xmlns:a16="http://schemas.microsoft.com/office/drawing/2014/main" id="{B7EEB88E-729A-40CA-B6F5-A959FCBDA604}"/>
                </a:ext>
              </a:extLst>
            </p:cNvPr>
            <p:cNvCxnSpPr>
              <a:cxnSpLocks/>
              <a:stCxn id="80" idx="6"/>
              <a:endCxn id="81" idx="3"/>
            </p:cNvCxnSpPr>
            <p:nvPr/>
          </p:nvCxnSpPr>
          <p:spPr>
            <a:xfrm flipV="1">
              <a:off x="2492076" y="2141746"/>
              <a:ext cx="476740" cy="119561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</p:cxnSp>
        <p:grpSp>
          <p:nvGrpSpPr>
            <p:cNvPr id="117" name="节点2">
              <a:extLst>
                <a:ext uri="{FF2B5EF4-FFF2-40B4-BE49-F238E27FC236}">
                  <a16:creationId xmlns:a16="http://schemas.microsoft.com/office/drawing/2014/main" id="{486E903F-81E9-42F2-B9FA-8A6968FF450C}"/>
                </a:ext>
              </a:extLst>
            </p:cNvPr>
            <p:cNvGrpSpPr/>
            <p:nvPr/>
          </p:nvGrpSpPr>
          <p:grpSpPr>
            <a:xfrm>
              <a:off x="1245833" y="1449722"/>
              <a:ext cx="238593" cy="225888"/>
              <a:chOff x="1539746" y="1833177"/>
              <a:chExt cx="291857" cy="296735"/>
            </a:xfrm>
          </p:grpSpPr>
          <p:sp>
            <p:nvSpPr>
              <p:cNvPr id="2" name="node2">
                <a:extLst>
                  <a:ext uri="{FF2B5EF4-FFF2-40B4-BE49-F238E27FC236}">
                    <a16:creationId xmlns:a16="http://schemas.microsoft.com/office/drawing/2014/main" id="{EB19342D-D9F5-4203-AA3D-605AAAEE443A}"/>
                  </a:ext>
                </a:extLst>
              </p:cNvPr>
              <p:cNvSpPr/>
              <p:nvPr/>
            </p:nvSpPr>
            <p:spPr>
              <a:xfrm>
                <a:off x="1543603" y="1833177"/>
                <a:ext cx="288000" cy="288000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Calibri" panose="020F0502020204030204"/>
                </a:endParaRPr>
              </a:p>
            </p:txBody>
          </p:sp>
          <p:sp>
            <p:nvSpPr>
              <p:cNvPr id="116" name="2">
                <a:extLst>
                  <a:ext uri="{FF2B5EF4-FFF2-40B4-BE49-F238E27FC236}">
                    <a16:creationId xmlns:a16="http://schemas.microsoft.com/office/drawing/2014/main" id="{A04E5551-8239-4F8C-8318-2D7BE334D8E1}"/>
                  </a:ext>
                </a:extLst>
              </p:cNvPr>
              <p:cNvSpPr txBox="1"/>
              <p:nvPr/>
            </p:nvSpPr>
            <p:spPr>
              <a:xfrm>
                <a:off x="1539746" y="1841912"/>
                <a:ext cx="288000" cy="2880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 anchorCtr="1">
                <a:norm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r>
                  <a:rPr lang="en-US" altLang="zh-CN" sz="1400" dirty="0">
                    <a:latin typeface="Comic Sans MS" panose="030F0702030302020204" pitchFamily="66" charset="0"/>
                  </a:rPr>
                  <a:t>2</a:t>
                </a:r>
                <a:endParaRPr kumimoji="0" lang="zh-CN" altLang="en-US" sz="1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omic Sans MS" panose="030F0702030302020204" pitchFamily="66" charset="0"/>
                  <a:sym typeface="Calibri" panose="020F0502020204030204"/>
                </a:endParaRPr>
              </a:p>
            </p:txBody>
          </p:sp>
        </p:grpSp>
        <p:grpSp>
          <p:nvGrpSpPr>
            <p:cNvPr id="145" name="节点1">
              <a:extLst>
                <a:ext uri="{FF2B5EF4-FFF2-40B4-BE49-F238E27FC236}">
                  <a16:creationId xmlns:a16="http://schemas.microsoft.com/office/drawing/2014/main" id="{3772DD56-904D-4DFF-B0AA-750C4690E40D}"/>
                </a:ext>
              </a:extLst>
            </p:cNvPr>
            <p:cNvGrpSpPr/>
            <p:nvPr/>
          </p:nvGrpSpPr>
          <p:grpSpPr>
            <a:xfrm>
              <a:off x="840455" y="1844995"/>
              <a:ext cx="242829" cy="219239"/>
              <a:chOff x="1043871" y="2352421"/>
              <a:chExt cx="297038" cy="288000"/>
            </a:xfrm>
          </p:grpSpPr>
          <p:sp>
            <p:nvSpPr>
              <p:cNvPr id="76" name="node1">
                <a:extLst>
                  <a:ext uri="{FF2B5EF4-FFF2-40B4-BE49-F238E27FC236}">
                    <a16:creationId xmlns:a16="http://schemas.microsoft.com/office/drawing/2014/main" id="{C2AC8CDE-D4E3-4859-8095-176A13D87E81}"/>
                  </a:ext>
                </a:extLst>
              </p:cNvPr>
              <p:cNvSpPr/>
              <p:nvPr/>
            </p:nvSpPr>
            <p:spPr>
              <a:xfrm>
                <a:off x="1052909" y="2352421"/>
                <a:ext cx="288000" cy="288000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Calibri" panose="020F0502020204030204"/>
                </a:endParaRPr>
              </a:p>
            </p:txBody>
          </p:sp>
          <p:sp>
            <p:nvSpPr>
              <p:cNvPr id="139" name="1">
                <a:extLst>
                  <a:ext uri="{FF2B5EF4-FFF2-40B4-BE49-F238E27FC236}">
                    <a16:creationId xmlns:a16="http://schemas.microsoft.com/office/drawing/2014/main" id="{25EE1D3D-6CB8-428E-B9F0-D5210784FBE1}"/>
                  </a:ext>
                </a:extLst>
              </p:cNvPr>
              <p:cNvSpPr txBox="1"/>
              <p:nvPr/>
            </p:nvSpPr>
            <p:spPr>
              <a:xfrm>
                <a:off x="1043871" y="2352421"/>
                <a:ext cx="288000" cy="2880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 anchorCtr="1">
                <a:norm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r>
                  <a:rPr kumimoji="0" lang="en-US" altLang="zh-CN" sz="14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omic Sans MS" panose="030F0702030302020204" pitchFamily="66" charset="0"/>
                    <a:sym typeface="Calibri" panose="020F0502020204030204"/>
                  </a:rPr>
                  <a:t>1</a:t>
                </a:r>
                <a:endParaRPr kumimoji="0" lang="zh-CN" altLang="en-US" sz="1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omic Sans MS" panose="030F0702030302020204" pitchFamily="66" charset="0"/>
                  <a:sym typeface="Calibri" panose="020F0502020204030204"/>
                </a:endParaRPr>
              </a:p>
            </p:txBody>
          </p:sp>
        </p:grpSp>
        <p:grpSp>
          <p:nvGrpSpPr>
            <p:cNvPr id="150" name="节点4">
              <a:extLst>
                <a:ext uri="{FF2B5EF4-FFF2-40B4-BE49-F238E27FC236}">
                  <a16:creationId xmlns:a16="http://schemas.microsoft.com/office/drawing/2014/main" id="{581E1015-86B5-4913-ADF2-B7608A49008B}"/>
                </a:ext>
              </a:extLst>
            </p:cNvPr>
            <p:cNvGrpSpPr/>
            <p:nvPr/>
          </p:nvGrpSpPr>
          <p:grpSpPr>
            <a:xfrm>
              <a:off x="1309396" y="2173853"/>
              <a:ext cx="238009" cy="219239"/>
              <a:chOff x="1617498" y="2784421"/>
              <a:chExt cx="291142" cy="288000"/>
            </a:xfrm>
          </p:grpSpPr>
          <p:sp>
            <p:nvSpPr>
              <p:cNvPr id="77" name="node4">
                <a:extLst>
                  <a:ext uri="{FF2B5EF4-FFF2-40B4-BE49-F238E27FC236}">
                    <a16:creationId xmlns:a16="http://schemas.microsoft.com/office/drawing/2014/main" id="{16F50BC4-7DC1-4E80-A707-836B550B30AB}"/>
                  </a:ext>
                </a:extLst>
              </p:cNvPr>
              <p:cNvSpPr/>
              <p:nvPr/>
            </p:nvSpPr>
            <p:spPr>
              <a:xfrm>
                <a:off x="1620640" y="2784421"/>
                <a:ext cx="288000" cy="288000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Calibri" panose="020F0502020204030204"/>
                </a:endParaRPr>
              </a:p>
            </p:txBody>
          </p:sp>
          <p:sp>
            <p:nvSpPr>
              <p:cNvPr id="140" name="4">
                <a:extLst>
                  <a:ext uri="{FF2B5EF4-FFF2-40B4-BE49-F238E27FC236}">
                    <a16:creationId xmlns:a16="http://schemas.microsoft.com/office/drawing/2014/main" id="{D497327C-21EF-4542-B2A9-4DEE29A7D456}"/>
                  </a:ext>
                </a:extLst>
              </p:cNvPr>
              <p:cNvSpPr txBox="1"/>
              <p:nvPr/>
            </p:nvSpPr>
            <p:spPr>
              <a:xfrm>
                <a:off x="1617498" y="2784421"/>
                <a:ext cx="288000" cy="2880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 anchorCtr="1">
                <a:norm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r>
                  <a:rPr lang="en-US" altLang="zh-CN" sz="1400" dirty="0">
                    <a:latin typeface="Comic Sans MS" panose="030F0702030302020204" pitchFamily="66" charset="0"/>
                  </a:rPr>
                  <a:t>4</a:t>
                </a:r>
                <a:endParaRPr kumimoji="0" lang="zh-CN" altLang="en-US" sz="1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omic Sans MS" panose="030F0702030302020204" pitchFamily="66" charset="0"/>
                  <a:sym typeface="Calibri" panose="020F0502020204030204"/>
                </a:endParaRPr>
              </a:p>
            </p:txBody>
          </p:sp>
        </p:grpSp>
        <p:grpSp>
          <p:nvGrpSpPr>
            <p:cNvPr id="149" name="节点3">
              <a:extLst>
                <a:ext uri="{FF2B5EF4-FFF2-40B4-BE49-F238E27FC236}">
                  <a16:creationId xmlns:a16="http://schemas.microsoft.com/office/drawing/2014/main" id="{7250D897-0BC4-42C6-8114-34040D6B9315}"/>
                </a:ext>
              </a:extLst>
            </p:cNvPr>
            <p:cNvGrpSpPr/>
            <p:nvPr/>
          </p:nvGrpSpPr>
          <p:grpSpPr>
            <a:xfrm>
              <a:off x="1742388" y="1748472"/>
              <a:ext cx="236280" cy="227735"/>
              <a:chOff x="2147152" y="2225625"/>
              <a:chExt cx="289027" cy="299161"/>
            </a:xfrm>
          </p:grpSpPr>
          <p:sp>
            <p:nvSpPr>
              <p:cNvPr id="78" name="node3">
                <a:extLst>
                  <a:ext uri="{FF2B5EF4-FFF2-40B4-BE49-F238E27FC236}">
                    <a16:creationId xmlns:a16="http://schemas.microsoft.com/office/drawing/2014/main" id="{0EEC2932-2449-41FB-8C1B-77C3F7480700}"/>
                  </a:ext>
                </a:extLst>
              </p:cNvPr>
              <p:cNvSpPr/>
              <p:nvPr/>
            </p:nvSpPr>
            <p:spPr>
              <a:xfrm>
                <a:off x="2148179" y="2236786"/>
                <a:ext cx="288000" cy="288000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Calibri" panose="020F0502020204030204"/>
                </a:endParaRPr>
              </a:p>
            </p:txBody>
          </p:sp>
          <p:sp>
            <p:nvSpPr>
              <p:cNvPr id="141" name="3">
                <a:extLst>
                  <a:ext uri="{FF2B5EF4-FFF2-40B4-BE49-F238E27FC236}">
                    <a16:creationId xmlns:a16="http://schemas.microsoft.com/office/drawing/2014/main" id="{DC5FC49F-2F63-441D-82DF-92F7413CD076}"/>
                  </a:ext>
                </a:extLst>
              </p:cNvPr>
              <p:cNvSpPr txBox="1"/>
              <p:nvPr/>
            </p:nvSpPr>
            <p:spPr>
              <a:xfrm>
                <a:off x="2147152" y="2225625"/>
                <a:ext cx="288000" cy="2880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 anchorCtr="1">
                <a:norm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r>
                  <a:rPr lang="en-US" altLang="zh-CN" sz="1400" dirty="0">
                    <a:latin typeface="Comic Sans MS" panose="030F0702030302020204" pitchFamily="66" charset="0"/>
                  </a:rPr>
                  <a:t>3</a:t>
                </a:r>
                <a:endParaRPr kumimoji="0" lang="zh-CN" altLang="en-US" sz="1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omic Sans MS" panose="030F0702030302020204" pitchFamily="66" charset="0"/>
                  <a:sym typeface="Calibri" panose="020F0502020204030204"/>
                </a:endParaRPr>
              </a:p>
            </p:txBody>
          </p:sp>
        </p:grpSp>
        <p:grpSp>
          <p:nvGrpSpPr>
            <p:cNvPr id="147" name="节点6">
              <a:extLst>
                <a:ext uri="{FF2B5EF4-FFF2-40B4-BE49-F238E27FC236}">
                  <a16:creationId xmlns:a16="http://schemas.microsoft.com/office/drawing/2014/main" id="{DDB27279-94A0-4B30-AA3C-66101D999122}"/>
                </a:ext>
              </a:extLst>
            </p:cNvPr>
            <p:cNvGrpSpPr/>
            <p:nvPr/>
          </p:nvGrpSpPr>
          <p:grpSpPr>
            <a:xfrm>
              <a:off x="2256636" y="2151688"/>
              <a:ext cx="235440" cy="219239"/>
              <a:chOff x="2776200" y="2755304"/>
              <a:chExt cx="288000" cy="288000"/>
            </a:xfrm>
          </p:grpSpPr>
          <p:sp>
            <p:nvSpPr>
              <p:cNvPr id="80" name="node6">
                <a:extLst>
                  <a:ext uri="{FF2B5EF4-FFF2-40B4-BE49-F238E27FC236}">
                    <a16:creationId xmlns:a16="http://schemas.microsoft.com/office/drawing/2014/main" id="{5B1AD0F6-9F09-4E13-AC2F-001BF16E579A}"/>
                  </a:ext>
                </a:extLst>
              </p:cNvPr>
              <p:cNvSpPr/>
              <p:nvPr/>
            </p:nvSpPr>
            <p:spPr>
              <a:xfrm>
                <a:off x="2776200" y="2755304"/>
                <a:ext cx="288000" cy="288000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Calibri" panose="020F0502020204030204"/>
                </a:endParaRPr>
              </a:p>
            </p:txBody>
          </p:sp>
          <p:sp>
            <p:nvSpPr>
              <p:cNvPr id="142" name="6">
                <a:extLst>
                  <a:ext uri="{FF2B5EF4-FFF2-40B4-BE49-F238E27FC236}">
                    <a16:creationId xmlns:a16="http://schemas.microsoft.com/office/drawing/2014/main" id="{41E84379-D068-4872-89E5-92755B9F26A3}"/>
                  </a:ext>
                </a:extLst>
              </p:cNvPr>
              <p:cNvSpPr txBox="1"/>
              <p:nvPr/>
            </p:nvSpPr>
            <p:spPr>
              <a:xfrm>
                <a:off x="2776200" y="2755304"/>
                <a:ext cx="288000" cy="2880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 anchorCtr="1">
                <a:norm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r>
                  <a:rPr lang="en-US" altLang="zh-CN" sz="1400" dirty="0">
                    <a:latin typeface="Comic Sans MS" panose="030F0702030302020204" pitchFamily="66" charset="0"/>
                  </a:rPr>
                  <a:t>6</a:t>
                </a:r>
                <a:endParaRPr kumimoji="0" lang="zh-CN" altLang="en-US" sz="1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omic Sans MS" panose="030F0702030302020204" pitchFamily="66" charset="0"/>
                  <a:sym typeface="Calibri" panose="020F0502020204030204"/>
                </a:endParaRPr>
              </a:p>
            </p:txBody>
          </p:sp>
        </p:grpSp>
        <p:grpSp>
          <p:nvGrpSpPr>
            <p:cNvPr id="148" name="节点5">
              <a:extLst>
                <a:ext uri="{FF2B5EF4-FFF2-40B4-BE49-F238E27FC236}">
                  <a16:creationId xmlns:a16="http://schemas.microsoft.com/office/drawing/2014/main" id="{5CC06087-1F46-4528-ADE5-71AD576B6D1E}"/>
                </a:ext>
              </a:extLst>
            </p:cNvPr>
            <p:cNvGrpSpPr/>
            <p:nvPr/>
          </p:nvGrpSpPr>
          <p:grpSpPr>
            <a:xfrm>
              <a:off x="2445571" y="1592057"/>
              <a:ext cx="237231" cy="222511"/>
              <a:chOff x="3007313" y="2020153"/>
              <a:chExt cx="290191" cy="292298"/>
            </a:xfrm>
          </p:grpSpPr>
          <p:sp>
            <p:nvSpPr>
              <p:cNvPr id="79" name="node5">
                <a:extLst>
                  <a:ext uri="{FF2B5EF4-FFF2-40B4-BE49-F238E27FC236}">
                    <a16:creationId xmlns:a16="http://schemas.microsoft.com/office/drawing/2014/main" id="{80872ED2-F285-470A-B246-C90248F2F0BA}"/>
                  </a:ext>
                </a:extLst>
              </p:cNvPr>
              <p:cNvSpPr/>
              <p:nvPr/>
            </p:nvSpPr>
            <p:spPr>
              <a:xfrm>
                <a:off x="3007313" y="2020153"/>
                <a:ext cx="288000" cy="288000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Calibri" panose="020F0502020204030204"/>
                </a:endParaRPr>
              </a:p>
            </p:txBody>
          </p:sp>
          <p:sp>
            <p:nvSpPr>
              <p:cNvPr id="143" name="5">
                <a:extLst>
                  <a:ext uri="{FF2B5EF4-FFF2-40B4-BE49-F238E27FC236}">
                    <a16:creationId xmlns:a16="http://schemas.microsoft.com/office/drawing/2014/main" id="{72F7F41D-65A5-4710-BA38-140F5841443B}"/>
                  </a:ext>
                </a:extLst>
              </p:cNvPr>
              <p:cNvSpPr txBox="1"/>
              <p:nvPr/>
            </p:nvSpPr>
            <p:spPr>
              <a:xfrm>
                <a:off x="3009504" y="2024451"/>
                <a:ext cx="288000" cy="2880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 anchorCtr="1">
                <a:norm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r>
                  <a:rPr lang="en-US" altLang="zh-CN" sz="1400" dirty="0">
                    <a:latin typeface="Comic Sans MS" panose="030F0702030302020204" pitchFamily="66" charset="0"/>
                  </a:rPr>
                  <a:t>5</a:t>
                </a:r>
                <a:endParaRPr kumimoji="0" lang="zh-CN" altLang="en-US" sz="1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omic Sans MS" panose="030F0702030302020204" pitchFamily="66" charset="0"/>
                  <a:sym typeface="Calibri" panose="020F0502020204030204"/>
                </a:endParaRPr>
              </a:p>
            </p:txBody>
          </p:sp>
        </p:grpSp>
        <p:grpSp>
          <p:nvGrpSpPr>
            <p:cNvPr id="146" name="节点7">
              <a:extLst>
                <a:ext uri="{FF2B5EF4-FFF2-40B4-BE49-F238E27FC236}">
                  <a16:creationId xmlns:a16="http://schemas.microsoft.com/office/drawing/2014/main" id="{31162823-E2A1-4C8D-8658-2837218A0D73}"/>
                </a:ext>
              </a:extLst>
            </p:cNvPr>
            <p:cNvGrpSpPr/>
            <p:nvPr/>
          </p:nvGrpSpPr>
          <p:grpSpPr>
            <a:xfrm>
              <a:off x="2934336" y="1954614"/>
              <a:ext cx="237231" cy="219239"/>
              <a:chOff x="3605190" y="2496421"/>
              <a:chExt cx="290191" cy="288000"/>
            </a:xfrm>
          </p:grpSpPr>
          <p:sp>
            <p:nvSpPr>
              <p:cNvPr id="81" name="node7">
                <a:extLst>
                  <a:ext uri="{FF2B5EF4-FFF2-40B4-BE49-F238E27FC236}">
                    <a16:creationId xmlns:a16="http://schemas.microsoft.com/office/drawing/2014/main" id="{181981B7-9B15-45D1-919C-6322F22FF106}"/>
                  </a:ext>
                </a:extLst>
              </p:cNvPr>
              <p:cNvSpPr/>
              <p:nvPr/>
            </p:nvSpPr>
            <p:spPr>
              <a:xfrm>
                <a:off x="3605190" y="2496421"/>
                <a:ext cx="288000" cy="288000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Calibri" panose="020F0502020204030204"/>
                </a:endParaRPr>
              </a:p>
            </p:txBody>
          </p:sp>
          <p:sp>
            <p:nvSpPr>
              <p:cNvPr id="144" name="7">
                <a:extLst>
                  <a:ext uri="{FF2B5EF4-FFF2-40B4-BE49-F238E27FC236}">
                    <a16:creationId xmlns:a16="http://schemas.microsoft.com/office/drawing/2014/main" id="{685FCDD4-326F-46CB-8E1F-35CD56172FC9}"/>
                  </a:ext>
                </a:extLst>
              </p:cNvPr>
              <p:cNvSpPr txBox="1"/>
              <p:nvPr/>
            </p:nvSpPr>
            <p:spPr>
              <a:xfrm>
                <a:off x="3607381" y="2496421"/>
                <a:ext cx="288000" cy="2880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 anchorCtr="1">
                <a:norm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r>
                  <a:rPr lang="en-US" altLang="zh-CN" sz="1400" dirty="0">
                    <a:latin typeface="Comic Sans MS" panose="030F0702030302020204" pitchFamily="66" charset="0"/>
                  </a:rPr>
                  <a:t>7</a:t>
                </a:r>
                <a:endParaRPr kumimoji="0" lang="zh-CN" altLang="en-US" sz="1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omic Sans MS" panose="030F0702030302020204" pitchFamily="66" charset="0"/>
                  <a:sym typeface="Calibri" panose="020F0502020204030204"/>
                </a:endParaRPr>
              </a:p>
            </p:txBody>
          </p:sp>
        </p:grpSp>
      </p:grpSp>
      <p:sp>
        <p:nvSpPr>
          <p:cNvPr id="308" name="文本框 307">
            <a:extLst>
              <a:ext uri="{FF2B5EF4-FFF2-40B4-BE49-F238E27FC236}">
                <a16:creationId xmlns:a16="http://schemas.microsoft.com/office/drawing/2014/main" id="{6C69F2F5-1DD6-434D-A6E9-4BFA0E511799}"/>
              </a:ext>
            </a:extLst>
          </p:cNvPr>
          <p:cNvSpPr txBox="1"/>
          <p:nvPr/>
        </p:nvSpPr>
        <p:spPr>
          <a:xfrm>
            <a:off x="609241" y="875738"/>
            <a:ext cx="5560899" cy="3077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400" dirty="0">
                <a:latin typeface="Comic Sans MS" panose="030F0702030302020204" pitchFamily="66" charset="0"/>
              </a:rPr>
              <a:t>The relation to RSFs brings novel, </a:t>
            </a:r>
            <a:r>
              <a:rPr kumimoji="0" lang="en-US" altLang="zh-CN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mic Sans MS" panose="030F0702030302020204" pitchFamily="66" charset="0"/>
                <a:sym typeface="Calibri" panose="020F0502020204030204"/>
              </a:rPr>
              <a:t>effective algorithms!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mic Sans MS" panose="030F0702030302020204" pitchFamily="66" charset="0"/>
              <a:sym typeface="Calibri" panose="020F0502020204030204"/>
            </a:endParaRPr>
          </a:p>
        </p:txBody>
      </p:sp>
      <p:sp>
        <p:nvSpPr>
          <p:cNvPr id="367" name="文本框 366">
            <a:extLst>
              <a:ext uri="{FF2B5EF4-FFF2-40B4-BE49-F238E27FC236}">
                <a16:creationId xmlns:a16="http://schemas.microsoft.com/office/drawing/2014/main" id="{ADF70CD9-E33B-4705-AABB-9754E5B73A85}"/>
              </a:ext>
            </a:extLst>
          </p:cNvPr>
          <p:cNvSpPr txBox="1"/>
          <p:nvPr/>
        </p:nvSpPr>
        <p:spPr>
          <a:xfrm>
            <a:off x="687172" y="4339500"/>
            <a:ext cx="6998402" cy="3077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mic Sans MS" panose="030F0702030302020204" pitchFamily="66" charset="0"/>
                <a:sym typeface="Calibri" panose="020F0502020204030204"/>
              </a:rPr>
              <a:t>There are many efficient algorithms to sample random spanning trees/</a:t>
            </a:r>
            <a:r>
              <a:rPr lang="en-US" altLang="zh-CN" sz="1400" dirty="0">
                <a:latin typeface="Comic Sans MS" panose="030F0702030302020204" pitchFamily="66" charset="0"/>
              </a:rPr>
              <a:t>forests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mic Sans MS" panose="030F0702030302020204" pitchFamily="66" charset="0"/>
              <a:sym typeface="Calibri" panose="020F0502020204030204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21616C6D-C39E-4956-ACD1-17D9EC05E647}"/>
              </a:ext>
            </a:extLst>
          </p:cNvPr>
          <p:cNvGrpSpPr/>
          <p:nvPr/>
        </p:nvGrpSpPr>
        <p:grpSpPr>
          <a:xfrm>
            <a:off x="847844" y="2644042"/>
            <a:ext cx="2331112" cy="943370"/>
            <a:chOff x="847844" y="2644042"/>
            <a:chExt cx="2331112" cy="943370"/>
          </a:xfrm>
        </p:grpSpPr>
        <p:cxnSp>
          <p:nvCxnSpPr>
            <p:cNvPr id="369" name="1-2">
              <a:extLst>
                <a:ext uri="{FF2B5EF4-FFF2-40B4-BE49-F238E27FC236}">
                  <a16:creationId xmlns:a16="http://schemas.microsoft.com/office/drawing/2014/main" id="{450B5DEE-C70F-48CD-8410-9CDDB01097E1}"/>
                </a:ext>
              </a:extLst>
            </p:cNvPr>
            <p:cNvCxnSpPr>
              <a:stCxn id="397" idx="3"/>
              <a:endCxn id="395" idx="7"/>
            </p:cNvCxnSpPr>
            <p:nvPr/>
          </p:nvCxnSpPr>
          <p:spPr>
            <a:xfrm flipH="1">
              <a:off x="1056193" y="2831174"/>
              <a:ext cx="234662" cy="240248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</p:cxnSp>
        <p:cxnSp>
          <p:nvCxnSpPr>
            <p:cNvPr id="370" name="1-4">
              <a:extLst>
                <a:ext uri="{FF2B5EF4-FFF2-40B4-BE49-F238E27FC236}">
                  <a16:creationId xmlns:a16="http://schemas.microsoft.com/office/drawing/2014/main" id="{91A201EC-0746-4D5A-8609-47228C330479}"/>
                </a:ext>
              </a:extLst>
            </p:cNvPr>
            <p:cNvCxnSpPr>
              <a:stCxn id="395" idx="5"/>
              <a:endCxn id="393" idx="1"/>
            </p:cNvCxnSpPr>
            <p:nvPr/>
          </p:nvCxnSpPr>
          <p:spPr>
            <a:xfrm>
              <a:off x="1056193" y="3226446"/>
              <a:ext cx="297640" cy="173834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</p:cxnSp>
        <p:cxnSp>
          <p:nvCxnSpPr>
            <p:cNvPr id="371" name="2-3">
              <a:extLst>
                <a:ext uri="{FF2B5EF4-FFF2-40B4-BE49-F238E27FC236}">
                  <a16:creationId xmlns:a16="http://schemas.microsoft.com/office/drawing/2014/main" id="{0E17AF36-9380-456A-B722-68DD0833978A}"/>
                </a:ext>
              </a:extLst>
            </p:cNvPr>
            <p:cNvCxnSpPr>
              <a:cxnSpLocks/>
              <a:stCxn id="397" idx="5"/>
              <a:endCxn id="391" idx="1"/>
            </p:cNvCxnSpPr>
            <p:nvPr/>
          </p:nvCxnSpPr>
          <p:spPr>
            <a:xfrm>
              <a:off x="1457336" y="2831174"/>
              <a:ext cx="327761" cy="152221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</p:cxnSp>
        <p:cxnSp>
          <p:nvCxnSpPr>
            <p:cNvPr id="372" name="3-4">
              <a:extLst>
                <a:ext uri="{FF2B5EF4-FFF2-40B4-BE49-F238E27FC236}">
                  <a16:creationId xmlns:a16="http://schemas.microsoft.com/office/drawing/2014/main" id="{DAA31AD8-B3AC-4A5D-8659-B91D5FD8B21A}"/>
                </a:ext>
              </a:extLst>
            </p:cNvPr>
            <p:cNvCxnSpPr>
              <a:cxnSpLocks/>
              <a:stCxn id="391" idx="3"/>
              <a:endCxn id="393" idx="7"/>
            </p:cNvCxnSpPr>
            <p:nvPr/>
          </p:nvCxnSpPr>
          <p:spPr>
            <a:xfrm flipH="1">
              <a:off x="1520314" y="3138420"/>
              <a:ext cx="264783" cy="261860"/>
            </a:xfrm>
            <a:prstGeom prst="line">
              <a:avLst/>
            </a:prstGeom>
            <a:noFill/>
            <a:ln w="12700" cap="flat">
              <a:solidFill>
                <a:srgbClr val="FF0000"/>
              </a:solidFill>
              <a:prstDash val="solid"/>
              <a:round/>
              <a:headEnd type="arrow"/>
              <a:tailEnd type="none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</p:cxnSp>
        <p:cxnSp>
          <p:nvCxnSpPr>
            <p:cNvPr id="373" name="3-5">
              <a:extLst>
                <a:ext uri="{FF2B5EF4-FFF2-40B4-BE49-F238E27FC236}">
                  <a16:creationId xmlns:a16="http://schemas.microsoft.com/office/drawing/2014/main" id="{9AB02561-3223-4484-ADFD-6B6CBED1A9CA}"/>
                </a:ext>
              </a:extLst>
            </p:cNvPr>
            <p:cNvCxnSpPr>
              <a:cxnSpLocks/>
              <a:stCxn id="391" idx="7"/>
              <a:endCxn id="387" idx="2"/>
            </p:cNvCxnSpPr>
            <p:nvPr/>
          </p:nvCxnSpPr>
          <p:spPr>
            <a:xfrm flipV="1">
              <a:off x="1951577" y="2895996"/>
              <a:ext cx="501382" cy="87399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</p:cxnSp>
        <p:cxnSp>
          <p:nvCxnSpPr>
            <p:cNvPr id="374" name="5-6">
              <a:extLst>
                <a:ext uri="{FF2B5EF4-FFF2-40B4-BE49-F238E27FC236}">
                  <a16:creationId xmlns:a16="http://schemas.microsoft.com/office/drawing/2014/main" id="{D0331AC6-AB0C-4BFD-BD1F-9CF99E0FD44C}"/>
                </a:ext>
              </a:extLst>
            </p:cNvPr>
            <p:cNvCxnSpPr>
              <a:cxnSpLocks/>
              <a:stCxn id="387" idx="3"/>
              <a:endCxn id="389" idx="0"/>
            </p:cNvCxnSpPr>
            <p:nvPr/>
          </p:nvCxnSpPr>
          <p:spPr>
            <a:xfrm flipH="1">
              <a:off x="2381745" y="2973509"/>
              <a:ext cx="105695" cy="372499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</p:cxnSp>
        <p:cxnSp>
          <p:nvCxnSpPr>
            <p:cNvPr id="375" name="5-7">
              <a:extLst>
                <a:ext uri="{FF2B5EF4-FFF2-40B4-BE49-F238E27FC236}">
                  <a16:creationId xmlns:a16="http://schemas.microsoft.com/office/drawing/2014/main" id="{08DFA7F3-D56D-4F13-943B-874E441C3B0E}"/>
                </a:ext>
              </a:extLst>
            </p:cNvPr>
            <p:cNvCxnSpPr>
              <a:cxnSpLocks/>
              <a:stCxn id="387" idx="5"/>
              <a:endCxn id="385" idx="1"/>
            </p:cNvCxnSpPr>
            <p:nvPr/>
          </p:nvCxnSpPr>
          <p:spPr>
            <a:xfrm>
              <a:off x="2653920" y="2973509"/>
              <a:ext cx="322284" cy="207533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</p:cxnSp>
        <p:cxnSp>
          <p:nvCxnSpPr>
            <p:cNvPr id="376" name="4-6">
              <a:extLst>
                <a:ext uri="{FF2B5EF4-FFF2-40B4-BE49-F238E27FC236}">
                  <a16:creationId xmlns:a16="http://schemas.microsoft.com/office/drawing/2014/main" id="{2CEF1603-D020-4BD0-B897-A9FF30F43287}"/>
                </a:ext>
              </a:extLst>
            </p:cNvPr>
            <p:cNvCxnSpPr>
              <a:cxnSpLocks/>
              <a:stCxn id="393" idx="6"/>
              <a:endCxn id="389" idx="2"/>
            </p:cNvCxnSpPr>
            <p:nvPr/>
          </p:nvCxnSpPr>
          <p:spPr>
            <a:xfrm flipV="1">
              <a:off x="1554793" y="3455627"/>
              <a:ext cx="709231" cy="22165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</p:cxnSp>
        <p:cxnSp>
          <p:nvCxnSpPr>
            <p:cNvPr id="377" name="6-7">
              <a:extLst>
                <a:ext uri="{FF2B5EF4-FFF2-40B4-BE49-F238E27FC236}">
                  <a16:creationId xmlns:a16="http://schemas.microsoft.com/office/drawing/2014/main" id="{2F421C39-01EF-4F0F-899F-9601283E1E57}"/>
                </a:ext>
              </a:extLst>
            </p:cNvPr>
            <p:cNvCxnSpPr>
              <a:cxnSpLocks/>
              <a:stCxn id="389" idx="6"/>
              <a:endCxn id="385" idx="3"/>
            </p:cNvCxnSpPr>
            <p:nvPr/>
          </p:nvCxnSpPr>
          <p:spPr>
            <a:xfrm flipV="1">
              <a:off x="2499465" y="3336066"/>
              <a:ext cx="476740" cy="119561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</p:cxnSp>
        <p:grpSp>
          <p:nvGrpSpPr>
            <p:cNvPr id="378" name="节点2">
              <a:extLst>
                <a:ext uri="{FF2B5EF4-FFF2-40B4-BE49-F238E27FC236}">
                  <a16:creationId xmlns:a16="http://schemas.microsoft.com/office/drawing/2014/main" id="{04727D81-9B2A-4999-94A6-88AA1C5709C5}"/>
                </a:ext>
              </a:extLst>
            </p:cNvPr>
            <p:cNvGrpSpPr/>
            <p:nvPr/>
          </p:nvGrpSpPr>
          <p:grpSpPr>
            <a:xfrm>
              <a:off x="1253222" y="2644042"/>
              <a:ext cx="238593" cy="225888"/>
              <a:chOff x="1539746" y="1833177"/>
              <a:chExt cx="291857" cy="296735"/>
            </a:xfrm>
          </p:grpSpPr>
          <p:sp>
            <p:nvSpPr>
              <p:cNvPr id="397" name="node2">
                <a:extLst>
                  <a:ext uri="{FF2B5EF4-FFF2-40B4-BE49-F238E27FC236}">
                    <a16:creationId xmlns:a16="http://schemas.microsoft.com/office/drawing/2014/main" id="{7269BA99-F187-4906-8DE4-26BEFC9D66D1}"/>
                  </a:ext>
                </a:extLst>
              </p:cNvPr>
              <p:cNvSpPr/>
              <p:nvPr/>
            </p:nvSpPr>
            <p:spPr>
              <a:xfrm>
                <a:off x="1543603" y="1833177"/>
                <a:ext cx="288000" cy="288000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Calibri" panose="020F0502020204030204"/>
                </a:endParaRPr>
              </a:p>
            </p:txBody>
          </p:sp>
          <p:sp>
            <p:nvSpPr>
              <p:cNvPr id="398" name="2">
                <a:extLst>
                  <a:ext uri="{FF2B5EF4-FFF2-40B4-BE49-F238E27FC236}">
                    <a16:creationId xmlns:a16="http://schemas.microsoft.com/office/drawing/2014/main" id="{365744E7-F8AA-422D-9FE8-AC2130B99DF3}"/>
                  </a:ext>
                </a:extLst>
              </p:cNvPr>
              <p:cNvSpPr txBox="1"/>
              <p:nvPr/>
            </p:nvSpPr>
            <p:spPr>
              <a:xfrm>
                <a:off x="1539746" y="1841912"/>
                <a:ext cx="288000" cy="2880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 anchorCtr="1">
                <a:norm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r>
                  <a:rPr lang="en-US" altLang="zh-CN" sz="1400" dirty="0">
                    <a:latin typeface="Comic Sans MS" panose="030F0702030302020204" pitchFamily="66" charset="0"/>
                  </a:rPr>
                  <a:t>2</a:t>
                </a:r>
                <a:endParaRPr kumimoji="0" lang="zh-CN" altLang="en-US" sz="1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omic Sans MS" panose="030F0702030302020204" pitchFamily="66" charset="0"/>
                  <a:sym typeface="Calibri" panose="020F0502020204030204"/>
                </a:endParaRPr>
              </a:p>
            </p:txBody>
          </p:sp>
        </p:grpSp>
        <p:grpSp>
          <p:nvGrpSpPr>
            <p:cNvPr id="379" name="节点1">
              <a:extLst>
                <a:ext uri="{FF2B5EF4-FFF2-40B4-BE49-F238E27FC236}">
                  <a16:creationId xmlns:a16="http://schemas.microsoft.com/office/drawing/2014/main" id="{A0ECD948-024B-4CEC-BF50-BEF8E2A3F794}"/>
                </a:ext>
              </a:extLst>
            </p:cNvPr>
            <p:cNvGrpSpPr/>
            <p:nvPr/>
          </p:nvGrpSpPr>
          <p:grpSpPr>
            <a:xfrm>
              <a:off x="847844" y="3039315"/>
              <a:ext cx="242829" cy="219239"/>
              <a:chOff x="1043871" y="2352421"/>
              <a:chExt cx="297038" cy="288000"/>
            </a:xfrm>
          </p:grpSpPr>
          <p:sp>
            <p:nvSpPr>
              <p:cNvPr id="395" name="node1">
                <a:extLst>
                  <a:ext uri="{FF2B5EF4-FFF2-40B4-BE49-F238E27FC236}">
                    <a16:creationId xmlns:a16="http://schemas.microsoft.com/office/drawing/2014/main" id="{BB8D5235-7E65-426D-B20C-BAC064DB99ED}"/>
                  </a:ext>
                </a:extLst>
              </p:cNvPr>
              <p:cNvSpPr/>
              <p:nvPr/>
            </p:nvSpPr>
            <p:spPr>
              <a:xfrm>
                <a:off x="1052909" y="2352421"/>
                <a:ext cx="288000" cy="288000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Calibri" panose="020F0502020204030204"/>
                </a:endParaRPr>
              </a:p>
            </p:txBody>
          </p:sp>
          <p:sp>
            <p:nvSpPr>
              <p:cNvPr id="396" name="1">
                <a:extLst>
                  <a:ext uri="{FF2B5EF4-FFF2-40B4-BE49-F238E27FC236}">
                    <a16:creationId xmlns:a16="http://schemas.microsoft.com/office/drawing/2014/main" id="{675FD1F5-ADF3-4B7A-AFBA-F35E27766EB6}"/>
                  </a:ext>
                </a:extLst>
              </p:cNvPr>
              <p:cNvSpPr txBox="1"/>
              <p:nvPr/>
            </p:nvSpPr>
            <p:spPr>
              <a:xfrm>
                <a:off x="1043871" y="2352421"/>
                <a:ext cx="288000" cy="2880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 anchorCtr="1">
                <a:norm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r>
                  <a:rPr kumimoji="0" lang="en-US" altLang="zh-CN" sz="14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omic Sans MS" panose="030F0702030302020204" pitchFamily="66" charset="0"/>
                    <a:sym typeface="Calibri" panose="020F0502020204030204"/>
                  </a:rPr>
                  <a:t>1</a:t>
                </a:r>
                <a:endParaRPr kumimoji="0" lang="zh-CN" altLang="en-US" sz="1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omic Sans MS" panose="030F0702030302020204" pitchFamily="66" charset="0"/>
                  <a:sym typeface="Calibri" panose="020F0502020204030204"/>
                </a:endParaRPr>
              </a:p>
            </p:txBody>
          </p:sp>
        </p:grpSp>
        <p:grpSp>
          <p:nvGrpSpPr>
            <p:cNvPr id="380" name="节点4">
              <a:extLst>
                <a:ext uri="{FF2B5EF4-FFF2-40B4-BE49-F238E27FC236}">
                  <a16:creationId xmlns:a16="http://schemas.microsoft.com/office/drawing/2014/main" id="{F2188D1A-A1C1-476D-B2DB-C82280C0E13B}"/>
                </a:ext>
              </a:extLst>
            </p:cNvPr>
            <p:cNvGrpSpPr/>
            <p:nvPr/>
          </p:nvGrpSpPr>
          <p:grpSpPr>
            <a:xfrm>
              <a:off x="1316785" y="3368173"/>
              <a:ext cx="238009" cy="219239"/>
              <a:chOff x="1617498" y="2784421"/>
              <a:chExt cx="291142" cy="288000"/>
            </a:xfrm>
          </p:grpSpPr>
          <p:sp>
            <p:nvSpPr>
              <p:cNvPr id="393" name="node4">
                <a:extLst>
                  <a:ext uri="{FF2B5EF4-FFF2-40B4-BE49-F238E27FC236}">
                    <a16:creationId xmlns:a16="http://schemas.microsoft.com/office/drawing/2014/main" id="{9A9207F7-3E75-486A-AAD6-1939A2D5324E}"/>
                  </a:ext>
                </a:extLst>
              </p:cNvPr>
              <p:cNvSpPr/>
              <p:nvPr/>
            </p:nvSpPr>
            <p:spPr>
              <a:xfrm>
                <a:off x="1620640" y="2784421"/>
                <a:ext cx="288000" cy="288000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Calibri" panose="020F0502020204030204"/>
                </a:endParaRPr>
              </a:p>
            </p:txBody>
          </p:sp>
          <p:sp>
            <p:nvSpPr>
              <p:cNvPr id="394" name="4">
                <a:extLst>
                  <a:ext uri="{FF2B5EF4-FFF2-40B4-BE49-F238E27FC236}">
                    <a16:creationId xmlns:a16="http://schemas.microsoft.com/office/drawing/2014/main" id="{CCE41380-2BC6-4D6E-BA7F-89027192BA7D}"/>
                  </a:ext>
                </a:extLst>
              </p:cNvPr>
              <p:cNvSpPr txBox="1"/>
              <p:nvPr/>
            </p:nvSpPr>
            <p:spPr>
              <a:xfrm>
                <a:off x="1617498" y="2784421"/>
                <a:ext cx="288000" cy="2880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 anchorCtr="1">
                <a:norm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r>
                  <a:rPr lang="en-US" altLang="zh-CN" sz="1400" dirty="0">
                    <a:latin typeface="Comic Sans MS" panose="030F0702030302020204" pitchFamily="66" charset="0"/>
                  </a:rPr>
                  <a:t>4</a:t>
                </a:r>
                <a:endParaRPr kumimoji="0" lang="zh-CN" altLang="en-US" sz="1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omic Sans MS" panose="030F0702030302020204" pitchFamily="66" charset="0"/>
                  <a:sym typeface="Calibri" panose="020F0502020204030204"/>
                </a:endParaRPr>
              </a:p>
            </p:txBody>
          </p:sp>
        </p:grpSp>
        <p:grpSp>
          <p:nvGrpSpPr>
            <p:cNvPr id="381" name="节点3">
              <a:extLst>
                <a:ext uri="{FF2B5EF4-FFF2-40B4-BE49-F238E27FC236}">
                  <a16:creationId xmlns:a16="http://schemas.microsoft.com/office/drawing/2014/main" id="{6578F8E3-06C6-4379-A060-BBF2B26C0594}"/>
                </a:ext>
              </a:extLst>
            </p:cNvPr>
            <p:cNvGrpSpPr/>
            <p:nvPr/>
          </p:nvGrpSpPr>
          <p:grpSpPr>
            <a:xfrm>
              <a:off x="1749777" y="2942792"/>
              <a:ext cx="236280" cy="227735"/>
              <a:chOff x="2147152" y="2225625"/>
              <a:chExt cx="289027" cy="299161"/>
            </a:xfrm>
          </p:grpSpPr>
          <p:sp>
            <p:nvSpPr>
              <p:cNvPr id="391" name="node3">
                <a:extLst>
                  <a:ext uri="{FF2B5EF4-FFF2-40B4-BE49-F238E27FC236}">
                    <a16:creationId xmlns:a16="http://schemas.microsoft.com/office/drawing/2014/main" id="{3976EA17-3FA7-4FE4-9E46-FE88B0193839}"/>
                  </a:ext>
                </a:extLst>
              </p:cNvPr>
              <p:cNvSpPr/>
              <p:nvPr/>
            </p:nvSpPr>
            <p:spPr>
              <a:xfrm>
                <a:off x="2148179" y="2236786"/>
                <a:ext cx="288000" cy="288000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Calibri" panose="020F0502020204030204"/>
                </a:endParaRPr>
              </a:p>
            </p:txBody>
          </p:sp>
          <p:sp>
            <p:nvSpPr>
              <p:cNvPr id="392" name="3">
                <a:extLst>
                  <a:ext uri="{FF2B5EF4-FFF2-40B4-BE49-F238E27FC236}">
                    <a16:creationId xmlns:a16="http://schemas.microsoft.com/office/drawing/2014/main" id="{2ACFAE96-E30F-4141-80A5-CB0981E8B88E}"/>
                  </a:ext>
                </a:extLst>
              </p:cNvPr>
              <p:cNvSpPr txBox="1"/>
              <p:nvPr/>
            </p:nvSpPr>
            <p:spPr>
              <a:xfrm>
                <a:off x="2147152" y="2225625"/>
                <a:ext cx="288000" cy="2880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 anchorCtr="1">
                <a:norm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r>
                  <a:rPr lang="en-US" altLang="zh-CN" sz="1400" dirty="0">
                    <a:latin typeface="Comic Sans MS" panose="030F0702030302020204" pitchFamily="66" charset="0"/>
                  </a:rPr>
                  <a:t>3</a:t>
                </a:r>
                <a:endParaRPr kumimoji="0" lang="zh-CN" altLang="en-US" sz="1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omic Sans MS" panose="030F0702030302020204" pitchFamily="66" charset="0"/>
                  <a:sym typeface="Calibri" panose="020F0502020204030204"/>
                </a:endParaRPr>
              </a:p>
            </p:txBody>
          </p:sp>
        </p:grpSp>
        <p:grpSp>
          <p:nvGrpSpPr>
            <p:cNvPr id="382" name="节点6">
              <a:extLst>
                <a:ext uri="{FF2B5EF4-FFF2-40B4-BE49-F238E27FC236}">
                  <a16:creationId xmlns:a16="http://schemas.microsoft.com/office/drawing/2014/main" id="{83F20F8A-5D10-4927-9AA2-BAF609D1CE50}"/>
                </a:ext>
              </a:extLst>
            </p:cNvPr>
            <p:cNvGrpSpPr/>
            <p:nvPr/>
          </p:nvGrpSpPr>
          <p:grpSpPr>
            <a:xfrm>
              <a:off x="2264025" y="3346008"/>
              <a:ext cx="235440" cy="219239"/>
              <a:chOff x="2776200" y="2755304"/>
              <a:chExt cx="288000" cy="288000"/>
            </a:xfrm>
          </p:grpSpPr>
          <p:sp>
            <p:nvSpPr>
              <p:cNvPr id="389" name="node6">
                <a:extLst>
                  <a:ext uri="{FF2B5EF4-FFF2-40B4-BE49-F238E27FC236}">
                    <a16:creationId xmlns:a16="http://schemas.microsoft.com/office/drawing/2014/main" id="{4059AA83-B7CE-422F-BDB1-F7914E36073A}"/>
                  </a:ext>
                </a:extLst>
              </p:cNvPr>
              <p:cNvSpPr/>
              <p:nvPr/>
            </p:nvSpPr>
            <p:spPr>
              <a:xfrm>
                <a:off x="2776200" y="2755304"/>
                <a:ext cx="288000" cy="288000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Calibri" panose="020F0502020204030204"/>
                </a:endParaRPr>
              </a:p>
            </p:txBody>
          </p:sp>
          <p:sp>
            <p:nvSpPr>
              <p:cNvPr id="390" name="6">
                <a:extLst>
                  <a:ext uri="{FF2B5EF4-FFF2-40B4-BE49-F238E27FC236}">
                    <a16:creationId xmlns:a16="http://schemas.microsoft.com/office/drawing/2014/main" id="{A28AF4F7-ED8D-4897-8B05-C878D3209505}"/>
                  </a:ext>
                </a:extLst>
              </p:cNvPr>
              <p:cNvSpPr txBox="1"/>
              <p:nvPr/>
            </p:nvSpPr>
            <p:spPr>
              <a:xfrm>
                <a:off x="2776200" y="2755304"/>
                <a:ext cx="288000" cy="2880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 anchorCtr="1">
                <a:norm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r>
                  <a:rPr lang="en-US" altLang="zh-CN" sz="1400" dirty="0">
                    <a:latin typeface="Comic Sans MS" panose="030F0702030302020204" pitchFamily="66" charset="0"/>
                  </a:rPr>
                  <a:t>6</a:t>
                </a:r>
                <a:endParaRPr kumimoji="0" lang="zh-CN" altLang="en-US" sz="1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omic Sans MS" panose="030F0702030302020204" pitchFamily="66" charset="0"/>
                  <a:sym typeface="Calibri" panose="020F0502020204030204"/>
                </a:endParaRPr>
              </a:p>
            </p:txBody>
          </p:sp>
        </p:grpSp>
        <p:grpSp>
          <p:nvGrpSpPr>
            <p:cNvPr id="383" name="节点5">
              <a:extLst>
                <a:ext uri="{FF2B5EF4-FFF2-40B4-BE49-F238E27FC236}">
                  <a16:creationId xmlns:a16="http://schemas.microsoft.com/office/drawing/2014/main" id="{C9CF9519-EC62-4576-AD1B-35E82A5B5D99}"/>
                </a:ext>
              </a:extLst>
            </p:cNvPr>
            <p:cNvGrpSpPr/>
            <p:nvPr/>
          </p:nvGrpSpPr>
          <p:grpSpPr>
            <a:xfrm>
              <a:off x="2452960" y="2786377"/>
              <a:ext cx="237231" cy="222511"/>
              <a:chOff x="3007313" y="2020153"/>
              <a:chExt cx="290191" cy="292298"/>
            </a:xfrm>
          </p:grpSpPr>
          <p:sp>
            <p:nvSpPr>
              <p:cNvPr id="387" name="node5">
                <a:extLst>
                  <a:ext uri="{FF2B5EF4-FFF2-40B4-BE49-F238E27FC236}">
                    <a16:creationId xmlns:a16="http://schemas.microsoft.com/office/drawing/2014/main" id="{F1B97B89-3C61-48D5-A4A3-2E4B3C1150F0}"/>
                  </a:ext>
                </a:extLst>
              </p:cNvPr>
              <p:cNvSpPr/>
              <p:nvPr/>
            </p:nvSpPr>
            <p:spPr>
              <a:xfrm>
                <a:off x="3007313" y="2020153"/>
                <a:ext cx="288000" cy="288000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Calibri" panose="020F0502020204030204"/>
                </a:endParaRPr>
              </a:p>
            </p:txBody>
          </p:sp>
          <p:sp>
            <p:nvSpPr>
              <p:cNvPr id="388" name="5">
                <a:extLst>
                  <a:ext uri="{FF2B5EF4-FFF2-40B4-BE49-F238E27FC236}">
                    <a16:creationId xmlns:a16="http://schemas.microsoft.com/office/drawing/2014/main" id="{F30C9D39-A3B2-4186-B526-7204AD8B163D}"/>
                  </a:ext>
                </a:extLst>
              </p:cNvPr>
              <p:cNvSpPr txBox="1"/>
              <p:nvPr/>
            </p:nvSpPr>
            <p:spPr>
              <a:xfrm>
                <a:off x="3009504" y="2024451"/>
                <a:ext cx="288000" cy="2880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 anchorCtr="1">
                <a:norm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r>
                  <a:rPr lang="en-US" altLang="zh-CN" sz="1400" dirty="0">
                    <a:latin typeface="Comic Sans MS" panose="030F0702030302020204" pitchFamily="66" charset="0"/>
                  </a:rPr>
                  <a:t>5</a:t>
                </a:r>
                <a:endParaRPr kumimoji="0" lang="zh-CN" altLang="en-US" sz="1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omic Sans MS" panose="030F0702030302020204" pitchFamily="66" charset="0"/>
                  <a:sym typeface="Calibri" panose="020F0502020204030204"/>
                </a:endParaRPr>
              </a:p>
            </p:txBody>
          </p:sp>
        </p:grpSp>
        <p:grpSp>
          <p:nvGrpSpPr>
            <p:cNvPr id="384" name="节点7">
              <a:extLst>
                <a:ext uri="{FF2B5EF4-FFF2-40B4-BE49-F238E27FC236}">
                  <a16:creationId xmlns:a16="http://schemas.microsoft.com/office/drawing/2014/main" id="{D09CE490-64E1-4C9E-BB8A-0A38D4FCC95B}"/>
                </a:ext>
              </a:extLst>
            </p:cNvPr>
            <p:cNvGrpSpPr/>
            <p:nvPr/>
          </p:nvGrpSpPr>
          <p:grpSpPr>
            <a:xfrm>
              <a:off x="2941725" y="3148934"/>
              <a:ext cx="237231" cy="219239"/>
              <a:chOff x="3605190" y="2496421"/>
              <a:chExt cx="290191" cy="288000"/>
            </a:xfrm>
          </p:grpSpPr>
          <p:sp>
            <p:nvSpPr>
              <p:cNvPr id="385" name="node7">
                <a:extLst>
                  <a:ext uri="{FF2B5EF4-FFF2-40B4-BE49-F238E27FC236}">
                    <a16:creationId xmlns:a16="http://schemas.microsoft.com/office/drawing/2014/main" id="{B41F6043-89B0-47F0-A039-A27734C8AD18}"/>
                  </a:ext>
                </a:extLst>
              </p:cNvPr>
              <p:cNvSpPr/>
              <p:nvPr/>
            </p:nvSpPr>
            <p:spPr>
              <a:xfrm>
                <a:off x="3605190" y="2496421"/>
                <a:ext cx="288000" cy="288000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Calibri" panose="020F0502020204030204"/>
                </a:endParaRPr>
              </a:p>
            </p:txBody>
          </p:sp>
          <p:sp>
            <p:nvSpPr>
              <p:cNvPr id="386" name="7">
                <a:extLst>
                  <a:ext uri="{FF2B5EF4-FFF2-40B4-BE49-F238E27FC236}">
                    <a16:creationId xmlns:a16="http://schemas.microsoft.com/office/drawing/2014/main" id="{F97A0166-D67E-4FC2-87EC-B3272BAAA9A4}"/>
                  </a:ext>
                </a:extLst>
              </p:cNvPr>
              <p:cNvSpPr txBox="1"/>
              <p:nvPr/>
            </p:nvSpPr>
            <p:spPr>
              <a:xfrm>
                <a:off x="3607381" y="2496421"/>
                <a:ext cx="288000" cy="2880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 anchorCtr="1">
                <a:norm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r>
                  <a:rPr lang="en-US" altLang="zh-CN" sz="1400" dirty="0">
                    <a:latin typeface="Comic Sans MS" panose="030F0702030302020204" pitchFamily="66" charset="0"/>
                  </a:rPr>
                  <a:t>7</a:t>
                </a:r>
                <a:endParaRPr kumimoji="0" lang="zh-CN" altLang="en-US" sz="1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omic Sans MS" panose="030F0702030302020204" pitchFamily="66" charset="0"/>
                  <a:sym typeface="Calibri" panose="020F0502020204030204"/>
                </a:endParaRPr>
              </a:p>
            </p:txBody>
          </p:sp>
        </p:grpSp>
      </p:grpSp>
      <p:sp>
        <p:nvSpPr>
          <p:cNvPr id="399" name="文本框 398">
            <a:extLst>
              <a:ext uri="{FF2B5EF4-FFF2-40B4-BE49-F238E27FC236}">
                <a16:creationId xmlns:a16="http://schemas.microsoft.com/office/drawing/2014/main" id="{54CE6943-BC6A-49F2-9B4C-BEE346A4D90E}"/>
              </a:ext>
            </a:extLst>
          </p:cNvPr>
          <p:cNvSpPr txBox="1"/>
          <p:nvPr/>
        </p:nvSpPr>
        <p:spPr>
          <a:xfrm>
            <a:off x="3727074" y="2047638"/>
            <a:ext cx="1270953" cy="3077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400" dirty="0">
                <a:latin typeface="Comic Sans MS" panose="030F0702030302020204" pitchFamily="66" charset="0"/>
              </a:rPr>
              <a:t>Walk from 1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mic Sans MS" panose="030F0702030302020204" pitchFamily="66" charset="0"/>
              <a:sym typeface="Calibri" panose="020F0502020204030204"/>
            </a:endParaRPr>
          </a:p>
        </p:txBody>
      </p:sp>
      <p:sp>
        <p:nvSpPr>
          <p:cNvPr id="401" name="文本框 400">
            <a:extLst>
              <a:ext uri="{FF2B5EF4-FFF2-40B4-BE49-F238E27FC236}">
                <a16:creationId xmlns:a16="http://schemas.microsoft.com/office/drawing/2014/main" id="{0C27F2E3-8D2A-4FE9-9B51-6EE99DC2A508}"/>
              </a:ext>
            </a:extLst>
          </p:cNvPr>
          <p:cNvSpPr txBox="1"/>
          <p:nvPr/>
        </p:nvSpPr>
        <p:spPr>
          <a:xfrm>
            <a:off x="3727073" y="3270513"/>
            <a:ext cx="1270953" cy="3077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400" dirty="0">
                <a:latin typeface="Comic Sans MS" panose="030F0702030302020204" pitchFamily="66" charset="0"/>
              </a:rPr>
              <a:t>Walk from 4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mic Sans MS" panose="030F0702030302020204" pitchFamily="66" charset="0"/>
              <a:sym typeface="Calibri" panose="020F0502020204030204"/>
            </a:endParaRPr>
          </a:p>
        </p:txBody>
      </p:sp>
      <p:sp>
        <p:nvSpPr>
          <p:cNvPr id="402" name="文本框 401">
            <a:extLst>
              <a:ext uri="{FF2B5EF4-FFF2-40B4-BE49-F238E27FC236}">
                <a16:creationId xmlns:a16="http://schemas.microsoft.com/office/drawing/2014/main" id="{26273454-C458-4CC9-98CC-C847E644C251}"/>
              </a:ext>
            </a:extLst>
          </p:cNvPr>
          <p:cNvSpPr txBox="1"/>
          <p:nvPr/>
        </p:nvSpPr>
        <p:spPr>
          <a:xfrm>
            <a:off x="687172" y="3944968"/>
            <a:ext cx="7428128" cy="3077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Comic Sans MS" panose="030F0702030302020204" pitchFamily="66" charset="0"/>
                <a:sym typeface="Calibri" panose="020F0502020204030204"/>
              </a:rPr>
              <a:t>Drawbacks</a:t>
            </a:r>
            <a:r>
              <a:rPr kumimoji="0" lang="en-US" altLang="zh-CN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mic Sans MS" panose="030F0702030302020204" pitchFamily="66" charset="0"/>
                <a:sym typeface="Calibri" panose="020F0502020204030204"/>
              </a:rPr>
              <a:t> of traditional algorithms: </a:t>
            </a:r>
            <a:r>
              <a:rPr kumimoji="0" lang="en-US" altLang="zh-CN" sz="14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mic Sans MS" panose="030F0702030302020204" pitchFamily="66" charset="0"/>
                <a:sym typeface="Calibri" panose="020F0502020204030204"/>
              </a:rPr>
              <a:t>i</a:t>
            </a:r>
            <a:r>
              <a:rPr kumimoji="0" lang="en-US" altLang="zh-CN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mic Sans MS" panose="030F0702030302020204" pitchFamily="66" charset="0"/>
                <a:sym typeface="Calibri" panose="020F0502020204030204"/>
              </a:rPr>
              <a:t>) reduplicative steps ii) only care about endpoint 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mic Sans MS" panose="030F0702030302020204" pitchFamily="66" charset="0"/>
              <a:sym typeface="Calibri" panose="020F0502020204030204"/>
            </a:endParaRPr>
          </a:p>
        </p:txBody>
      </p:sp>
      <p:sp>
        <p:nvSpPr>
          <p:cNvPr id="403" name="文本框 402">
            <a:extLst>
              <a:ext uri="{FF2B5EF4-FFF2-40B4-BE49-F238E27FC236}">
                <a16:creationId xmlns:a16="http://schemas.microsoft.com/office/drawing/2014/main" id="{F3D2EF72-DE62-4B56-9217-5302885233E2}"/>
              </a:ext>
            </a:extLst>
          </p:cNvPr>
          <p:cNvSpPr txBox="1"/>
          <p:nvPr/>
        </p:nvSpPr>
        <p:spPr>
          <a:xfrm>
            <a:off x="687172" y="4753300"/>
            <a:ext cx="6998402" cy="3077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mic Sans MS" panose="030F0702030302020204" pitchFamily="66" charset="0"/>
                <a:sym typeface="Calibri" panose="020F0502020204030204"/>
              </a:rPr>
              <a:t>Among them, the most effective is </a:t>
            </a:r>
            <a:r>
              <a:rPr kumimoji="0" lang="en-US" altLang="zh-CN" sz="1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Comic Sans MS" panose="030F0702030302020204" pitchFamily="66" charset="0"/>
                <a:sym typeface="Calibri" panose="020F0502020204030204"/>
              </a:rPr>
              <a:t>th</a:t>
            </a:r>
            <a:r>
              <a:rPr lang="en-US" altLang="zh-CN" sz="1400" dirty="0">
                <a:solidFill>
                  <a:srgbClr val="FF0000"/>
                </a:solidFill>
                <a:latin typeface="Comic Sans MS" panose="030F0702030302020204" pitchFamily="66" charset="0"/>
              </a:rPr>
              <a:t>e Wilson algorithm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Comic Sans MS" panose="030F0702030302020204" pitchFamily="66" charset="0"/>
              <a:sym typeface="Calibri" panose="020F0502020204030204"/>
            </a:endParaRPr>
          </a:p>
        </p:txBody>
      </p:sp>
      <p:sp>
        <p:nvSpPr>
          <p:cNvPr id="71" name="TextBox 4">
            <a:extLst>
              <a:ext uri="{FF2B5EF4-FFF2-40B4-BE49-F238E27FC236}">
                <a16:creationId xmlns:a16="http://schemas.microsoft.com/office/drawing/2014/main" id="{C0A07E7C-6CF0-0148-23B2-817C30603E47}"/>
              </a:ext>
            </a:extLst>
          </p:cNvPr>
          <p:cNvSpPr txBox="1"/>
          <p:nvPr/>
        </p:nvSpPr>
        <p:spPr>
          <a:xfrm>
            <a:off x="320889" y="275716"/>
            <a:ext cx="8897001" cy="400110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/>
          <a:p>
            <a:pPr>
              <a:defRPr sz="2000" b="1" spc="300">
                <a:solidFill>
                  <a:srgbClr val="2A77E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" sz="2000" b="1" spc="3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2. Our Solutions</a:t>
            </a:r>
            <a:endParaRPr lang="en-US" sz="2000" b="1" spc="300" dirty="0">
              <a:solidFill>
                <a:schemeClr val="tx1"/>
              </a:solidFill>
              <a:latin typeface="Comic Sans MS" panose="030F0702030302020204" pitchFamily="66" charset="0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62902129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文本框 307">
            <a:extLst>
              <a:ext uri="{FF2B5EF4-FFF2-40B4-BE49-F238E27FC236}">
                <a16:creationId xmlns:a16="http://schemas.microsoft.com/office/drawing/2014/main" id="{6C69F2F5-1DD6-434D-A6E9-4BFA0E511799}"/>
              </a:ext>
            </a:extLst>
          </p:cNvPr>
          <p:cNvSpPr txBox="1"/>
          <p:nvPr/>
        </p:nvSpPr>
        <p:spPr>
          <a:xfrm>
            <a:off x="609241" y="875738"/>
            <a:ext cx="5560899" cy="3077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400" dirty="0">
                <a:latin typeface="Comic Sans MS" panose="030F0702030302020204" pitchFamily="66" charset="0"/>
              </a:rPr>
              <a:t>The relation to RSFs brings novel, </a:t>
            </a:r>
            <a:r>
              <a:rPr kumimoji="0" lang="en-US" altLang="zh-CN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mic Sans MS" panose="030F0702030302020204" pitchFamily="66" charset="0"/>
                <a:sym typeface="Calibri" panose="020F0502020204030204"/>
              </a:rPr>
              <a:t>effective algorithms!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mic Sans MS" panose="030F0702030302020204" pitchFamily="66" charset="0"/>
              <a:sym typeface="Calibri" panose="020F0502020204030204"/>
            </a:endParaRPr>
          </a:p>
        </p:txBody>
      </p:sp>
      <p:sp>
        <p:nvSpPr>
          <p:cNvPr id="399" name="文本框 398">
            <a:extLst>
              <a:ext uri="{FF2B5EF4-FFF2-40B4-BE49-F238E27FC236}">
                <a16:creationId xmlns:a16="http://schemas.microsoft.com/office/drawing/2014/main" id="{54CE6943-BC6A-49F2-9B4C-BEE346A4D90E}"/>
              </a:ext>
            </a:extLst>
          </p:cNvPr>
          <p:cNvSpPr txBox="1"/>
          <p:nvPr/>
        </p:nvSpPr>
        <p:spPr>
          <a:xfrm>
            <a:off x="3860279" y="1988724"/>
            <a:ext cx="4016794" cy="3077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400" dirty="0">
                <a:latin typeface="Comic Sans MS" panose="030F0702030302020204" pitchFamily="66" charset="0"/>
              </a:rPr>
              <a:t>Loop-erased walk from 4</a:t>
            </a: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3C21F14A-6EEC-4945-86E7-D959939163BD}"/>
              </a:ext>
            </a:extLst>
          </p:cNvPr>
          <p:cNvSpPr txBox="1"/>
          <p:nvPr/>
        </p:nvSpPr>
        <p:spPr>
          <a:xfrm>
            <a:off x="609240" y="1263945"/>
            <a:ext cx="7869742" cy="52321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"/>
            </a:pPr>
            <a:r>
              <a:rPr kumimoji="0" lang="en-US" alt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mic Sans MS" panose="030F0702030302020204" pitchFamily="66" charset="0"/>
                <a:sym typeface="Calibri" panose="020F0502020204030204"/>
              </a:rPr>
              <a:t> </a:t>
            </a:r>
            <a:r>
              <a:rPr kumimoji="0" lang="en-US" altLang="zh-CN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mic Sans MS" panose="030F0702030302020204" pitchFamily="66" charset="0"/>
                <a:sym typeface="Calibri" panose="020F0502020204030204"/>
              </a:rPr>
              <a:t>Loop-erased random walk: ignoring loops in random walk, has many significant probability properties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35FF2D4D-2FB2-40A0-99D2-13B4025B7F87}"/>
              </a:ext>
            </a:extLst>
          </p:cNvPr>
          <p:cNvGrpSpPr/>
          <p:nvPr/>
        </p:nvGrpSpPr>
        <p:grpSpPr>
          <a:xfrm>
            <a:off x="1056787" y="3249474"/>
            <a:ext cx="2331112" cy="943370"/>
            <a:chOff x="1056787" y="3249474"/>
            <a:chExt cx="2331112" cy="943370"/>
          </a:xfrm>
        </p:grpSpPr>
        <p:cxnSp>
          <p:nvCxnSpPr>
            <p:cNvPr id="84" name="4-6">
              <a:extLst>
                <a:ext uri="{FF2B5EF4-FFF2-40B4-BE49-F238E27FC236}">
                  <a16:creationId xmlns:a16="http://schemas.microsoft.com/office/drawing/2014/main" id="{8B22A356-FA2D-4AFF-BA7D-BDF803EC14C4}"/>
                </a:ext>
              </a:extLst>
            </p:cNvPr>
            <p:cNvCxnSpPr>
              <a:cxnSpLocks/>
              <a:stCxn id="97" idx="6"/>
              <a:endCxn id="106" idx="2"/>
            </p:cNvCxnSpPr>
            <p:nvPr/>
          </p:nvCxnSpPr>
          <p:spPr>
            <a:xfrm flipV="1">
              <a:off x="1763736" y="4061059"/>
              <a:ext cx="709231" cy="22165"/>
            </a:xfrm>
            <a:prstGeom prst="line">
              <a:avLst/>
            </a:prstGeom>
            <a:noFill/>
            <a:ln w="12700" cap="flat">
              <a:solidFill>
                <a:srgbClr val="FF0000"/>
              </a:solidFill>
              <a:prstDash val="solid"/>
              <a:round/>
              <a:headEnd type="none"/>
              <a:tailEnd type="arrow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</p:cxnSp>
        <p:grpSp>
          <p:nvGrpSpPr>
            <p:cNvPr id="88" name="节点2">
              <a:extLst>
                <a:ext uri="{FF2B5EF4-FFF2-40B4-BE49-F238E27FC236}">
                  <a16:creationId xmlns:a16="http://schemas.microsoft.com/office/drawing/2014/main" id="{4239D4BA-82B4-45B2-9DDA-88566AE7BF7F}"/>
                </a:ext>
              </a:extLst>
            </p:cNvPr>
            <p:cNvGrpSpPr/>
            <p:nvPr/>
          </p:nvGrpSpPr>
          <p:grpSpPr>
            <a:xfrm>
              <a:off x="1462165" y="3249474"/>
              <a:ext cx="238593" cy="225888"/>
              <a:chOff x="1539746" y="1833177"/>
              <a:chExt cx="291857" cy="296735"/>
            </a:xfrm>
          </p:grpSpPr>
          <p:sp>
            <p:nvSpPr>
              <p:cNvPr id="89" name="node2">
                <a:extLst>
                  <a:ext uri="{FF2B5EF4-FFF2-40B4-BE49-F238E27FC236}">
                    <a16:creationId xmlns:a16="http://schemas.microsoft.com/office/drawing/2014/main" id="{F14221B8-392B-48BF-A293-91503180003F}"/>
                  </a:ext>
                </a:extLst>
              </p:cNvPr>
              <p:cNvSpPr/>
              <p:nvPr/>
            </p:nvSpPr>
            <p:spPr>
              <a:xfrm>
                <a:off x="1543603" y="1833177"/>
                <a:ext cx="288000" cy="288000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Calibri" panose="020F0502020204030204"/>
                </a:endParaRPr>
              </a:p>
            </p:txBody>
          </p:sp>
          <p:sp>
            <p:nvSpPr>
              <p:cNvPr id="90" name="2">
                <a:extLst>
                  <a:ext uri="{FF2B5EF4-FFF2-40B4-BE49-F238E27FC236}">
                    <a16:creationId xmlns:a16="http://schemas.microsoft.com/office/drawing/2014/main" id="{7663E10E-BA56-4CA7-A540-6240FA91FC34}"/>
                  </a:ext>
                </a:extLst>
              </p:cNvPr>
              <p:cNvSpPr txBox="1"/>
              <p:nvPr/>
            </p:nvSpPr>
            <p:spPr>
              <a:xfrm>
                <a:off x="1539746" y="1841912"/>
                <a:ext cx="288000" cy="2880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 anchorCtr="1">
                <a:norm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r>
                  <a:rPr lang="en-US" altLang="zh-CN" sz="1400" dirty="0">
                    <a:latin typeface="Comic Sans MS" panose="030F0702030302020204" pitchFamily="66" charset="0"/>
                  </a:rPr>
                  <a:t>2</a:t>
                </a:r>
                <a:endParaRPr kumimoji="0" lang="zh-CN" altLang="en-US" sz="1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omic Sans MS" panose="030F0702030302020204" pitchFamily="66" charset="0"/>
                  <a:sym typeface="Calibri" panose="020F0502020204030204"/>
                </a:endParaRPr>
              </a:p>
            </p:txBody>
          </p:sp>
        </p:grpSp>
        <p:grpSp>
          <p:nvGrpSpPr>
            <p:cNvPr id="92" name="节点1">
              <a:extLst>
                <a:ext uri="{FF2B5EF4-FFF2-40B4-BE49-F238E27FC236}">
                  <a16:creationId xmlns:a16="http://schemas.microsoft.com/office/drawing/2014/main" id="{E3A38291-3530-4B58-9EE1-2F7E9CC07BAA}"/>
                </a:ext>
              </a:extLst>
            </p:cNvPr>
            <p:cNvGrpSpPr/>
            <p:nvPr/>
          </p:nvGrpSpPr>
          <p:grpSpPr>
            <a:xfrm>
              <a:off x="1056787" y="3644747"/>
              <a:ext cx="242829" cy="219239"/>
              <a:chOff x="1043871" y="2352421"/>
              <a:chExt cx="297038" cy="288000"/>
            </a:xfrm>
          </p:grpSpPr>
          <p:sp>
            <p:nvSpPr>
              <p:cNvPr id="93" name="node1">
                <a:extLst>
                  <a:ext uri="{FF2B5EF4-FFF2-40B4-BE49-F238E27FC236}">
                    <a16:creationId xmlns:a16="http://schemas.microsoft.com/office/drawing/2014/main" id="{EDE4CCA5-F938-4F77-8B76-B5BAB6C0C33E}"/>
                  </a:ext>
                </a:extLst>
              </p:cNvPr>
              <p:cNvSpPr/>
              <p:nvPr/>
            </p:nvSpPr>
            <p:spPr>
              <a:xfrm>
                <a:off x="1052909" y="2352421"/>
                <a:ext cx="288000" cy="288000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Calibri" panose="020F0502020204030204"/>
                </a:endParaRPr>
              </a:p>
            </p:txBody>
          </p:sp>
          <p:sp>
            <p:nvSpPr>
              <p:cNvPr id="95" name="1">
                <a:extLst>
                  <a:ext uri="{FF2B5EF4-FFF2-40B4-BE49-F238E27FC236}">
                    <a16:creationId xmlns:a16="http://schemas.microsoft.com/office/drawing/2014/main" id="{CA2C580B-E43B-4778-B794-7FFAE0F62126}"/>
                  </a:ext>
                </a:extLst>
              </p:cNvPr>
              <p:cNvSpPr txBox="1"/>
              <p:nvPr/>
            </p:nvSpPr>
            <p:spPr>
              <a:xfrm>
                <a:off x="1043871" y="2352421"/>
                <a:ext cx="288000" cy="2880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 anchorCtr="1">
                <a:norm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r>
                  <a:rPr kumimoji="0" lang="en-US" altLang="zh-CN" sz="14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omic Sans MS" panose="030F0702030302020204" pitchFamily="66" charset="0"/>
                    <a:sym typeface="Calibri" panose="020F0502020204030204"/>
                  </a:rPr>
                  <a:t>1</a:t>
                </a:r>
                <a:endParaRPr kumimoji="0" lang="zh-CN" altLang="en-US" sz="1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omic Sans MS" panose="030F0702030302020204" pitchFamily="66" charset="0"/>
                  <a:sym typeface="Calibri" panose="020F0502020204030204"/>
                </a:endParaRPr>
              </a:p>
            </p:txBody>
          </p:sp>
        </p:grpSp>
        <p:grpSp>
          <p:nvGrpSpPr>
            <p:cNvPr id="96" name="节点4">
              <a:extLst>
                <a:ext uri="{FF2B5EF4-FFF2-40B4-BE49-F238E27FC236}">
                  <a16:creationId xmlns:a16="http://schemas.microsoft.com/office/drawing/2014/main" id="{0D7F9AE0-1119-42A0-9F21-922321C3CFC3}"/>
                </a:ext>
              </a:extLst>
            </p:cNvPr>
            <p:cNvGrpSpPr/>
            <p:nvPr/>
          </p:nvGrpSpPr>
          <p:grpSpPr>
            <a:xfrm>
              <a:off x="1525728" y="3973605"/>
              <a:ext cx="238009" cy="219239"/>
              <a:chOff x="1617498" y="2784421"/>
              <a:chExt cx="291142" cy="288000"/>
            </a:xfrm>
          </p:grpSpPr>
          <p:sp>
            <p:nvSpPr>
              <p:cNvPr id="97" name="node4">
                <a:extLst>
                  <a:ext uri="{FF2B5EF4-FFF2-40B4-BE49-F238E27FC236}">
                    <a16:creationId xmlns:a16="http://schemas.microsoft.com/office/drawing/2014/main" id="{FA3C2F97-191F-4CCB-B6BE-9AD4EF0A01AC}"/>
                  </a:ext>
                </a:extLst>
              </p:cNvPr>
              <p:cNvSpPr/>
              <p:nvPr/>
            </p:nvSpPr>
            <p:spPr>
              <a:xfrm>
                <a:off x="1620640" y="2784421"/>
                <a:ext cx="288000" cy="288000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Calibri" panose="020F0502020204030204"/>
                </a:endParaRPr>
              </a:p>
            </p:txBody>
          </p:sp>
          <p:sp>
            <p:nvSpPr>
              <p:cNvPr id="99" name="4">
                <a:extLst>
                  <a:ext uri="{FF2B5EF4-FFF2-40B4-BE49-F238E27FC236}">
                    <a16:creationId xmlns:a16="http://schemas.microsoft.com/office/drawing/2014/main" id="{0F14D274-8E60-4714-9040-EAC98925F767}"/>
                  </a:ext>
                </a:extLst>
              </p:cNvPr>
              <p:cNvSpPr txBox="1"/>
              <p:nvPr/>
            </p:nvSpPr>
            <p:spPr>
              <a:xfrm>
                <a:off x="1617498" y="2784421"/>
                <a:ext cx="288000" cy="2880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 anchorCtr="1">
                <a:norm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r>
                  <a:rPr lang="en-US" altLang="zh-CN" sz="1400" dirty="0">
                    <a:latin typeface="Comic Sans MS" panose="030F0702030302020204" pitchFamily="66" charset="0"/>
                  </a:rPr>
                  <a:t>4</a:t>
                </a:r>
                <a:endParaRPr kumimoji="0" lang="zh-CN" altLang="en-US" sz="1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omic Sans MS" panose="030F0702030302020204" pitchFamily="66" charset="0"/>
                  <a:sym typeface="Calibri" panose="020F0502020204030204"/>
                </a:endParaRPr>
              </a:p>
            </p:txBody>
          </p:sp>
        </p:grpSp>
        <p:grpSp>
          <p:nvGrpSpPr>
            <p:cNvPr id="100" name="节点3">
              <a:extLst>
                <a:ext uri="{FF2B5EF4-FFF2-40B4-BE49-F238E27FC236}">
                  <a16:creationId xmlns:a16="http://schemas.microsoft.com/office/drawing/2014/main" id="{EEB46E9B-385A-42DA-8383-1E2032ED0DB7}"/>
                </a:ext>
              </a:extLst>
            </p:cNvPr>
            <p:cNvGrpSpPr/>
            <p:nvPr/>
          </p:nvGrpSpPr>
          <p:grpSpPr>
            <a:xfrm>
              <a:off x="1958720" y="3548224"/>
              <a:ext cx="236280" cy="227735"/>
              <a:chOff x="2147152" y="2225625"/>
              <a:chExt cx="289027" cy="299161"/>
            </a:xfrm>
          </p:grpSpPr>
          <p:sp>
            <p:nvSpPr>
              <p:cNvPr id="102" name="node3">
                <a:extLst>
                  <a:ext uri="{FF2B5EF4-FFF2-40B4-BE49-F238E27FC236}">
                    <a16:creationId xmlns:a16="http://schemas.microsoft.com/office/drawing/2014/main" id="{727D1AB0-BD10-4797-ADE1-6DBEDB614039}"/>
                  </a:ext>
                </a:extLst>
              </p:cNvPr>
              <p:cNvSpPr/>
              <p:nvPr/>
            </p:nvSpPr>
            <p:spPr>
              <a:xfrm>
                <a:off x="2148179" y="2236786"/>
                <a:ext cx="288000" cy="288000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Calibri" panose="020F0502020204030204"/>
                </a:endParaRPr>
              </a:p>
            </p:txBody>
          </p:sp>
          <p:sp>
            <p:nvSpPr>
              <p:cNvPr id="103" name="3">
                <a:extLst>
                  <a:ext uri="{FF2B5EF4-FFF2-40B4-BE49-F238E27FC236}">
                    <a16:creationId xmlns:a16="http://schemas.microsoft.com/office/drawing/2014/main" id="{6D944B39-FEA8-4C34-B6CE-F8C46EF14565}"/>
                  </a:ext>
                </a:extLst>
              </p:cNvPr>
              <p:cNvSpPr txBox="1"/>
              <p:nvPr/>
            </p:nvSpPr>
            <p:spPr>
              <a:xfrm>
                <a:off x="2147152" y="2225625"/>
                <a:ext cx="288000" cy="2880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 anchorCtr="1">
                <a:norm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r>
                  <a:rPr lang="en-US" altLang="zh-CN" sz="1400" dirty="0">
                    <a:latin typeface="Comic Sans MS" panose="030F0702030302020204" pitchFamily="66" charset="0"/>
                  </a:rPr>
                  <a:t>3</a:t>
                </a:r>
                <a:endParaRPr kumimoji="0" lang="zh-CN" altLang="en-US" sz="1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omic Sans MS" panose="030F0702030302020204" pitchFamily="66" charset="0"/>
                  <a:sym typeface="Calibri" panose="020F0502020204030204"/>
                </a:endParaRPr>
              </a:p>
            </p:txBody>
          </p:sp>
        </p:grpSp>
        <p:grpSp>
          <p:nvGrpSpPr>
            <p:cNvPr id="105" name="节点6">
              <a:extLst>
                <a:ext uri="{FF2B5EF4-FFF2-40B4-BE49-F238E27FC236}">
                  <a16:creationId xmlns:a16="http://schemas.microsoft.com/office/drawing/2014/main" id="{CD0B30B9-CF19-4423-B9AA-C68DF575AA71}"/>
                </a:ext>
              </a:extLst>
            </p:cNvPr>
            <p:cNvGrpSpPr/>
            <p:nvPr/>
          </p:nvGrpSpPr>
          <p:grpSpPr>
            <a:xfrm>
              <a:off x="2472968" y="3951440"/>
              <a:ext cx="235440" cy="219239"/>
              <a:chOff x="2776200" y="2755304"/>
              <a:chExt cx="288000" cy="288000"/>
            </a:xfrm>
          </p:grpSpPr>
          <p:sp>
            <p:nvSpPr>
              <p:cNvPr id="106" name="node6">
                <a:extLst>
                  <a:ext uri="{FF2B5EF4-FFF2-40B4-BE49-F238E27FC236}">
                    <a16:creationId xmlns:a16="http://schemas.microsoft.com/office/drawing/2014/main" id="{55A36DEF-B750-4A5D-8EC9-63FCCA95056B}"/>
                  </a:ext>
                </a:extLst>
              </p:cNvPr>
              <p:cNvSpPr/>
              <p:nvPr/>
            </p:nvSpPr>
            <p:spPr>
              <a:xfrm>
                <a:off x="2776200" y="2755304"/>
                <a:ext cx="288000" cy="288000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Calibri" panose="020F0502020204030204"/>
                </a:endParaRPr>
              </a:p>
            </p:txBody>
          </p:sp>
          <p:sp>
            <p:nvSpPr>
              <p:cNvPr id="107" name="6">
                <a:extLst>
                  <a:ext uri="{FF2B5EF4-FFF2-40B4-BE49-F238E27FC236}">
                    <a16:creationId xmlns:a16="http://schemas.microsoft.com/office/drawing/2014/main" id="{9C7619B4-DD39-4642-A473-A4890A9E55DD}"/>
                  </a:ext>
                </a:extLst>
              </p:cNvPr>
              <p:cNvSpPr txBox="1"/>
              <p:nvPr/>
            </p:nvSpPr>
            <p:spPr>
              <a:xfrm>
                <a:off x="2776200" y="2755304"/>
                <a:ext cx="288000" cy="2880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 anchorCtr="1">
                <a:norm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r>
                  <a:rPr lang="en-US" altLang="zh-CN" sz="1400" dirty="0">
                    <a:latin typeface="Comic Sans MS" panose="030F0702030302020204" pitchFamily="66" charset="0"/>
                  </a:rPr>
                  <a:t>6</a:t>
                </a:r>
                <a:endParaRPr kumimoji="0" lang="zh-CN" altLang="en-US" sz="1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omic Sans MS" panose="030F0702030302020204" pitchFamily="66" charset="0"/>
                  <a:sym typeface="Calibri" panose="020F0502020204030204"/>
                </a:endParaRPr>
              </a:p>
            </p:txBody>
          </p:sp>
        </p:grpSp>
        <p:grpSp>
          <p:nvGrpSpPr>
            <p:cNvPr id="108" name="节点5">
              <a:extLst>
                <a:ext uri="{FF2B5EF4-FFF2-40B4-BE49-F238E27FC236}">
                  <a16:creationId xmlns:a16="http://schemas.microsoft.com/office/drawing/2014/main" id="{2073BA66-AEDF-4824-8A94-9E2509E4B18F}"/>
                </a:ext>
              </a:extLst>
            </p:cNvPr>
            <p:cNvGrpSpPr/>
            <p:nvPr/>
          </p:nvGrpSpPr>
          <p:grpSpPr>
            <a:xfrm>
              <a:off x="2661903" y="3391809"/>
              <a:ext cx="237231" cy="222511"/>
              <a:chOff x="3007313" y="2020153"/>
              <a:chExt cx="290191" cy="292298"/>
            </a:xfrm>
          </p:grpSpPr>
          <p:sp>
            <p:nvSpPr>
              <p:cNvPr id="109" name="node5">
                <a:extLst>
                  <a:ext uri="{FF2B5EF4-FFF2-40B4-BE49-F238E27FC236}">
                    <a16:creationId xmlns:a16="http://schemas.microsoft.com/office/drawing/2014/main" id="{06A890FE-FCCB-45D4-95DE-B662D5300D7F}"/>
                  </a:ext>
                </a:extLst>
              </p:cNvPr>
              <p:cNvSpPr/>
              <p:nvPr/>
            </p:nvSpPr>
            <p:spPr>
              <a:xfrm>
                <a:off x="3007313" y="2020153"/>
                <a:ext cx="288000" cy="288000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Calibri" panose="020F0502020204030204"/>
                </a:endParaRPr>
              </a:p>
            </p:txBody>
          </p:sp>
          <p:sp>
            <p:nvSpPr>
              <p:cNvPr id="111" name="5">
                <a:extLst>
                  <a:ext uri="{FF2B5EF4-FFF2-40B4-BE49-F238E27FC236}">
                    <a16:creationId xmlns:a16="http://schemas.microsoft.com/office/drawing/2014/main" id="{8813E920-016A-473A-94A3-68C8092C2C11}"/>
                  </a:ext>
                </a:extLst>
              </p:cNvPr>
              <p:cNvSpPr txBox="1"/>
              <p:nvPr/>
            </p:nvSpPr>
            <p:spPr>
              <a:xfrm>
                <a:off x="3009504" y="2024451"/>
                <a:ext cx="288000" cy="2880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 anchorCtr="1">
                <a:norm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r>
                  <a:rPr lang="en-US" altLang="zh-CN" sz="1400" dirty="0">
                    <a:latin typeface="Comic Sans MS" panose="030F0702030302020204" pitchFamily="66" charset="0"/>
                  </a:rPr>
                  <a:t>5</a:t>
                </a:r>
                <a:endParaRPr kumimoji="0" lang="zh-CN" altLang="en-US" sz="1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omic Sans MS" panose="030F0702030302020204" pitchFamily="66" charset="0"/>
                  <a:sym typeface="Calibri" panose="020F0502020204030204"/>
                </a:endParaRPr>
              </a:p>
            </p:txBody>
          </p:sp>
        </p:grpSp>
        <p:grpSp>
          <p:nvGrpSpPr>
            <p:cNvPr id="112" name="节点7">
              <a:extLst>
                <a:ext uri="{FF2B5EF4-FFF2-40B4-BE49-F238E27FC236}">
                  <a16:creationId xmlns:a16="http://schemas.microsoft.com/office/drawing/2014/main" id="{5E535B73-DDAB-47F6-A0E2-C249E1CD0117}"/>
                </a:ext>
              </a:extLst>
            </p:cNvPr>
            <p:cNvGrpSpPr/>
            <p:nvPr/>
          </p:nvGrpSpPr>
          <p:grpSpPr>
            <a:xfrm>
              <a:off x="3150668" y="3754366"/>
              <a:ext cx="237231" cy="219239"/>
              <a:chOff x="3605190" y="2496421"/>
              <a:chExt cx="290191" cy="288000"/>
            </a:xfrm>
          </p:grpSpPr>
          <p:sp>
            <p:nvSpPr>
              <p:cNvPr id="113" name="node7">
                <a:extLst>
                  <a:ext uri="{FF2B5EF4-FFF2-40B4-BE49-F238E27FC236}">
                    <a16:creationId xmlns:a16="http://schemas.microsoft.com/office/drawing/2014/main" id="{4EDC7E1D-4E06-474B-98DA-EB268A978FEF}"/>
                  </a:ext>
                </a:extLst>
              </p:cNvPr>
              <p:cNvSpPr/>
              <p:nvPr/>
            </p:nvSpPr>
            <p:spPr>
              <a:xfrm>
                <a:off x="3605190" y="2496421"/>
                <a:ext cx="288000" cy="288000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Calibri" panose="020F0502020204030204"/>
                </a:endParaRPr>
              </a:p>
            </p:txBody>
          </p:sp>
          <p:sp>
            <p:nvSpPr>
              <p:cNvPr id="114" name="7">
                <a:extLst>
                  <a:ext uri="{FF2B5EF4-FFF2-40B4-BE49-F238E27FC236}">
                    <a16:creationId xmlns:a16="http://schemas.microsoft.com/office/drawing/2014/main" id="{4879D093-0060-4469-BBD0-CCA4A2479A04}"/>
                  </a:ext>
                </a:extLst>
              </p:cNvPr>
              <p:cNvSpPr txBox="1"/>
              <p:nvPr/>
            </p:nvSpPr>
            <p:spPr>
              <a:xfrm>
                <a:off x="3607381" y="2496421"/>
                <a:ext cx="288000" cy="2880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 anchorCtr="1">
                <a:norm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r>
                  <a:rPr lang="en-US" altLang="zh-CN" sz="1400" dirty="0">
                    <a:latin typeface="Comic Sans MS" panose="030F0702030302020204" pitchFamily="66" charset="0"/>
                  </a:rPr>
                  <a:t>7</a:t>
                </a:r>
                <a:endParaRPr kumimoji="0" lang="zh-CN" altLang="en-US" sz="1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omic Sans MS" panose="030F0702030302020204" pitchFamily="66" charset="0"/>
                  <a:sym typeface="Calibri" panose="020F0502020204030204"/>
                </a:endParaRPr>
              </a:p>
            </p:txBody>
          </p:sp>
        </p:grpSp>
      </p:grpSp>
      <p:sp>
        <p:nvSpPr>
          <p:cNvPr id="115" name="文本框 114">
            <a:extLst>
              <a:ext uri="{FF2B5EF4-FFF2-40B4-BE49-F238E27FC236}">
                <a16:creationId xmlns:a16="http://schemas.microsoft.com/office/drawing/2014/main" id="{52033C86-E808-456A-8C8D-495200396249}"/>
              </a:ext>
            </a:extLst>
          </p:cNvPr>
          <p:cNvSpPr txBox="1"/>
          <p:nvPr/>
        </p:nvSpPr>
        <p:spPr>
          <a:xfrm>
            <a:off x="3841184" y="3256123"/>
            <a:ext cx="4016794" cy="3077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Comic Sans MS" panose="030F0702030302020204" pitchFamily="66" charset="0"/>
                <a:sym typeface="Calibri" panose="020F0502020204030204"/>
              </a:rPr>
              <a:t>The loop erasure</a:t>
            </a:r>
            <a:r>
              <a:rPr kumimoji="0" lang="en-US" altLang="zh-CN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mic Sans MS" panose="030F0702030302020204" pitchFamily="66" charset="0"/>
                <a:sym typeface="Calibri" panose="020F0502020204030204"/>
              </a:rPr>
              <a:t>: trajectory erasing loops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mic Sans MS" panose="030F0702030302020204" pitchFamily="66" charset="0"/>
              <a:sym typeface="Calibri" panose="020F0502020204030204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EEC09CCC-FAC7-D742-BB24-CDB61A67BA58}"/>
              </a:ext>
            </a:extLst>
          </p:cNvPr>
          <p:cNvGrpSpPr/>
          <p:nvPr/>
        </p:nvGrpSpPr>
        <p:grpSpPr>
          <a:xfrm>
            <a:off x="865697" y="1831895"/>
            <a:ext cx="2523993" cy="1202250"/>
            <a:chOff x="865697" y="1831895"/>
            <a:chExt cx="2523993" cy="1202250"/>
          </a:xfrm>
        </p:grpSpPr>
        <p:cxnSp>
          <p:nvCxnSpPr>
            <p:cNvPr id="83" name="1-2">
              <a:extLst>
                <a:ext uri="{FF2B5EF4-FFF2-40B4-BE49-F238E27FC236}">
                  <a16:creationId xmlns:a16="http://schemas.microsoft.com/office/drawing/2014/main" id="{8791AE6D-31E0-4DFE-ACC4-DB5886C0801B}"/>
                </a:ext>
              </a:extLst>
            </p:cNvPr>
            <p:cNvCxnSpPr>
              <a:stCxn id="2" idx="3"/>
              <a:endCxn id="76" idx="7"/>
            </p:cNvCxnSpPr>
            <p:nvPr/>
          </p:nvCxnSpPr>
          <p:spPr>
            <a:xfrm flipH="1">
              <a:off x="1266927" y="2142612"/>
              <a:ext cx="234662" cy="240248"/>
            </a:xfrm>
            <a:prstGeom prst="line">
              <a:avLst/>
            </a:prstGeom>
            <a:noFill/>
            <a:ln w="12700" cap="flat">
              <a:solidFill>
                <a:srgbClr val="FF0000"/>
              </a:solidFill>
              <a:prstDash val="solid"/>
              <a:round/>
              <a:headEnd type="none"/>
              <a:tailEnd type="arrow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</p:cxnSp>
        <p:cxnSp>
          <p:nvCxnSpPr>
            <p:cNvPr id="85" name="1-4">
              <a:extLst>
                <a:ext uri="{FF2B5EF4-FFF2-40B4-BE49-F238E27FC236}">
                  <a16:creationId xmlns:a16="http://schemas.microsoft.com/office/drawing/2014/main" id="{1A9C0604-338E-4827-81D2-9AB1B1A4EE90}"/>
                </a:ext>
              </a:extLst>
            </p:cNvPr>
            <p:cNvCxnSpPr>
              <a:stCxn id="76" idx="5"/>
              <a:endCxn id="77" idx="1"/>
            </p:cNvCxnSpPr>
            <p:nvPr/>
          </p:nvCxnSpPr>
          <p:spPr>
            <a:xfrm>
              <a:off x="1266927" y="2537884"/>
              <a:ext cx="297640" cy="173834"/>
            </a:xfrm>
            <a:prstGeom prst="line">
              <a:avLst/>
            </a:prstGeom>
            <a:noFill/>
            <a:ln w="12700" cap="flat">
              <a:solidFill>
                <a:srgbClr val="FF0000"/>
              </a:solidFill>
              <a:prstDash val="solid"/>
              <a:round/>
              <a:headEnd type="none"/>
              <a:tailEnd type="arrow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</p:cxnSp>
        <p:cxnSp>
          <p:nvCxnSpPr>
            <p:cNvPr id="86" name="2-3">
              <a:extLst>
                <a:ext uri="{FF2B5EF4-FFF2-40B4-BE49-F238E27FC236}">
                  <a16:creationId xmlns:a16="http://schemas.microsoft.com/office/drawing/2014/main" id="{96FD7C5E-A43D-4069-BA80-4D0735C89825}"/>
                </a:ext>
              </a:extLst>
            </p:cNvPr>
            <p:cNvCxnSpPr>
              <a:cxnSpLocks/>
              <a:stCxn id="2" idx="5"/>
              <a:endCxn id="78" idx="1"/>
            </p:cNvCxnSpPr>
            <p:nvPr/>
          </p:nvCxnSpPr>
          <p:spPr>
            <a:xfrm>
              <a:off x="1668070" y="2142612"/>
              <a:ext cx="327761" cy="152221"/>
            </a:xfrm>
            <a:prstGeom prst="line">
              <a:avLst/>
            </a:prstGeom>
            <a:noFill/>
            <a:ln w="12700" cap="flat">
              <a:solidFill>
                <a:srgbClr val="FF0000"/>
              </a:solidFill>
              <a:prstDash val="solid"/>
              <a:round/>
              <a:headEnd type="arrow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</p:cxnSp>
        <p:cxnSp>
          <p:nvCxnSpPr>
            <p:cNvPr id="91" name="3-4">
              <a:extLst>
                <a:ext uri="{FF2B5EF4-FFF2-40B4-BE49-F238E27FC236}">
                  <a16:creationId xmlns:a16="http://schemas.microsoft.com/office/drawing/2014/main" id="{25D48877-8276-4374-8C35-AD17B82716AA}"/>
                </a:ext>
              </a:extLst>
            </p:cNvPr>
            <p:cNvCxnSpPr>
              <a:cxnSpLocks/>
              <a:stCxn id="78" idx="3"/>
              <a:endCxn id="77" idx="7"/>
            </p:cNvCxnSpPr>
            <p:nvPr/>
          </p:nvCxnSpPr>
          <p:spPr>
            <a:xfrm flipH="1">
              <a:off x="1731048" y="2449858"/>
              <a:ext cx="264783" cy="261860"/>
            </a:xfrm>
            <a:prstGeom prst="line">
              <a:avLst/>
            </a:prstGeom>
            <a:noFill/>
            <a:ln w="12700" cap="flat">
              <a:solidFill>
                <a:srgbClr val="FF0000"/>
              </a:solidFill>
              <a:prstDash val="solid"/>
              <a:round/>
              <a:headEnd type="arrow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</p:cxnSp>
        <p:cxnSp>
          <p:nvCxnSpPr>
            <p:cNvPr id="94" name="3-5">
              <a:extLst>
                <a:ext uri="{FF2B5EF4-FFF2-40B4-BE49-F238E27FC236}">
                  <a16:creationId xmlns:a16="http://schemas.microsoft.com/office/drawing/2014/main" id="{9AA5DECC-7989-408F-AC23-6BCB6519206F}"/>
                </a:ext>
              </a:extLst>
            </p:cNvPr>
            <p:cNvCxnSpPr>
              <a:cxnSpLocks/>
              <a:stCxn id="78" idx="7"/>
              <a:endCxn id="79" idx="2"/>
            </p:cNvCxnSpPr>
            <p:nvPr/>
          </p:nvCxnSpPr>
          <p:spPr>
            <a:xfrm flipV="1">
              <a:off x="2162311" y="2207434"/>
              <a:ext cx="501382" cy="87399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</p:cxnSp>
        <p:cxnSp>
          <p:nvCxnSpPr>
            <p:cNvPr id="98" name="5-6">
              <a:extLst>
                <a:ext uri="{FF2B5EF4-FFF2-40B4-BE49-F238E27FC236}">
                  <a16:creationId xmlns:a16="http://schemas.microsoft.com/office/drawing/2014/main" id="{C0D89FEB-6ED4-487F-A04B-2B6280496C24}"/>
                </a:ext>
              </a:extLst>
            </p:cNvPr>
            <p:cNvCxnSpPr>
              <a:cxnSpLocks/>
              <a:stCxn id="79" idx="3"/>
              <a:endCxn id="80" idx="0"/>
            </p:cNvCxnSpPr>
            <p:nvPr/>
          </p:nvCxnSpPr>
          <p:spPr>
            <a:xfrm flipH="1">
              <a:off x="2592479" y="2284947"/>
              <a:ext cx="105695" cy="372499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</p:cxnSp>
        <p:cxnSp>
          <p:nvCxnSpPr>
            <p:cNvPr id="101" name="5-7">
              <a:extLst>
                <a:ext uri="{FF2B5EF4-FFF2-40B4-BE49-F238E27FC236}">
                  <a16:creationId xmlns:a16="http://schemas.microsoft.com/office/drawing/2014/main" id="{A2492156-D9D2-406D-AFB4-FE0707F4AC98}"/>
                </a:ext>
              </a:extLst>
            </p:cNvPr>
            <p:cNvCxnSpPr>
              <a:cxnSpLocks/>
              <a:stCxn id="79" idx="5"/>
              <a:endCxn id="81" idx="1"/>
            </p:cNvCxnSpPr>
            <p:nvPr/>
          </p:nvCxnSpPr>
          <p:spPr>
            <a:xfrm>
              <a:off x="2864654" y="2284947"/>
              <a:ext cx="322284" cy="207533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</p:cxnSp>
        <p:cxnSp>
          <p:nvCxnSpPr>
            <p:cNvPr id="104" name="4-6">
              <a:extLst>
                <a:ext uri="{FF2B5EF4-FFF2-40B4-BE49-F238E27FC236}">
                  <a16:creationId xmlns:a16="http://schemas.microsoft.com/office/drawing/2014/main" id="{6260563C-71BE-4723-B764-5CCD9C55B134}"/>
                </a:ext>
              </a:extLst>
            </p:cNvPr>
            <p:cNvCxnSpPr>
              <a:cxnSpLocks/>
              <a:stCxn id="77" idx="6"/>
              <a:endCxn id="80" idx="2"/>
            </p:cNvCxnSpPr>
            <p:nvPr/>
          </p:nvCxnSpPr>
          <p:spPr>
            <a:xfrm flipV="1">
              <a:off x="1765527" y="2767065"/>
              <a:ext cx="709231" cy="22165"/>
            </a:xfrm>
            <a:prstGeom prst="line">
              <a:avLst/>
            </a:prstGeom>
            <a:noFill/>
            <a:ln w="12700" cap="flat">
              <a:solidFill>
                <a:srgbClr val="FF0000"/>
              </a:solidFill>
              <a:prstDash val="solid"/>
              <a:round/>
              <a:headEnd type="none"/>
              <a:tailEnd type="arrow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</p:cxnSp>
        <p:cxnSp>
          <p:nvCxnSpPr>
            <p:cNvPr id="110" name="6-7">
              <a:extLst>
                <a:ext uri="{FF2B5EF4-FFF2-40B4-BE49-F238E27FC236}">
                  <a16:creationId xmlns:a16="http://schemas.microsoft.com/office/drawing/2014/main" id="{B7EEB88E-729A-40CA-B6F5-A959FCBDA604}"/>
                </a:ext>
              </a:extLst>
            </p:cNvPr>
            <p:cNvCxnSpPr>
              <a:cxnSpLocks/>
              <a:stCxn id="80" idx="6"/>
              <a:endCxn id="81" idx="3"/>
            </p:cNvCxnSpPr>
            <p:nvPr/>
          </p:nvCxnSpPr>
          <p:spPr>
            <a:xfrm flipV="1">
              <a:off x="2710199" y="2647504"/>
              <a:ext cx="476740" cy="119561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</p:cxnSp>
        <p:grpSp>
          <p:nvGrpSpPr>
            <p:cNvPr id="117" name="节点2">
              <a:extLst>
                <a:ext uri="{FF2B5EF4-FFF2-40B4-BE49-F238E27FC236}">
                  <a16:creationId xmlns:a16="http://schemas.microsoft.com/office/drawing/2014/main" id="{486E903F-81E9-42F2-B9FA-8A6968FF450C}"/>
                </a:ext>
              </a:extLst>
            </p:cNvPr>
            <p:cNvGrpSpPr/>
            <p:nvPr/>
          </p:nvGrpSpPr>
          <p:grpSpPr>
            <a:xfrm>
              <a:off x="1463956" y="1955480"/>
              <a:ext cx="238593" cy="225888"/>
              <a:chOff x="1539746" y="1833177"/>
              <a:chExt cx="291857" cy="296735"/>
            </a:xfrm>
          </p:grpSpPr>
          <p:sp>
            <p:nvSpPr>
              <p:cNvPr id="2" name="node2">
                <a:extLst>
                  <a:ext uri="{FF2B5EF4-FFF2-40B4-BE49-F238E27FC236}">
                    <a16:creationId xmlns:a16="http://schemas.microsoft.com/office/drawing/2014/main" id="{EB19342D-D9F5-4203-AA3D-605AAAEE443A}"/>
                  </a:ext>
                </a:extLst>
              </p:cNvPr>
              <p:cNvSpPr/>
              <p:nvPr/>
            </p:nvSpPr>
            <p:spPr>
              <a:xfrm>
                <a:off x="1543603" y="1833177"/>
                <a:ext cx="288000" cy="288000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Calibri" panose="020F0502020204030204"/>
                </a:endParaRPr>
              </a:p>
            </p:txBody>
          </p:sp>
          <p:sp>
            <p:nvSpPr>
              <p:cNvPr id="116" name="2">
                <a:extLst>
                  <a:ext uri="{FF2B5EF4-FFF2-40B4-BE49-F238E27FC236}">
                    <a16:creationId xmlns:a16="http://schemas.microsoft.com/office/drawing/2014/main" id="{A04E5551-8239-4F8C-8318-2D7BE334D8E1}"/>
                  </a:ext>
                </a:extLst>
              </p:cNvPr>
              <p:cNvSpPr txBox="1"/>
              <p:nvPr/>
            </p:nvSpPr>
            <p:spPr>
              <a:xfrm>
                <a:off x="1539746" y="1841912"/>
                <a:ext cx="288000" cy="2880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 anchorCtr="1">
                <a:norm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r>
                  <a:rPr lang="en-US" altLang="zh-CN" sz="1400" dirty="0">
                    <a:latin typeface="Comic Sans MS" panose="030F0702030302020204" pitchFamily="66" charset="0"/>
                  </a:rPr>
                  <a:t>2</a:t>
                </a:r>
                <a:endParaRPr kumimoji="0" lang="zh-CN" altLang="en-US" sz="1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omic Sans MS" panose="030F0702030302020204" pitchFamily="66" charset="0"/>
                  <a:sym typeface="Calibri" panose="020F0502020204030204"/>
                </a:endParaRPr>
              </a:p>
            </p:txBody>
          </p:sp>
        </p:grpSp>
        <p:grpSp>
          <p:nvGrpSpPr>
            <p:cNvPr id="145" name="节点1">
              <a:extLst>
                <a:ext uri="{FF2B5EF4-FFF2-40B4-BE49-F238E27FC236}">
                  <a16:creationId xmlns:a16="http://schemas.microsoft.com/office/drawing/2014/main" id="{3772DD56-904D-4DFF-B0AA-750C4690E40D}"/>
                </a:ext>
              </a:extLst>
            </p:cNvPr>
            <p:cNvGrpSpPr/>
            <p:nvPr/>
          </p:nvGrpSpPr>
          <p:grpSpPr>
            <a:xfrm>
              <a:off x="1058578" y="2350753"/>
              <a:ext cx="242829" cy="219239"/>
              <a:chOff x="1043871" y="2352421"/>
              <a:chExt cx="297038" cy="288000"/>
            </a:xfrm>
          </p:grpSpPr>
          <p:sp>
            <p:nvSpPr>
              <p:cNvPr id="76" name="node1">
                <a:extLst>
                  <a:ext uri="{FF2B5EF4-FFF2-40B4-BE49-F238E27FC236}">
                    <a16:creationId xmlns:a16="http://schemas.microsoft.com/office/drawing/2014/main" id="{C2AC8CDE-D4E3-4859-8095-176A13D87E81}"/>
                  </a:ext>
                </a:extLst>
              </p:cNvPr>
              <p:cNvSpPr/>
              <p:nvPr/>
            </p:nvSpPr>
            <p:spPr>
              <a:xfrm>
                <a:off x="1052909" y="2352421"/>
                <a:ext cx="288000" cy="288000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Calibri" panose="020F0502020204030204"/>
                </a:endParaRPr>
              </a:p>
            </p:txBody>
          </p:sp>
          <p:sp>
            <p:nvSpPr>
              <p:cNvPr id="139" name="1">
                <a:extLst>
                  <a:ext uri="{FF2B5EF4-FFF2-40B4-BE49-F238E27FC236}">
                    <a16:creationId xmlns:a16="http://schemas.microsoft.com/office/drawing/2014/main" id="{25EE1D3D-6CB8-428E-B9F0-D5210784FBE1}"/>
                  </a:ext>
                </a:extLst>
              </p:cNvPr>
              <p:cNvSpPr txBox="1"/>
              <p:nvPr/>
            </p:nvSpPr>
            <p:spPr>
              <a:xfrm>
                <a:off x="1043871" y="2352421"/>
                <a:ext cx="288000" cy="2880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 anchorCtr="1">
                <a:norm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r>
                  <a:rPr kumimoji="0" lang="en-US" altLang="zh-CN" sz="14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omic Sans MS" panose="030F0702030302020204" pitchFamily="66" charset="0"/>
                    <a:sym typeface="Calibri" panose="020F0502020204030204"/>
                  </a:rPr>
                  <a:t>1</a:t>
                </a:r>
                <a:endParaRPr kumimoji="0" lang="zh-CN" altLang="en-US" sz="1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omic Sans MS" panose="030F0702030302020204" pitchFamily="66" charset="0"/>
                  <a:sym typeface="Calibri" panose="020F0502020204030204"/>
                </a:endParaRPr>
              </a:p>
            </p:txBody>
          </p:sp>
        </p:grpSp>
        <p:grpSp>
          <p:nvGrpSpPr>
            <p:cNvPr id="150" name="节点4">
              <a:extLst>
                <a:ext uri="{FF2B5EF4-FFF2-40B4-BE49-F238E27FC236}">
                  <a16:creationId xmlns:a16="http://schemas.microsoft.com/office/drawing/2014/main" id="{581E1015-86B5-4913-ADF2-B7608A49008B}"/>
                </a:ext>
              </a:extLst>
            </p:cNvPr>
            <p:cNvGrpSpPr/>
            <p:nvPr/>
          </p:nvGrpSpPr>
          <p:grpSpPr>
            <a:xfrm>
              <a:off x="1527519" y="2679611"/>
              <a:ext cx="238009" cy="219239"/>
              <a:chOff x="1617498" y="2784421"/>
              <a:chExt cx="291142" cy="288000"/>
            </a:xfrm>
          </p:grpSpPr>
          <p:sp>
            <p:nvSpPr>
              <p:cNvPr id="77" name="node4">
                <a:extLst>
                  <a:ext uri="{FF2B5EF4-FFF2-40B4-BE49-F238E27FC236}">
                    <a16:creationId xmlns:a16="http://schemas.microsoft.com/office/drawing/2014/main" id="{16F50BC4-7DC1-4E80-A707-836B550B30AB}"/>
                  </a:ext>
                </a:extLst>
              </p:cNvPr>
              <p:cNvSpPr/>
              <p:nvPr/>
            </p:nvSpPr>
            <p:spPr>
              <a:xfrm>
                <a:off x="1620640" y="2784421"/>
                <a:ext cx="288000" cy="288000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Calibri" panose="020F0502020204030204"/>
                </a:endParaRPr>
              </a:p>
            </p:txBody>
          </p:sp>
          <p:sp>
            <p:nvSpPr>
              <p:cNvPr id="140" name="4">
                <a:extLst>
                  <a:ext uri="{FF2B5EF4-FFF2-40B4-BE49-F238E27FC236}">
                    <a16:creationId xmlns:a16="http://schemas.microsoft.com/office/drawing/2014/main" id="{D497327C-21EF-4542-B2A9-4DEE29A7D456}"/>
                  </a:ext>
                </a:extLst>
              </p:cNvPr>
              <p:cNvSpPr txBox="1"/>
              <p:nvPr/>
            </p:nvSpPr>
            <p:spPr>
              <a:xfrm>
                <a:off x="1617498" y="2784421"/>
                <a:ext cx="288000" cy="2880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 anchorCtr="1">
                <a:norm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r>
                  <a:rPr lang="en-US" altLang="zh-CN" sz="1400" dirty="0">
                    <a:latin typeface="Comic Sans MS" panose="030F0702030302020204" pitchFamily="66" charset="0"/>
                  </a:rPr>
                  <a:t>4</a:t>
                </a:r>
                <a:endParaRPr kumimoji="0" lang="zh-CN" altLang="en-US" sz="1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omic Sans MS" panose="030F0702030302020204" pitchFamily="66" charset="0"/>
                  <a:sym typeface="Calibri" panose="020F0502020204030204"/>
                </a:endParaRPr>
              </a:p>
            </p:txBody>
          </p:sp>
        </p:grpSp>
        <p:grpSp>
          <p:nvGrpSpPr>
            <p:cNvPr id="149" name="节点3">
              <a:extLst>
                <a:ext uri="{FF2B5EF4-FFF2-40B4-BE49-F238E27FC236}">
                  <a16:creationId xmlns:a16="http://schemas.microsoft.com/office/drawing/2014/main" id="{7250D897-0BC4-42C6-8114-34040D6B9315}"/>
                </a:ext>
              </a:extLst>
            </p:cNvPr>
            <p:cNvGrpSpPr/>
            <p:nvPr/>
          </p:nvGrpSpPr>
          <p:grpSpPr>
            <a:xfrm>
              <a:off x="1960511" y="2254230"/>
              <a:ext cx="236280" cy="227735"/>
              <a:chOff x="2147152" y="2225625"/>
              <a:chExt cx="289027" cy="299161"/>
            </a:xfrm>
          </p:grpSpPr>
          <p:sp>
            <p:nvSpPr>
              <p:cNvPr id="78" name="node3">
                <a:extLst>
                  <a:ext uri="{FF2B5EF4-FFF2-40B4-BE49-F238E27FC236}">
                    <a16:creationId xmlns:a16="http://schemas.microsoft.com/office/drawing/2014/main" id="{0EEC2932-2449-41FB-8C1B-77C3F7480700}"/>
                  </a:ext>
                </a:extLst>
              </p:cNvPr>
              <p:cNvSpPr/>
              <p:nvPr/>
            </p:nvSpPr>
            <p:spPr>
              <a:xfrm>
                <a:off x="2148179" y="2236786"/>
                <a:ext cx="288000" cy="288000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Calibri" panose="020F0502020204030204"/>
                </a:endParaRPr>
              </a:p>
            </p:txBody>
          </p:sp>
          <p:sp>
            <p:nvSpPr>
              <p:cNvPr id="141" name="3">
                <a:extLst>
                  <a:ext uri="{FF2B5EF4-FFF2-40B4-BE49-F238E27FC236}">
                    <a16:creationId xmlns:a16="http://schemas.microsoft.com/office/drawing/2014/main" id="{DC5FC49F-2F63-441D-82DF-92F7413CD076}"/>
                  </a:ext>
                </a:extLst>
              </p:cNvPr>
              <p:cNvSpPr txBox="1"/>
              <p:nvPr/>
            </p:nvSpPr>
            <p:spPr>
              <a:xfrm>
                <a:off x="2147152" y="2225625"/>
                <a:ext cx="288000" cy="2880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 anchorCtr="1">
                <a:norm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r>
                  <a:rPr lang="en-US" altLang="zh-CN" sz="1400" dirty="0">
                    <a:latin typeface="Comic Sans MS" panose="030F0702030302020204" pitchFamily="66" charset="0"/>
                  </a:rPr>
                  <a:t>3</a:t>
                </a:r>
                <a:endParaRPr kumimoji="0" lang="zh-CN" altLang="en-US" sz="1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omic Sans MS" panose="030F0702030302020204" pitchFamily="66" charset="0"/>
                  <a:sym typeface="Calibri" panose="020F0502020204030204"/>
                </a:endParaRPr>
              </a:p>
            </p:txBody>
          </p:sp>
        </p:grpSp>
        <p:grpSp>
          <p:nvGrpSpPr>
            <p:cNvPr id="147" name="节点6">
              <a:extLst>
                <a:ext uri="{FF2B5EF4-FFF2-40B4-BE49-F238E27FC236}">
                  <a16:creationId xmlns:a16="http://schemas.microsoft.com/office/drawing/2014/main" id="{DDB27279-94A0-4B30-AA3C-66101D999122}"/>
                </a:ext>
              </a:extLst>
            </p:cNvPr>
            <p:cNvGrpSpPr/>
            <p:nvPr/>
          </p:nvGrpSpPr>
          <p:grpSpPr>
            <a:xfrm>
              <a:off x="2474759" y="2657446"/>
              <a:ext cx="235440" cy="219239"/>
              <a:chOff x="2776200" y="2755304"/>
              <a:chExt cx="288000" cy="288000"/>
            </a:xfrm>
          </p:grpSpPr>
          <p:sp>
            <p:nvSpPr>
              <p:cNvPr id="80" name="node6">
                <a:extLst>
                  <a:ext uri="{FF2B5EF4-FFF2-40B4-BE49-F238E27FC236}">
                    <a16:creationId xmlns:a16="http://schemas.microsoft.com/office/drawing/2014/main" id="{5B1AD0F6-9F09-4E13-AC2F-001BF16E579A}"/>
                  </a:ext>
                </a:extLst>
              </p:cNvPr>
              <p:cNvSpPr/>
              <p:nvPr/>
            </p:nvSpPr>
            <p:spPr>
              <a:xfrm>
                <a:off x="2776200" y="2755304"/>
                <a:ext cx="288000" cy="288000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Calibri" panose="020F0502020204030204"/>
                </a:endParaRPr>
              </a:p>
            </p:txBody>
          </p:sp>
          <p:sp>
            <p:nvSpPr>
              <p:cNvPr id="142" name="6">
                <a:extLst>
                  <a:ext uri="{FF2B5EF4-FFF2-40B4-BE49-F238E27FC236}">
                    <a16:creationId xmlns:a16="http://schemas.microsoft.com/office/drawing/2014/main" id="{41E84379-D068-4872-89E5-92755B9F26A3}"/>
                  </a:ext>
                </a:extLst>
              </p:cNvPr>
              <p:cNvSpPr txBox="1"/>
              <p:nvPr/>
            </p:nvSpPr>
            <p:spPr>
              <a:xfrm>
                <a:off x="2776200" y="2755304"/>
                <a:ext cx="288000" cy="2880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 anchorCtr="1">
                <a:norm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r>
                  <a:rPr lang="en-US" altLang="zh-CN" sz="1400" dirty="0">
                    <a:latin typeface="Comic Sans MS" panose="030F0702030302020204" pitchFamily="66" charset="0"/>
                  </a:rPr>
                  <a:t>6</a:t>
                </a:r>
                <a:endParaRPr kumimoji="0" lang="zh-CN" altLang="en-US" sz="1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omic Sans MS" panose="030F0702030302020204" pitchFamily="66" charset="0"/>
                  <a:sym typeface="Calibri" panose="020F0502020204030204"/>
                </a:endParaRPr>
              </a:p>
            </p:txBody>
          </p:sp>
        </p:grpSp>
        <p:grpSp>
          <p:nvGrpSpPr>
            <p:cNvPr id="148" name="节点5">
              <a:extLst>
                <a:ext uri="{FF2B5EF4-FFF2-40B4-BE49-F238E27FC236}">
                  <a16:creationId xmlns:a16="http://schemas.microsoft.com/office/drawing/2014/main" id="{5CC06087-1F46-4528-ADE5-71AD576B6D1E}"/>
                </a:ext>
              </a:extLst>
            </p:cNvPr>
            <p:cNvGrpSpPr/>
            <p:nvPr/>
          </p:nvGrpSpPr>
          <p:grpSpPr>
            <a:xfrm>
              <a:off x="2663694" y="2097815"/>
              <a:ext cx="237231" cy="222511"/>
              <a:chOff x="3007313" y="2020153"/>
              <a:chExt cx="290191" cy="292298"/>
            </a:xfrm>
          </p:grpSpPr>
          <p:sp>
            <p:nvSpPr>
              <p:cNvPr id="79" name="node5">
                <a:extLst>
                  <a:ext uri="{FF2B5EF4-FFF2-40B4-BE49-F238E27FC236}">
                    <a16:creationId xmlns:a16="http://schemas.microsoft.com/office/drawing/2014/main" id="{80872ED2-F285-470A-B246-C90248F2F0BA}"/>
                  </a:ext>
                </a:extLst>
              </p:cNvPr>
              <p:cNvSpPr/>
              <p:nvPr/>
            </p:nvSpPr>
            <p:spPr>
              <a:xfrm>
                <a:off x="3007313" y="2020153"/>
                <a:ext cx="288000" cy="288000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Calibri" panose="020F0502020204030204"/>
                </a:endParaRPr>
              </a:p>
            </p:txBody>
          </p:sp>
          <p:sp>
            <p:nvSpPr>
              <p:cNvPr id="143" name="5">
                <a:extLst>
                  <a:ext uri="{FF2B5EF4-FFF2-40B4-BE49-F238E27FC236}">
                    <a16:creationId xmlns:a16="http://schemas.microsoft.com/office/drawing/2014/main" id="{72F7F41D-65A5-4710-BA38-140F5841443B}"/>
                  </a:ext>
                </a:extLst>
              </p:cNvPr>
              <p:cNvSpPr txBox="1"/>
              <p:nvPr/>
            </p:nvSpPr>
            <p:spPr>
              <a:xfrm>
                <a:off x="3009504" y="2024451"/>
                <a:ext cx="288000" cy="2880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 anchorCtr="1">
                <a:norm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r>
                  <a:rPr lang="en-US" altLang="zh-CN" sz="1400" dirty="0">
                    <a:latin typeface="Comic Sans MS" panose="030F0702030302020204" pitchFamily="66" charset="0"/>
                  </a:rPr>
                  <a:t>5</a:t>
                </a:r>
                <a:endParaRPr kumimoji="0" lang="zh-CN" altLang="en-US" sz="1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omic Sans MS" panose="030F0702030302020204" pitchFamily="66" charset="0"/>
                  <a:sym typeface="Calibri" panose="020F0502020204030204"/>
                </a:endParaRPr>
              </a:p>
            </p:txBody>
          </p:sp>
        </p:grpSp>
        <p:grpSp>
          <p:nvGrpSpPr>
            <p:cNvPr id="146" name="节点7">
              <a:extLst>
                <a:ext uri="{FF2B5EF4-FFF2-40B4-BE49-F238E27FC236}">
                  <a16:creationId xmlns:a16="http://schemas.microsoft.com/office/drawing/2014/main" id="{31162823-E2A1-4C8D-8658-2837218A0D73}"/>
                </a:ext>
              </a:extLst>
            </p:cNvPr>
            <p:cNvGrpSpPr/>
            <p:nvPr/>
          </p:nvGrpSpPr>
          <p:grpSpPr>
            <a:xfrm>
              <a:off x="3152459" y="2460372"/>
              <a:ext cx="237231" cy="219239"/>
              <a:chOff x="3605190" y="2496421"/>
              <a:chExt cx="290191" cy="288000"/>
            </a:xfrm>
          </p:grpSpPr>
          <p:sp>
            <p:nvSpPr>
              <p:cNvPr id="81" name="node7">
                <a:extLst>
                  <a:ext uri="{FF2B5EF4-FFF2-40B4-BE49-F238E27FC236}">
                    <a16:creationId xmlns:a16="http://schemas.microsoft.com/office/drawing/2014/main" id="{181981B7-9B15-45D1-919C-6322F22FF106}"/>
                  </a:ext>
                </a:extLst>
              </p:cNvPr>
              <p:cNvSpPr/>
              <p:nvPr/>
            </p:nvSpPr>
            <p:spPr>
              <a:xfrm>
                <a:off x="3605190" y="2496421"/>
                <a:ext cx="288000" cy="288000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Calibri" panose="020F0502020204030204"/>
                </a:endParaRPr>
              </a:p>
            </p:txBody>
          </p:sp>
          <p:sp>
            <p:nvSpPr>
              <p:cNvPr id="144" name="7">
                <a:extLst>
                  <a:ext uri="{FF2B5EF4-FFF2-40B4-BE49-F238E27FC236}">
                    <a16:creationId xmlns:a16="http://schemas.microsoft.com/office/drawing/2014/main" id="{685FCDD4-326F-46CB-8E1F-35CD56172FC9}"/>
                  </a:ext>
                </a:extLst>
              </p:cNvPr>
              <p:cNvSpPr txBox="1"/>
              <p:nvPr/>
            </p:nvSpPr>
            <p:spPr>
              <a:xfrm>
                <a:off x="3607381" y="2496421"/>
                <a:ext cx="288000" cy="2880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 anchorCtr="1">
                <a:norm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r>
                  <a:rPr lang="en-US" altLang="zh-CN" sz="1400" dirty="0">
                    <a:latin typeface="Comic Sans MS" panose="030F0702030302020204" pitchFamily="66" charset="0"/>
                  </a:rPr>
                  <a:t>7</a:t>
                </a:r>
                <a:endParaRPr kumimoji="0" lang="zh-CN" altLang="en-US" sz="1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omic Sans MS" panose="030F0702030302020204" pitchFamily="66" charset="0"/>
                  <a:sym typeface="Calibri" panose="020F0502020204030204"/>
                </a:endParaRPr>
              </a:p>
            </p:txBody>
          </p:sp>
        </p:grpSp>
        <p:sp>
          <p:nvSpPr>
            <p:cNvPr id="5" name="任意多边形: 形状 4">
              <a:extLst>
                <a:ext uri="{FF2B5EF4-FFF2-40B4-BE49-F238E27FC236}">
                  <a16:creationId xmlns:a16="http://schemas.microsoft.com/office/drawing/2014/main" id="{C2A8B349-CE84-4970-BE47-6213B886585E}"/>
                </a:ext>
              </a:extLst>
            </p:cNvPr>
            <p:cNvSpPr/>
            <p:nvPr/>
          </p:nvSpPr>
          <p:spPr>
            <a:xfrm>
              <a:off x="865697" y="1831895"/>
              <a:ext cx="1509664" cy="1186022"/>
            </a:xfrm>
            <a:custGeom>
              <a:avLst/>
              <a:gdLst>
                <a:gd name="connsiteX0" fmla="*/ 433167 w 1509664"/>
                <a:gd name="connsiteY0" fmla="*/ 189137 h 1186022"/>
                <a:gd name="connsiteX1" fmla="*/ 589030 w 1509664"/>
                <a:gd name="connsiteY1" fmla="*/ 22882 h 1186022"/>
                <a:gd name="connsiteX2" fmla="*/ 770871 w 1509664"/>
                <a:gd name="connsiteY2" fmla="*/ 12491 h 1186022"/>
                <a:gd name="connsiteX3" fmla="*/ 900758 w 1509664"/>
                <a:gd name="connsiteY3" fmla="*/ 126791 h 1186022"/>
                <a:gd name="connsiteX4" fmla="*/ 1451476 w 1509664"/>
                <a:gd name="connsiteY4" fmla="*/ 454105 h 1186022"/>
                <a:gd name="connsiteX5" fmla="*/ 1430694 w 1509664"/>
                <a:gd name="connsiteY5" fmla="*/ 651532 h 1186022"/>
                <a:gd name="connsiteX6" fmla="*/ 895562 w 1509664"/>
                <a:gd name="connsiteY6" fmla="*/ 1129514 h 1186022"/>
                <a:gd name="connsiteX7" fmla="*/ 537076 w 1509664"/>
                <a:gd name="connsiteY7" fmla="*/ 1145100 h 1186022"/>
                <a:gd name="connsiteX8" fmla="*/ 126635 w 1509664"/>
                <a:gd name="connsiteY8" fmla="*/ 843764 h 1186022"/>
                <a:gd name="connsiteX9" fmla="*/ 17530 w 1509664"/>
                <a:gd name="connsiteY9" fmla="*/ 656728 h 1186022"/>
                <a:gd name="connsiteX10" fmla="*/ 433167 w 1509664"/>
                <a:gd name="connsiteY10" fmla="*/ 189137 h 118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09664" h="1186022">
                  <a:moveTo>
                    <a:pt x="433167" y="189137"/>
                  </a:moveTo>
                  <a:cubicBezTo>
                    <a:pt x="528417" y="83496"/>
                    <a:pt x="532746" y="52323"/>
                    <a:pt x="589030" y="22882"/>
                  </a:cubicBezTo>
                  <a:cubicBezTo>
                    <a:pt x="645314" y="-6559"/>
                    <a:pt x="718916" y="-4827"/>
                    <a:pt x="770871" y="12491"/>
                  </a:cubicBezTo>
                  <a:cubicBezTo>
                    <a:pt x="822826" y="29809"/>
                    <a:pt x="787324" y="53189"/>
                    <a:pt x="900758" y="126791"/>
                  </a:cubicBezTo>
                  <a:cubicBezTo>
                    <a:pt x="1014192" y="200393"/>
                    <a:pt x="1363153" y="366648"/>
                    <a:pt x="1451476" y="454105"/>
                  </a:cubicBezTo>
                  <a:cubicBezTo>
                    <a:pt x="1539799" y="541562"/>
                    <a:pt x="1523346" y="538964"/>
                    <a:pt x="1430694" y="651532"/>
                  </a:cubicBezTo>
                  <a:cubicBezTo>
                    <a:pt x="1338042" y="764100"/>
                    <a:pt x="1044498" y="1047253"/>
                    <a:pt x="895562" y="1129514"/>
                  </a:cubicBezTo>
                  <a:cubicBezTo>
                    <a:pt x="746626" y="1211775"/>
                    <a:pt x="665230" y="1192725"/>
                    <a:pt x="537076" y="1145100"/>
                  </a:cubicBezTo>
                  <a:cubicBezTo>
                    <a:pt x="408922" y="1097475"/>
                    <a:pt x="213226" y="925159"/>
                    <a:pt x="126635" y="843764"/>
                  </a:cubicBezTo>
                  <a:cubicBezTo>
                    <a:pt x="40044" y="762369"/>
                    <a:pt x="-35291" y="770162"/>
                    <a:pt x="17530" y="656728"/>
                  </a:cubicBezTo>
                  <a:cubicBezTo>
                    <a:pt x="70350" y="543294"/>
                    <a:pt x="337917" y="294778"/>
                    <a:pt x="433167" y="189137"/>
                  </a:cubicBezTo>
                  <a:close/>
                </a:path>
              </a:pathLst>
            </a:custGeom>
            <a:noFill/>
            <a:ln w="19050" cap="flat">
              <a:solidFill>
                <a:schemeClr val="accent1"/>
              </a:solidFill>
              <a:prstDash val="dash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endParaRPr>
            </a:p>
          </p:txBody>
        </p:sp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id="{7E691B0C-8AFC-494B-9A5F-7DA739970E64}"/>
                </a:ext>
              </a:extLst>
            </p:cNvPr>
            <p:cNvSpPr/>
            <p:nvPr/>
          </p:nvSpPr>
          <p:spPr>
            <a:xfrm>
              <a:off x="1075459" y="1900766"/>
              <a:ext cx="1212733" cy="1133379"/>
            </a:xfrm>
            <a:custGeom>
              <a:avLst/>
              <a:gdLst>
                <a:gd name="connsiteX0" fmla="*/ 0 w 1212733"/>
                <a:gd name="connsiteY0" fmla="*/ 1133379 h 1133379"/>
                <a:gd name="connsiteX1" fmla="*/ 353291 w 1212733"/>
                <a:gd name="connsiteY1" fmla="*/ 416407 h 1133379"/>
                <a:gd name="connsiteX2" fmla="*/ 1168977 w 1212733"/>
                <a:gd name="connsiteY2" fmla="*/ 21552 h 1133379"/>
                <a:gd name="connsiteX3" fmla="*/ 1117023 w 1212733"/>
                <a:gd name="connsiteY3" fmla="*/ 37139 h 1133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2733" h="1133379">
                  <a:moveTo>
                    <a:pt x="0" y="1133379"/>
                  </a:moveTo>
                  <a:cubicBezTo>
                    <a:pt x="79231" y="867545"/>
                    <a:pt x="158462" y="601711"/>
                    <a:pt x="353291" y="416407"/>
                  </a:cubicBezTo>
                  <a:cubicBezTo>
                    <a:pt x="548120" y="231103"/>
                    <a:pt x="1041688" y="84763"/>
                    <a:pt x="1168977" y="21552"/>
                  </a:cubicBezTo>
                  <a:cubicBezTo>
                    <a:pt x="1296266" y="-41659"/>
                    <a:pt x="1104034" y="56189"/>
                    <a:pt x="1117023" y="37139"/>
                  </a:cubicBezTo>
                </a:path>
              </a:pathLst>
            </a:cu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</p:grpSp>
      <p:sp>
        <p:nvSpPr>
          <p:cNvPr id="118" name="文本框 117">
            <a:extLst>
              <a:ext uri="{FF2B5EF4-FFF2-40B4-BE49-F238E27FC236}">
                <a16:creationId xmlns:a16="http://schemas.microsoft.com/office/drawing/2014/main" id="{6885626D-185A-4686-A41A-685637806B6C}"/>
              </a:ext>
            </a:extLst>
          </p:cNvPr>
          <p:cNvSpPr txBox="1"/>
          <p:nvPr/>
        </p:nvSpPr>
        <p:spPr>
          <a:xfrm>
            <a:off x="865697" y="4387429"/>
            <a:ext cx="7145694" cy="52321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omic Sans MS" panose="030F0702030302020204" pitchFamily="66" charset="0"/>
                <a:sym typeface="Calibri" panose="020F0502020204030204"/>
              </a:rPr>
              <a:t>The idea of the Wilson algorithm: Loop erasures on graph forms a random spanning tree/forest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Comic Sans MS" panose="030F0702030302020204" pitchFamily="66" charset="0"/>
              <a:sym typeface="Calibri" panose="020F0502020204030204"/>
            </a:endParaRPr>
          </a:p>
        </p:txBody>
      </p:sp>
      <p:sp>
        <p:nvSpPr>
          <p:cNvPr id="65" name="TextBox 4">
            <a:extLst>
              <a:ext uri="{FF2B5EF4-FFF2-40B4-BE49-F238E27FC236}">
                <a16:creationId xmlns:a16="http://schemas.microsoft.com/office/drawing/2014/main" id="{FD2D3956-60C5-21C2-F422-CBBC554F5710}"/>
              </a:ext>
            </a:extLst>
          </p:cNvPr>
          <p:cNvSpPr txBox="1"/>
          <p:nvPr/>
        </p:nvSpPr>
        <p:spPr>
          <a:xfrm>
            <a:off x="320889" y="275716"/>
            <a:ext cx="8897001" cy="400110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/>
          <a:p>
            <a:pPr>
              <a:defRPr sz="2000" b="1" spc="300">
                <a:solidFill>
                  <a:srgbClr val="2A77E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" sz="2000" b="1" spc="3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2. Our Solutions</a:t>
            </a:r>
            <a:endParaRPr lang="en-US" sz="2000" b="1" spc="300" dirty="0">
              <a:solidFill>
                <a:schemeClr val="tx1"/>
              </a:solidFill>
              <a:latin typeface="Comic Sans MS" panose="030F0702030302020204" pitchFamily="66" charset="0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68731922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FBA3E2B2-E53E-4FEA-BC56-903155DFDDFB}"/>
              </a:ext>
            </a:extLst>
          </p:cNvPr>
          <p:cNvGrpSpPr/>
          <p:nvPr/>
        </p:nvGrpSpPr>
        <p:grpSpPr>
          <a:xfrm>
            <a:off x="1438349" y="2394702"/>
            <a:ext cx="2128360" cy="896981"/>
            <a:chOff x="840455" y="1449722"/>
            <a:chExt cx="2331112" cy="943370"/>
          </a:xfrm>
        </p:grpSpPr>
        <p:cxnSp>
          <p:nvCxnSpPr>
            <p:cNvPr id="83" name="1-2">
              <a:extLst>
                <a:ext uri="{FF2B5EF4-FFF2-40B4-BE49-F238E27FC236}">
                  <a16:creationId xmlns:a16="http://schemas.microsoft.com/office/drawing/2014/main" id="{8791AE6D-31E0-4DFE-ACC4-DB5886C0801B}"/>
                </a:ext>
              </a:extLst>
            </p:cNvPr>
            <p:cNvCxnSpPr>
              <a:stCxn id="2" idx="3"/>
              <a:endCxn id="76" idx="7"/>
            </p:cNvCxnSpPr>
            <p:nvPr/>
          </p:nvCxnSpPr>
          <p:spPr>
            <a:xfrm flipH="1">
              <a:off x="1048804" y="1636854"/>
              <a:ext cx="234662" cy="240248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</p:cxnSp>
        <p:cxnSp>
          <p:nvCxnSpPr>
            <p:cNvPr id="85" name="1-4">
              <a:extLst>
                <a:ext uri="{FF2B5EF4-FFF2-40B4-BE49-F238E27FC236}">
                  <a16:creationId xmlns:a16="http://schemas.microsoft.com/office/drawing/2014/main" id="{1A9C0604-338E-4827-81D2-9AB1B1A4EE90}"/>
                </a:ext>
              </a:extLst>
            </p:cNvPr>
            <p:cNvCxnSpPr>
              <a:stCxn id="76" idx="5"/>
              <a:endCxn id="77" idx="1"/>
            </p:cNvCxnSpPr>
            <p:nvPr/>
          </p:nvCxnSpPr>
          <p:spPr>
            <a:xfrm>
              <a:off x="1048804" y="2032126"/>
              <a:ext cx="297640" cy="173834"/>
            </a:xfrm>
            <a:prstGeom prst="line">
              <a:avLst/>
            </a:prstGeom>
            <a:noFill/>
            <a:ln w="12700" cap="flat">
              <a:solidFill>
                <a:srgbClr val="FF0000"/>
              </a:solidFill>
              <a:prstDash val="solid"/>
              <a:round/>
              <a:headEnd type="none"/>
              <a:tailEnd type="arrow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</p:cxnSp>
        <p:cxnSp>
          <p:nvCxnSpPr>
            <p:cNvPr id="86" name="2-3">
              <a:extLst>
                <a:ext uri="{FF2B5EF4-FFF2-40B4-BE49-F238E27FC236}">
                  <a16:creationId xmlns:a16="http://schemas.microsoft.com/office/drawing/2014/main" id="{96FD7C5E-A43D-4069-BA80-4D0735C89825}"/>
                </a:ext>
              </a:extLst>
            </p:cNvPr>
            <p:cNvCxnSpPr>
              <a:cxnSpLocks/>
              <a:stCxn id="2" idx="5"/>
              <a:endCxn id="78" idx="1"/>
            </p:cNvCxnSpPr>
            <p:nvPr/>
          </p:nvCxnSpPr>
          <p:spPr>
            <a:xfrm>
              <a:off x="1449947" y="1636854"/>
              <a:ext cx="327761" cy="152221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</p:cxnSp>
        <p:cxnSp>
          <p:nvCxnSpPr>
            <p:cNvPr id="91" name="3-4">
              <a:extLst>
                <a:ext uri="{FF2B5EF4-FFF2-40B4-BE49-F238E27FC236}">
                  <a16:creationId xmlns:a16="http://schemas.microsoft.com/office/drawing/2014/main" id="{25D48877-8276-4374-8C35-AD17B82716AA}"/>
                </a:ext>
              </a:extLst>
            </p:cNvPr>
            <p:cNvCxnSpPr>
              <a:cxnSpLocks/>
              <a:stCxn id="78" idx="3"/>
              <a:endCxn id="77" idx="7"/>
            </p:cNvCxnSpPr>
            <p:nvPr/>
          </p:nvCxnSpPr>
          <p:spPr>
            <a:xfrm flipH="1">
              <a:off x="1512925" y="1944100"/>
              <a:ext cx="264783" cy="261860"/>
            </a:xfrm>
            <a:prstGeom prst="line">
              <a:avLst/>
            </a:prstGeom>
            <a:noFill/>
            <a:ln w="12700" cap="flat">
              <a:solidFill>
                <a:srgbClr val="FF0000"/>
              </a:solidFill>
              <a:prstDash val="solid"/>
              <a:round/>
              <a:headEnd type="arrow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</p:cxnSp>
        <p:cxnSp>
          <p:nvCxnSpPr>
            <p:cNvPr id="94" name="3-5">
              <a:extLst>
                <a:ext uri="{FF2B5EF4-FFF2-40B4-BE49-F238E27FC236}">
                  <a16:creationId xmlns:a16="http://schemas.microsoft.com/office/drawing/2014/main" id="{9AA5DECC-7989-408F-AC23-6BCB6519206F}"/>
                </a:ext>
              </a:extLst>
            </p:cNvPr>
            <p:cNvCxnSpPr>
              <a:cxnSpLocks/>
              <a:stCxn id="78" idx="7"/>
              <a:endCxn id="79" idx="2"/>
            </p:cNvCxnSpPr>
            <p:nvPr/>
          </p:nvCxnSpPr>
          <p:spPr>
            <a:xfrm flipV="1">
              <a:off x="1944188" y="1701676"/>
              <a:ext cx="501382" cy="87399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</p:cxnSp>
        <p:cxnSp>
          <p:nvCxnSpPr>
            <p:cNvPr id="98" name="5-6">
              <a:extLst>
                <a:ext uri="{FF2B5EF4-FFF2-40B4-BE49-F238E27FC236}">
                  <a16:creationId xmlns:a16="http://schemas.microsoft.com/office/drawing/2014/main" id="{C0D89FEB-6ED4-487F-A04B-2B6280496C24}"/>
                </a:ext>
              </a:extLst>
            </p:cNvPr>
            <p:cNvCxnSpPr>
              <a:cxnSpLocks/>
              <a:stCxn id="79" idx="3"/>
              <a:endCxn id="80" idx="0"/>
            </p:cNvCxnSpPr>
            <p:nvPr/>
          </p:nvCxnSpPr>
          <p:spPr>
            <a:xfrm flipH="1">
              <a:off x="2374356" y="1779189"/>
              <a:ext cx="105695" cy="372499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</p:cxnSp>
        <p:cxnSp>
          <p:nvCxnSpPr>
            <p:cNvPr id="101" name="5-7">
              <a:extLst>
                <a:ext uri="{FF2B5EF4-FFF2-40B4-BE49-F238E27FC236}">
                  <a16:creationId xmlns:a16="http://schemas.microsoft.com/office/drawing/2014/main" id="{A2492156-D9D2-406D-AFB4-FE0707F4AC98}"/>
                </a:ext>
              </a:extLst>
            </p:cNvPr>
            <p:cNvCxnSpPr>
              <a:cxnSpLocks/>
              <a:stCxn id="79" idx="5"/>
              <a:endCxn id="81" idx="1"/>
            </p:cNvCxnSpPr>
            <p:nvPr/>
          </p:nvCxnSpPr>
          <p:spPr>
            <a:xfrm>
              <a:off x="2646531" y="1779189"/>
              <a:ext cx="322284" cy="207533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</p:cxnSp>
        <p:cxnSp>
          <p:nvCxnSpPr>
            <p:cNvPr id="104" name="4-6">
              <a:extLst>
                <a:ext uri="{FF2B5EF4-FFF2-40B4-BE49-F238E27FC236}">
                  <a16:creationId xmlns:a16="http://schemas.microsoft.com/office/drawing/2014/main" id="{6260563C-71BE-4723-B764-5CCD9C55B134}"/>
                </a:ext>
              </a:extLst>
            </p:cNvPr>
            <p:cNvCxnSpPr>
              <a:cxnSpLocks/>
              <a:stCxn id="77" idx="6"/>
              <a:endCxn id="80" idx="2"/>
            </p:cNvCxnSpPr>
            <p:nvPr/>
          </p:nvCxnSpPr>
          <p:spPr>
            <a:xfrm flipV="1">
              <a:off x="1547404" y="2261307"/>
              <a:ext cx="709231" cy="22165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</p:cxnSp>
        <p:cxnSp>
          <p:nvCxnSpPr>
            <p:cNvPr id="110" name="6-7">
              <a:extLst>
                <a:ext uri="{FF2B5EF4-FFF2-40B4-BE49-F238E27FC236}">
                  <a16:creationId xmlns:a16="http://schemas.microsoft.com/office/drawing/2014/main" id="{B7EEB88E-729A-40CA-B6F5-A959FCBDA604}"/>
                </a:ext>
              </a:extLst>
            </p:cNvPr>
            <p:cNvCxnSpPr>
              <a:cxnSpLocks/>
              <a:stCxn id="80" idx="6"/>
              <a:endCxn id="81" idx="3"/>
            </p:cNvCxnSpPr>
            <p:nvPr/>
          </p:nvCxnSpPr>
          <p:spPr>
            <a:xfrm flipV="1">
              <a:off x="2492076" y="2141746"/>
              <a:ext cx="476740" cy="119561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</p:cxnSp>
        <p:grpSp>
          <p:nvGrpSpPr>
            <p:cNvPr id="117" name="节点2">
              <a:extLst>
                <a:ext uri="{FF2B5EF4-FFF2-40B4-BE49-F238E27FC236}">
                  <a16:creationId xmlns:a16="http://schemas.microsoft.com/office/drawing/2014/main" id="{486E903F-81E9-42F2-B9FA-8A6968FF450C}"/>
                </a:ext>
              </a:extLst>
            </p:cNvPr>
            <p:cNvGrpSpPr/>
            <p:nvPr/>
          </p:nvGrpSpPr>
          <p:grpSpPr>
            <a:xfrm>
              <a:off x="1245833" y="1449722"/>
              <a:ext cx="238593" cy="225888"/>
              <a:chOff x="1539746" y="1833177"/>
              <a:chExt cx="291857" cy="296735"/>
            </a:xfrm>
          </p:grpSpPr>
          <p:sp>
            <p:nvSpPr>
              <p:cNvPr id="2" name="node2">
                <a:extLst>
                  <a:ext uri="{FF2B5EF4-FFF2-40B4-BE49-F238E27FC236}">
                    <a16:creationId xmlns:a16="http://schemas.microsoft.com/office/drawing/2014/main" id="{EB19342D-D9F5-4203-AA3D-605AAAEE443A}"/>
                  </a:ext>
                </a:extLst>
              </p:cNvPr>
              <p:cNvSpPr/>
              <p:nvPr/>
            </p:nvSpPr>
            <p:spPr>
              <a:xfrm>
                <a:off x="1543603" y="1833177"/>
                <a:ext cx="288000" cy="288000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Calibri" panose="020F0502020204030204"/>
                </a:endParaRPr>
              </a:p>
            </p:txBody>
          </p:sp>
          <p:sp>
            <p:nvSpPr>
              <p:cNvPr id="116" name="2">
                <a:extLst>
                  <a:ext uri="{FF2B5EF4-FFF2-40B4-BE49-F238E27FC236}">
                    <a16:creationId xmlns:a16="http://schemas.microsoft.com/office/drawing/2014/main" id="{A04E5551-8239-4F8C-8318-2D7BE334D8E1}"/>
                  </a:ext>
                </a:extLst>
              </p:cNvPr>
              <p:cNvSpPr txBox="1"/>
              <p:nvPr/>
            </p:nvSpPr>
            <p:spPr>
              <a:xfrm>
                <a:off x="1539746" y="1841912"/>
                <a:ext cx="288000" cy="2880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 anchorCtr="1">
                <a:normAutofit lnSpcReduction="10000"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r>
                  <a:rPr lang="en-US" altLang="zh-CN" sz="1400" dirty="0">
                    <a:latin typeface="Comic Sans MS" panose="030F0702030302020204" pitchFamily="66" charset="0"/>
                  </a:rPr>
                  <a:t>2</a:t>
                </a:r>
                <a:endParaRPr kumimoji="0" lang="zh-CN" altLang="en-US" sz="1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omic Sans MS" panose="030F0702030302020204" pitchFamily="66" charset="0"/>
                  <a:sym typeface="Calibri" panose="020F0502020204030204"/>
                </a:endParaRPr>
              </a:p>
            </p:txBody>
          </p:sp>
        </p:grpSp>
        <p:grpSp>
          <p:nvGrpSpPr>
            <p:cNvPr id="145" name="节点1">
              <a:extLst>
                <a:ext uri="{FF2B5EF4-FFF2-40B4-BE49-F238E27FC236}">
                  <a16:creationId xmlns:a16="http://schemas.microsoft.com/office/drawing/2014/main" id="{3772DD56-904D-4DFF-B0AA-750C4690E40D}"/>
                </a:ext>
              </a:extLst>
            </p:cNvPr>
            <p:cNvGrpSpPr/>
            <p:nvPr/>
          </p:nvGrpSpPr>
          <p:grpSpPr>
            <a:xfrm>
              <a:off x="840455" y="1844995"/>
              <a:ext cx="242829" cy="219239"/>
              <a:chOff x="1043871" y="2352421"/>
              <a:chExt cx="297038" cy="288000"/>
            </a:xfrm>
          </p:grpSpPr>
          <p:sp>
            <p:nvSpPr>
              <p:cNvPr id="76" name="node1">
                <a:extLst>
                  <a:ext uri="{FF2B5EF4-FFF2-40B4-BE49-F238E27FC236}">
                    <a16:creationId xmlns:a16="http://schemas.microsoft.com/office/drawing/2014/main" id="{C2AC8CDE-D4E3-4859-8095-176A13D87E81}"/>
                  </a:ext>
                </a:extLst>
              </p:cNvPr>
              <p:cNvSpPr/>
              <p:nvPr/>
            </p:nvSpPr>
            <p:spPr>
              <a:xfrm>
                <a:off x="1052909" y="2352421"/>
                <a:ext cx="288000" cy="288000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Calibri" panose="020F0502020204030204"/>
                </a:endParaRPr>
              </a:p>
            </p:txBody>
          </p:sp>
          <p:sp>
            <p:nvSpPr>
              <p:cNvPr id="139" name="1">
                <a:extLst>
                  <a:ext uri="{FF2B5EF4-FFF2-40B4-BE49-F238E27FC236}">
                    <a16:creationId xmlns:a16="http://schemas.microsoft.com/office/drawing/2014/main" id="{25EE1D3D-6CB8-428E-B9F0-D5210784FBE1}"/>
                  </a:ext>
                </a:extLst>
              </p:cNvPr>
              <p:cNvSpPr txBox="1"/>
              <p:nvPr/>
            </p:nvSpPr>
            <p:spPr>
              <a:xfrm>
                <a:off x="1043871" y="2352421"/>
                <a:ext cx="288000" cy="2880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 anchorCtr="1">
                <a:normAutofit lnSpcReduction="10000"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r>
                  <a:rPr kumimoji="0" lang="en-US" altLang="zh-CN" sz="14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omic Sans MS" panose="030F0702030302020204" pitchFamily="66" charset="0"/>
                    <a:sym typeface="Calibri" panose="020F0502020204030204"/>
                  </a:rPr>
                  <a:t>1</a:t>
                </a:r>
                <a:endParaRPr kumimoji="0" lang="zh-CN" altLang="en-US" sz="1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omic Sans MS" panose="030F0702030302020204" pitchFamily="66" charset="0"/>
                  <a:sym typeface="Calibri" panose="020F0502020204030204"/>
                </a:endParaRPr>
              </a:p>
            </p:txBody>
          </p:sp>
        </p:grpSp>
        <p:grpSp>
          <p:nvGrpSpPr>
            <p:cNvPr id="150" name="节点4">
              <a:extLst>
                <a:ext uri="{FF2B5EF4-FFF2-40B4-BE49-F238E27FC236}">
                  <a16:creationId xmlns:a16="http://schemas.microsoft.com/office/drawing/2014/main" id="{581E1015-86B5-4913-ADF2-B7608A49008B}"/>
                </a:ext>
              </a:extLst>
            </p:cNvPr>
            <p:cNvGrpSpPr/>
            <p:nvPr/>
          </p:nvGrpSpPr>
          <p:grpSpPr>
            <a:xfrm>
              <a:off x="1309396" y="2173853"/>
              <a:ext cx="238009" cy="219239"/>
              <a:chOff x="1617498" y="2784421"/>
              <a:chExt cx="291142" cy="288000"/>
            </a:xfrm>
          </p:grpSpPr>
          <p:sp>
            <p:nvSpPr>
              <p:cNvPr id="77" name="node4">
                <a:extLst>
                  <a:ext uri="{FF2B5EF4-FFF2-40B4-BE49-F238E27FC236}">
                    <a16:creationId xmlns:a16="http://schemas.microsoft.com/office/drawing/2014/main" id="{16F50BC4-7DC1-4E80-A707-836B550B30AB}"/>
                  </a:ext>
                </a:extLst>
              </p:cNvPr>
              <p:cNvSpPr/>
              <p:nvPr/>
            </p:nvSpPr>
            <p:spPr>
              <a:xfrm>
                <a:off x="1620640" y="2784421"/>
                <a:ext cx="288000" cy="288000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Calibri" panose="020F0502020204030204"/>
                </a:endParaRPr>
              </a:p>
            </p:txBody>
          </p:sp>
          <p:sp>
            <p:nvSpPr>
              <p:cNvPr id="140" name="4">
                <a:extLst>
                  <a:ext uri="{FF2B5EF4-FFF2-40B4-BE49-F238E27FC236}">
                    <a16:creationId xmlns:a16="http://schemas.microsoft.com/office/drawing/2014/main" id="{D497327C-21EF-4542-B2A9-4DEE29A7D456}"/>
                  </a:ext>
                </a:extLst>
              </p:cNvPr>
              <p:cNvSpPr txBox="1"/>
              <p:nvPr/>
            </p:nvSpPr>
            <p:spPr>
              <a:xfrm>
                <a:off x="1617498" y="2784421"/>
                <a:ext cx="288000" cy="2880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 anchorCtr="1">
                <a:normAutofit lnSpcReduction="10000"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r>
                  <a:rPr lang="en-US" altLang="zh-CN" sz="1400" dirty="0">
                    <a:latin typeface="Comic Sans MS" panose="030F0702030302020204" pitchFamily="66" charset="0"/>
                  </a:rPr>
                  <a:t>4</a:t>
                </a:r>
                <a:endParaRPr kumimoji="0" lang="zh-CN" altLang="en-US" sz="1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omic Sans MS" panose="030F0702030302020204" pitchFamily="66" charset="0"/>
                  <a:sym typeface="Calibri" panose="020F0502020204030204"/>
                </a:endParaRPr>
              </a:p>
            </p:txBody>
          </p:sp>
        </p:grpSp>
        <p:grpSp>
          <p:nvGrpSpPr>
            <p:cNvPr id="149" name="节点3">
              <a:extLst>
                <a:ext uri="{FF2B5EF4-FFF2-40B4-BE49-F238E27FC236}">
                  <a16:creationId xmlns:a16="http://schemas.microsoft.com/office/drawing/2014/main" id="{7250D897-0BC4-42C6-8114-34040D6B9315}"/>
                </a:ext>
              </a:extLst>
            </p:cNvPr>
            <p:cNvGrpSpPr/>
            <p:nvPr/>
          </p:nvGrpSpPr>
          <p:grpSpPr>
            <a:xfrm>
              <a:off x="1742388" y="1748472"/>
              <a:ext cx="236280" cy="227735"/>
              <a:chOff x="2147152" y="2225625"/>
              <a:chExt cx="289027" cy="299161"/>
            </a:xfrm>
          </p:grpSpPr>
          <p:sp>
            <p:nvSpPr>
              <p:cNvPr id="78" name="node3">
                <a:extLst>
                  <a:ext uri="{FF2B5EF4-FFF2-40B4-BE49-F238E27FC236}">
                    <a16:creationId xmlns:a16="http://schemas.microsoft.com/office/drawing/2014/main" id="{0EEC2932-2449-41FB-8C1B-77C3F7480700}"/>
                  </a:ext>
                </a:extLst>
              </p:cNvPr>
              <p:cNvSpPr/>
              <p:nvPr/>
            </p:nvSpPr>
            <p:spPr>
              <a:xfrm>
                <a:off x="2148179" y="2236786"/>
                <a:ext cx="288000" cy="288000"/>
              </a:xfrm>
              <a:prstGeom prst="ellipse">
                <a:avLst/>
              </a:prstGeom>
              <a:solidFill>
                <a:srgbClr val="92D05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Calibri" panose="020F0502020204030204"/>
                </a:endParaRPr>
              </a:p>
            </p:txBody>
          </p:sp>
          <p:sp>
            <p:nvSpPr>
              <p:cNvPr id="141" name="3">
                <a:extLst>
                  <a:ext uri="{FF2B5EF4-FFF2-40B4-BE49-F238E27FC236}">
                    <a16:creationId xmlns:a16="http://schemas.microsoft.com/office/drawing/2014/main" id="{DC5FC49F-2F63-441D-82DF-92F7413CD076}"/>
                  </a:ext>
                </a:extLst>
              </p:cNvPr>
              <p:cNvSpPr txBox="1"/>
              <p:nvPr/>
            </p:nvSpPr>
            <p:spPr>
              <a:xfrm>
                <a:off x="2147152" y="2225625"/>
                <a:ext cx="288000" cy="2880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 anchorCtr="1">
                <a:normAutofit lnSpcReduction="10000"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r>
                  <a:rPr lang="en-US" altLang="zh-CN" sz="1400" dirty="0">
                    <a:latin typeface="Comic Sans MS" panose="030F0702030302020204" pitchFamily="66" charset="0"/>
                  </a:rPr>
                  <a:t>3</a:t>
                </a:r>
                <a:endParaRPr kumimoji="0" lang="zh-CN" altLang="en-US" sz="1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omic Sans MS" panose="030F0702030302020204" pitchFamily="66" charset="0"/>
                  <a:sym typeface="Calibri" panose="020F0502020204030204"/>
                </a:endParaRPr>
              </a:p>
            </p:txBody>
          </p:sp>
        </p:grpSp>
        <p:grpSp>
          <p:nvGrpSpPr>
            <p:cNvPr id="147" name="节点6">
              <a:extLst>
                <a:ext uri="{FF2B5EF4-FFF2-40B4-BE49-F238E27FC236}">
                  <a16:creationId xmlns:a16="http://schemas.microsoft.com/office/drawing/2014/main" id="{DDB27279-94A0-4B30-AA3C-66101D999122}"/>
                </a:ext>
              </a:extLst>
            </p:cNvPr>
            <p:cNvGrpSpPr/>
            <p:nvPr/>
          </p:nvGrpSpPr>
          <p:grpSpPr>
            <a:xfrm>
              <a:off x="2256636" y="2151688"/>
              <a:ext cx="235440" cy="219239"/>
              <a:chOff x="2776200" y="2755304"/>
              <a:chExt cx="288000" cy="288000"/>
            </a:xfrm>
          </p:grpSpPr>
          <p:sp>
            <p:nvSpPr>
              <p:cNvPr id="80" name="node6">
                <a:extLst>
                  <a:ext uri="{FF2B5EF4-FFF2-40B4-BE49-F238E27FC236}">
                    <a16:creationId xmlns:a16="http://schemas.microsoft.com/office/drawing/2014/main" id="{5B1AD0F6-9F09-4E13-AC2F-001BF16E579A}"/>
                  </a:ext>
                </a:extLst>
              </p:cNvPr>
              <p:cNvSpPr/>
              <p:nvPr/>
            </p:nvSpPr>
            <p:spPr>
              <a:xfrm>
                <a:off x="2776200" y="2755304"/>
                <a:ext cx="288000" cy="288000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Calibri" panose="020F0502020204030204"/>
                </a:endParaRPr>
              </a:p>
            </p:txBody>
          </p:sp>
          <p:sp>
            <p:nvSpPr>
              <p:cNvPr id="142" name="6">
                <a:extLst>
                  <a:ext uri="{FF2B5EF4-FFF2-40B4-BE49-F238E27FC236}">
                    <a16:creationId xmlns:a16="http://schemas.microsoft.com/office/drawing/2014/main" id="{41E84379-D068-4872-89E5-92755B9F26A3}"/>
                  </a:ext>
                </a:extLst>
              </p:cNvPr>
              <p:cNvSpPr txBox="1"/>
              <p:nvPr/>
            </p:nvSpPr>
            <p:spPr>
              <a:xfrm>
                <a:off x="2776200" y="2755304"/>
                <a:ext cx="288000" cy="2880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 anchorCtr="1">
                <a:normAutofit lnSpcReduction="10000"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r>
                  <a:rPr lang="en-US" altLang="zh-CN" sz="1400" dirty="0">
                    <a:latin typeface="Comic Sans MS" panose="030F0702030302020204" pitchFamily="66" charset="0"/>
                  </a:rPr>
                  <a:t>6</a:t>
                </a:r>
                <a:endParaRPr kumimoji="0" lang="zh-CN" altLang="en-US" sz="1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omic Sans MS" panose="030F0702030302020204" pitchFamily="66" charset="0"/>
                  <a:sym typeface="Calibri" panose="020F0502020204030204"/>
                </a:endParaRPr>
              </a:p>
            </p:txBody>
          </p:sp>
        </p:grpSp>
        <p:grpSp>
          <p:nvGrpSpPr>
            <p:cNvPr id="148" name="节点5">
              <a:extLst>
                <a:ext uri="{FF2B5EF4-FFF2-40B4-BE49-F238E27FC236}">
                  <a16:creationId xmlns:a16="http://schemas.microsoft.com/office/drawing/2014/main" id="{5CC06087-1F46-4528-ADE5-71AD576B6D1E}"/>
                </a:ext>
              </a:extLst>
            </p:cNvPr>
            <p:cNvGrpSpPr/>
            <p:nvPr/>
          </p:nvGrpSpPr>
          <p:grpSpPr>
            <a:xfrm>
              <a:off x="2445571" y="1592057"/>
              <a:ext cx="237231" cy="222511"/>
              <a:chOff x="3007313" y="2020153"/>
              <a:chExt cx="290191" cy="292298"/>
            </a:xfrm>
          </p:grpSpPr>
          <p:sp>
            <p:nvSpPr>
              <p:cNvPr id="79" name="node5">
                <a:extLst>
                  <a:ext uri="{FF2B5EF4-FFF2-40B4-BE49-F238E27FC236}">
                    <a16:creationId xmlns:a16="http://schemas.microsoft.com/office/drawing/2014/main" id="{80872ED2-F285-470A-B246-C90248F2F0BA}"/>
                  </a:ext>
                </a:extLst>
              </p:cNvPr>
              <p:cNvSpPr/>
              <p:nvPr/>
            </p:nvSpPr>
            <p:spPr>
              <a:xfrm>
                <a:off x="3007313" y="2020153"/>
                <a:ext cx="288000" cy="288000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Calibri" panose="020F0502020204030204"/>
                </a:endParaRPr>
              </a:p>
            </p:txBody>
          </p:sp>
          <p:sp>
            <p:nvSpPr>
              <p:cNvPr id="143" name="5">
                <a:extLst>
                  <a:ext uri="{FF2B5EF4-FFF2-40B4-BE49-F238E27FC236}">
                    <a16:creationId xmlns:a16="http://schemas.microsoft.com/office/drawing/2014/main" id="{72F7F41D-65A5-4710-BA38-140F5841443B}"/>
                  </a:ext>
                </a:extLst>
              </p:cNvPr>
              <p:cNvSpPr txBox="1"/>
              <p:nvPr/>
            </p:nvSpPr>
            <p:spPr>
              <a:xfrm>
                <a:off x="3009504" y="2024451"/>
                <a:ext cx="288000" cy="2880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 anchorCtr="1">
                <a:normAutofit lnSpcReduction="10000"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r>
                  <a:rPr lang="en-US" altLang="zh-CN" sz="1400" dirty="0">
                    <a:latin typeface="Comic Sans MS" panose="030F0702030302020204" pitchFamily="66" charset="0"/>
                  </a:rPr>
                  <a:t>5</a:t>
                </a:r>
                <a:endParaRPr kumimoji="0" lang="zh-CN" altLang="en-US" sz="1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omic Sans MS" panose="030F0702030302020204" pitchFamily="66" charset="0"/>
                  <a:sym typeface="Calibri" panose="020F0502020204030204"/>
                </a:endParaRPr>
              </a:p>
            </p:txBody>
          </p:sp>
        </p:grpSp>
        <p:grpSp>
          <p:nvGrpSpPr>
            <p:cNvPr id="146" name="节点7">
              <a:extLst>
                <a:ext uri="{FF2B5EF4-FFF2-40B4-BE49-F238E27FC236}">
                  <a16:creationId xmlns:a16="http://schemas.microsoft.com/office/drawing/2014/main" id="{31162823-E2A1-4C8D-8658-2837218A0D73}"/>
                </a:ext>
              </a:extLst>
            </p:cNvPr>
            <p:cNvGrpSpPr/>
            <p:nvPr/>
          </p:nvGrpSpPr>
          <p:grpSpPr>
            <a:xfrm>
              <a:off x="2934336" y="1954614"/>
              <a:ext cx="237231" cy="219239"/>
              <a:chOff x="3605190" y="2496421"/>
              <a:chExt cx="290191" cy="288000"/>
            </a:xfrm>
          </p:grpSpPr>
          <p:sp>
            <p:nvSpPr>
              <p:cNvPr id="81" name="node7">
                <a:extLst>
                  <a:ext uri="{FF2B5EF4-FFF2-40B4-BE49-F238E27FC236}">
                    <a16:creationId xmlns:a16="http://schemas.microsoft.com/office/drawing/2014/main" id="{181981B7-9B15-45D1-919C-6322F22FF106}"/>
                  </a:ext>
                </a:extLst>
              </p:cNvPr>
              <p:cNvSpPr/>
              <p:nvPr/>
            </p:nvSpPr>
            <p:spPr>
              <a:xfrm>
                <a:off x="3605190" y="2496421"/>
                <a:ext cx="288000" cy="288000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Calibri" panose="020F0502020204030204"/>
                </a:endParaRPr>
              </a:p>
            </p:txBody>
          </p:sp>
          <p:sp>
            <p:nvSpPr>
              <p:cNvPr id="144" name="7">
                <a:extLst>
                  <a:ext uri="{FF2B5EF4-FFF2-40B4-BE49-F238E27FC236}">
                    <a16:creationId xmlns:a16="http://schemas.microsoft.com/office/drawing/2014/main" id="{685FCDD4-326F-46CB-8E1F-35CD56172FC9}"/>
                  </a:ext>
                </a:extLst>
              </p:cNvPr>
              <p:cNvSpPr txBox="1"/>
              <p:nvPr/>
            </p:nvSpPr>
            <p:spPr>
              <a:xfrm>
                <a:off x="3607381" y="2496421"/>
                <a:ext cx="288000" cy="2880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 anchorCtr="1">
                <a:normAutofit lnSpcReduction="10000"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r>
                  <a:rPr lang="en-US" altLang="zh-CN" sz="1400" dirty="0">
                    <a:latin typeface="Comic Sans MS" panose="030F0702030302020204" pitchFamily="66" charset="0"/>
                  </a:rPr>
                  <a:t>7</a:t>
                </a:r>
                <a:endParaRPr kumimoji="0" lang="zh-CN" altLang="en-US" sz="1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omic Sans MS" panose="030F0702030302020204" pitchFamily="66" charset="0"/>
                  <a:sym typeface="Calibri" panose="020F0502020204030204"/>
                </a:endParaRPr>
              </a:p>
            </p:txBody>
          </p:sp>
        </p:grpSp>
      </p:grpSp>
      <p:sp>
        <p:nvSpPr>
          <p:cNvPr id="308" name="文本框 307">
            <a:extLst>
              <a:ext uri="{FF2B5EF4-FFF2-40B4-BE49-F238E27FC236}">
                <a16:creationId xmlns:a16="http://schemas.microsoft.com/office/drawing/2014/main" id="{6C69F2F5-1DD6-434D-A6E9-4BFA0E511799}"/>
              </a:ext>
            </a:extLst>
          </p:cNvPr>
          <p:cNvSpPr txBox="1"/>
          <p:nvPr/>
        </p:nvSpPr>
        <p:spPr>
          <a:xfrm>
            <a:off x="609241" y="875738"/>
            <a:ext cx="5560899" cy="3077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400" dirty="0">
                <a:latin typeface="Comic Sans MS" panose="030F0702030302020204" pitchFamily="66" charset="0"/>
              </a:rPr>
              <a:t>The relation to RSFs brings novel, </a:t>
            </a:r>
            <a:r>
              <a:rPr kumimoji="0" lang="en-US" altLang="zh-CN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mic Sans MS" panose="030F0702030302020204" pitchFamily="66" charset="0"/>
                <a:sym typeface="Calibri" panose="020F0502020204030204"/>
              </a:rPr>
              <a:t>effective algorithms!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mic Sans MS" panose="030F0702030302020204" pitchFamily="66" charset="0"/>
              <a:sym typeface="Calibri" panose="020F0502020204030204"/>
            </a:endParaRPr>
          </a:p>
        </p:txBody>
      </p:sp>
      <p:sp>
        <p:nvSpPr>
          <p:cNvPr id="399" name="文本框 398">
            <a:extLst>
              <a:ext uri="{FF2B5EF4-FFF2-40B4-BE49-F238E27FC236}">
                <a16:creationId xmlns:a16="http://schemas.microsoft.com/office/drawing/2014/main" id="{54CE6943-BC6A-49F2-9B4C-BEE346A4D90E}"/>
              </a:ext>
            </a:extLst>
          </p:cNvPr>
          <p:cNvSpPr txBox="1"/>
          <p:nvPr/>
        </p:nvSpPr>
        <p:spPr>
          <a:xfrm>
            <a:off x="4077903" y="2611380"/>
            <a:ext cx="1270953" cy="3077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400" dirty="0">
                <a:latin typeface="Comic Sans MS" panose="030F0702030302020204" pitchFamily="66" charset="0"/>
              </a:rPr>
              <a:t>Walk from 1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mic Sans MS" panose="030F0702030302020204" pitchFamily="66" charset="0"/>
              <a:sym typeface="Calibri" panose="020F0502020204030204"/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3C21F14A-6EEC-4945-86E7-D959939163BD}"/>
              </a:ext>
            </a:extLst>
          </p:cNvPr>
          <p:cNvSpPr txBox="1"/>
          <p:nvPr/>
        </p:nvSpPr>
        <p:spPr>
          <a:xfrm>
            <a:off x="609241" y="1263945"/>
            <a:ext cx="4630420" cy="3077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"/>
            </a:pPr>
            <a:r>
              <a:rPr lang="en-US" altLang="zh-CN" sz="1400" dirty="0">
                <a:latin typeface="Comic Sans MS" panose="030F0702030302020204" pitchFamily="66" charset="0"/>
              </a:rPr>
              <a:t> The process of the modified Wilson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C1333EE8-D4B1-4536-8338-9EB38C728FC3}"/>
                  </a:ext>
                </a:extLst>
              </p:cNvPr>
              <p:cNvSpPr txBox="1"/>
              <p:nvPr/>
            </p:nvSpPr>
            <p:spPr>
              <a:xfrm>
                <a:off x="953697" y="1640108"/>
                <a:ext cx="5560898" cy="33855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 marL="285750" marR="0" indent="-28575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</a:pPr>
                <a:r>
                  <a:rPr lang="en-US" altLang="zh-CN" sz="1400" dirty="0">
                    <a:latin typeface="Comic Sans MS" panose="030F0702030302020204" pitchFamily="66" charset="0"/>
                  </a:rPr>
                  <a:t>Fixing an ordering of nodes: i.e. 1, 2, …, n      Initialize F=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1600" i="0" smtClean="0">
                        <a:latin typeface="Comic Sans MS" panose="030F0702030302020204" pitchFamily="66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endParaRPr lang="en-US" altLang="zh-CN" sz="16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C1333EE8-D4B1-4536-8338-9EB38C728F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697" y="1640108"/>
                <a:ext cx="5560898" cy="338552"/>
              </a:xfrm>
              <a:prstGeom prst="rect">
                <a:avLst/>
              </a:prstGeom>
              <a:blipFill>
                <a:blip r:embed="rId2"/>
                <a:stretch>
                  <a:fillRect l="-986" b="-16071"/>
                </a:stretch>
              </a:blipFill>
              <a:ln w="12700" cap="flat">
                <a:noFill/>
                <a:miter lim="400000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5DF7D771-52A6-4CF1-AD5B-ACD62211EF4D}"/>
                  </a:ext>
                </a:extLst>
              </p:cNvPr>
              <p:cNvSpPr txBox="1"/>
              <p:nvPr/>
            </p:nvSpPr>
            <p:spPr>
              <a:xfrm>
                <a:off x="953697" y="2011717"/>
                <a:ext cx="6065362" cy="30777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 marL="285750" marR="0" indent="-28575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</a:pPr>
                <a:r>
                  <a:rPr lang="en-US" altLang="zh-CN" sz="1400" dirty="0">
                    <a:latin typeface="Comic Sans MS" panose="030F0702030302020204" pitchFamily="66" charset="0"/>
                  </a:rPr>
                  <a:t>Run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1400" b="0" i="0" smtClean="0">
                        <a:latin typeface="Comic Sans MS" panose="030F0702030302020204" pitchFamily="66" charset="0"/>
                      </a:rPr>
                      <m:t>α</m:t>
                    </m:r>
                  </m:oMath>
                </a14:m>
                <a:r>
                  <a:rPr lang="en-US" altLang="zh-CN" sz="1400" dirty="0">
                    <a:latin typeface="Comic Sans MS" panose="030F0702030302020204" pitchFamily="66" charset="0"/>
                  </a:rPr>
                  <a:t>-random walk by this order, add the loop-erasure to F</a:t>
                </a:r>
              </a:p>
            </p:txBody>
          </p:sp>
        </mc:Choice>
        <mc:Fallback xmlns="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5DF7D771-52A6-4CF1-AD5B-ACD62211EF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697" y="2011717"/>
                <a:ext cx="6065362" cy="307775"/>
              </a:xfrm>
              <a:prstGeom prst="rect">
                <a:avLst/>
              </a:prstGeom>
              <a:blipFill>
                <a:blip r:embed="rId3"/>
                <a:stretch>
                  <a:fillRect l="-905" t="-4000" b="-22000"/>
                </a:stretch>
              </a:blipFill>
              <a:ln w="12700" cap="flat">
                <a:noFill/>
                <a:miter lim="400000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94046EA6-DB8B-416F-9340-1E014AB55ABC}"/>
                  </a:ext>
                </a:extLst>
              </p:cNvPr>
              <p:cNvSpPr txBox="1"/>
              <p:nvPr/>
            </p:nvSpPr>
            <p:spPr>
              <a:xfrm>
                <a:off x="953697" y="3366673"/>
                <a:ext cx="6694012" cy="30777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 marL="285750" marR="0" indent="-28575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</a:pPr>
                <a:r>
                  <a:rPr lang="en-US" altLang="zh-CN" sz="1400" dirty="0">
                    <a:latin typeface="Comic Sans MS" panose="030F0702030302020204" pitchFamily="66" charset="0"/>
                  </a:rPr>
                  <a:t>Run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1400" b="0" i="0" smtClean="0">
                        <a:latin typeface="Comic Sans MS" panose="030F0702030302020204" pitchFamily="66" charset="0"/>
                      </a:rPr>
                      <m:t>α</m:t>
                    </m:r>
                  </m:oMath>
                </a14:m>
                <a:r>
                  <a:rPr lang="en-US" altLang="zh-CN" sz="1400" dirty="0">
                    <a:latin typeface="Comic Sans MS" panose="030F0702030302020204" pitchFamily="66" charset="0"/>
                  </a:rPr>
                  <a:t>-random walks outside from F, until it stops or hits F </a:t>
                </a:r>
              </a:p>
            </p:txBody>
          </p:sp>
        </mc:Choice>
        <mc:Fallback xmlns="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94046EA6-DB8B-416F-9340-1E014AB55A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697" y="3366673"/>
                <a:ext cx="6694012" cy="307775"/>
              </a:xfrm>
              <a:prstGeom prst="rect">
                <a:avLst/>
              </a:prstGeom>
              <a:blipFill>
                <a:blip r:embed="rId4"/>
                <a:stretch>
                  <a:fillRect l="-819" t="-1961" b="-19608"/>
                </a:stretch>
              </a:blipFill>
              <a:ln w="12700" cap="flat">
                <a:noFill/>
                <a:miter lim="400000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组合 3">
            <a:extLst>
              <a:ext uri="{FF2B5EF4-FFF2-40B4-BE49-F238E27FC236}">
                <a16:creationId xmlns:a16="http://schemas.microsoft.com/office/drawing/2014/main" id="{28BFC746-9EC1-694A-9D58-BF3A59E5909F}"/>
              </a:ext>
            </a:extLst>
          </p:cNvPr>
          <p:cNvGrpSpPr/>
          <p:nvPr/>
        </p:nvGrpSpPr>
        <p:grpSpPr>
          <a:xfrm>
            <a:off x="1445095" y="3653716"/>
            <a:ext cx="2119979" cy="835007"/>
            <a:chOff x="1445095" y="3718126"/>
            <a:chExt cx="2119979" cy="835007"/>
          </a:xfrm>
        </p:grpSpPr>
        <p:cxnSp>
          <p:nvCxnSpPr>
            <p:cNvPr id="41" name="1-2">
              <a:extLst>
                <a:ext uri="{FF2B5EF4-FFF2-40B4-BE49-F238E27FC236}">
                  <a16:creationId xmlns:a16="http://schemas.microsoft.com/office/drawing/2014/main" id="{CCC76946-4D3C-41F6-B202-965205667912}"/>
                </a:ext>
              </a:extLst>
            </p:cNvPr>
            <p:cNvCxnSpPr>
              <a:stCxn id="70" idx="3"/>
              <a:endCxn id="67" idx="7"/>
            </p:cNvCxnSpPr>
            <p:nvPr/>
          </p:nvCxnSpPr>
          <p:spPr>
            <a:xfrm flipH="1">
              <a:off x="1634573" y="3883763"/>
              <a:ext cx="213408" cy="212651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</p:cxnSp>
        <p:cxnSp>
          <p:nvCxnSpPr>
            <p:cNvPr id="42" name="1-4">
              <a:extLst>
                <a:ext uri="{FF2B5EF4-FFF2-40B4-BE49-F238E27FC236}">
                  <a16:creationId xmlns:a16="http://schemas.microsoft.com/office/drawing/2014/main" id="{144C5492-2B74-4B98-8A76-A113C9998AF9}"/>
                </a:ext>
              </a:extLst>
            </p:cNvPr>
            <p:cNvCxnSpPr>
              <a:stCxn id="67" idx="5"/>
              <a:endCxn id="65" idx="1"/>
            </p:cNvCxnSpPr>
            <p:nvPr/>
          </p:nvCxnSpPr>
          <p:spPr>
            <a:xfrm>
              <a:off x="1634573" y="4233630"/>
              <a:ext cx="270682" cy="153866"/>
            </a:xfrm>
            <a:prstGeom prst="line">
              <a:avLst/>
            </a:prstGeom>
            <a:noFill/>
            <a:ln w="12700" cap="flat">
              <a:solidFill>
                <a:srgbClr val="FF0000"/>
              </a:solidFill>
              <a:prstDash val="solid"/>
              <a:round/>
              <a:headEnd type="none"/>
              <a:tailEnd type="arrow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</p:cxnSp>
        <p:cxnSp>
          <p:nvCxnSpPr>
            <p:cNvPr id="43" name="2-3">
              <a:extLst>
                <a:ext uri="{FF2B5EF4-FFF2-40B4-BE49-F238E27FC236}">
                  <a16:creationId xmlns:a16="http://schemas.microsoft.com/office/drawing/2014/main" id="{F71F66DF-DBC5-4D74-B27C-26B8BC590404}"/>
                </a:ext>
              </a:extLst>
            </p:cNvPr>
            <p:cNvCxnSpPr>
              <a:cxnSpLocks/>
              <a:stCxn id="70" idx="5"/>
              <a:endCxn id="63" idx="1"/>
            </p:cNvCxnSpPr>
            <p:nvPr/>
          </p:nvCxnSpPr>
          <p:spPr>
            <a:xfrm>
              <a:off x="1999384" y="3883763"/>
              <a:ext cx="298075" cy="134736"/>
            </a:xfrm>
            <a:prstGeom prst="line">
              <a:avLst/>
            </a:prstGeom>
            <a:noFill/>
            <a:ln w="12700" cap="flat">
              <a:solidFill>
                <a:srgbClr val="0070C0"/>
              </a:solidFill>
              <a:prstDash val="solid"/>
              <a:round/>
              <a:headEnd type="none"/>
              <a:tailEnd type="arrow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</p:cxnSp>
        <p:cxnSp>
          <p:nvCxnSpPr>
            <p:cNvPr id="44" name="3-4">
              <a:extLst>
                <a:ext uri="{FF2B5EF4-FFF2-40B4-BE49-F238E27FC236}">
                  <a16:creationId xmlns:a16="http://schemas.microsoft.com/office/drawing/2014/main" id="{DBCD9D0F-4468-4E85-9EF7-0162024685D0}"/>
                </a:ext>
              </a:extLst>
            </p:cNvPr>
            <p:cNvCxnSpPr>
              <a:cxnSpLocks/>
              <a:stCxn id="63" idx="3"/>
              <a:endCxn id="65" idx="7"/>
            </p:cNvCxnSpPr>
            <p:nvPr/>
          </p:nvCxnSpPr>
          <p:spPr>
            <a:xfrm flipH="1">
              <a:off x="2056658" y="4155716"/>
              <a:ext cx="240801" cy="231781"/>
            </a:xfrm>
            <a:prstGeom prst="line">
              <a:avLst/>
            </a:prstGeom>
            <a:noFill/>
            <a:ln w="12700" cap="flat">
              <a:solidFill>
                <a:srgbClr val="FF0000"/>
              </a:solidFill>
              <a:prstDash val="solid"/>
              <a:round/>
              <a:headEnd type="arrow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</p:cxnSp>
        <p:cxnSp>
          <p:nvCxnSpPr>
            <p:cNvPr id="45" name="3-5">
              <a:extLst>
                <a:ext uri="{FF2B5EF4-FFF2-40B4-BE49-F238E27FC236}">
                  <a16:creationId xmlns:a16="http://schemas.microsoft.com/office/drawing/2014/main" id="{BF7D645D-F959-44D9-80C1-BD27861B37FB}"/>
                </a:ext>
              </a:extLst>
            </p:cNvPr>
            <p:cNvCxnSpPr>
              <a:cxnSpLocks/>
              <a:stCxn id="63" idx="7"/>
              <a:endCxn id="59" idx="2"/>
            </p:cNvCxnSpPr>
            <p:nvPr/>
          </p:nvCxnSpPr>
          <p:spPr>
            <a:xfrm flipV="1">
              <a:off x="2448861" y="3941139"/>
              <a:ext cx="455971" cy="77360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</p:cxnSp>
        <p:cxnSp>
          <p:nvCxnSpPr>
            <p:cNvPr id="46" name="5-6">
              <a:extLst>
                <a:ext uri="{FF2B5EF4-FFF2-40B4-BE49-F238E27FC236}">
                  <a16:creationId xmlns:a16="http://schemas.microsoft.com/office/drawing/2014/main" id="{F31FED96-B061-455C-9C74-B224A3EA4FB8}"/>
                </a:ext>
              </a:extLst>
            </p:cNvPr>
            <p:cNvCxnSpPr>
              <a:cxnSpLocks/>
              <a:stCxn id="59" idx="3"/>
              <a:endCxn id="61" idx="0"/>
            </p:cNvCxnSpPr>
            <p:nvPr/>
          </p:nvCxnSpPr>
          <p:spPr>
            <a:xfrm flipH="1">
              <a:off x="2840068" y="4009748"/>
              <a:ext cx="96122" cy="329711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</p:cxnSp>
        <p:cxnSp>
          <p:nvCxnSpPr>
            <p:cNvPr id="47" name="5-7">
              <a:extLst>
                <a:ext uri="{FF2B5EF4-FFF2-40B4-BE49-F238E27FC236}">
                  <a16:creationId xmlns:a16="http://schemas.microsoft.com/office/drawing/2014/main" id="{B6BBB562-9018-4AC2-BAC3-9E685D0AC412}"/>
                </a:ext>
              </a:extLst>
            </p:cNvPr>
            <p:cNvCxnSpPr>
              <a:cxnSpLocks/>
              <a:stCxn id="59" idx="5"/>
              <a:endCxn id="57" idx="1"/>
            </p:cNvCxnSpPr>
            <p:nvPr/>
          </p:nvCxnSpPr>
          <p:spPr>
            <a:xfrm>
              <a:off x="3087591" y="4009748"/>
              <a:ext cx="293094" cy="183694"/>
            </a:xfrm>
            <a:prstGeom prst="line">
              <a:avLst/>
            </a:prstGeom>
            <a:noFill/>
            <a:ln w="12700" cap="flat">
              <a:solidFill>
                <a:srgbClr val="0070C0"/>
              </a:solidFill>
              <a:prstDash val="solid"/>
              <a:round/>
              <a:headEnd type="arrow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</p:cxnSp>
        <p:cxnSp>
          <p:nvCxnSpPr>
            <p:cNvPr id="48" name="4-6">
              <a:extLst>
                <a:ext uri="{FF2B5EF4-FFF2-40B4-BE49-F238E27FC236}">
                  <a16:creationId xmlns:a16="http://schemas.microsoft.com/office/drawing/2014/main" id="{C49E1BCB-2F76-49A7-8463-405C6E8177C9}"/>
                </a:ext>
              </a:extLst>
            </p:cNvPr>
            <p:cNvCxnSpPr>
              <a:cxnSpLocks/>
              <a:stCxn id="65" idx="6"/>
              <a:endCxn id="61" idx="2"/>
            </p:cNvCxnSpPr>
            <p:nvPr/>
          </p:nvCxnSpPr>
          <p:spPr>
            <a:xfrm flipV="1">
              <a:off x="2088014" y="4436486"/>
              <a:ext cx="644995" cy="19619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</p:cxnSp>
        <p:cxnSp>
          <p:nvCxnSpPr>
            <p:cNvPr id="49" name="6-7">
              <a:extLst>
                <a:ext uri="{FF2B5EF4-FFF2-40B4-BE49-F238E27FC236}">
                  <a16:creationId xmlns:a16="http://schemas.microsoft.com/office/drawing/2014/main" id="{4B601A39-A5E2-4A2C-A5A5-E3D602CD3CCC}"/>
                </a:ext>
              </a:extLst>
            </p:cNvPr>
            <p:cNvCxnSpPr>
              <a:cxnSpLocks/>
              <a:stCxn id="61" idx="6"/>
              <a:endCxn id="57" idx="3"/>
            </p:cNvCxnSpPr>
            <p:nvPr/>
          </p:nvCxnSpPr>
          <p:spPr>
            <a:xfrm flipV="1">
              <a:off x="2947126" y="4330659"/>
              <a:ext cx="433561" cy="105827"/>
            </a:xfrm>
            <a:prstGeom prst="line">
              <a:avLst/>
            </a:prstGeom>
            <a:noFill/>
            <a:ln w="12700" cap="flat">
              <a:solidFill>
                <a:srgbClr val="0070C0"/>
              </a:solidFill>
              <a:prstDash val="solid"/>
              <a:round/>
              <a:headEnd type="none"/>
              <a:tailEnd type="arrow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</p:cxnSp>
        <p:grpSp>
          <p:nvGrpSpPr>
            <p:cNvPr id="50" name="节点2">
              <a:extLst>
                <a:ext uri="{FF2B5EF4-FFF2-40B4-BE49-F238E27FC236}">
                  <a16:creationId xmlns:a16="http://schemas.microsoft.com/office/drawing/2014/main" id="{829EB7B0-CE08-43D1-AD57-AC5059CC3EA0}"/>
                </a:ext>
              </a:extLst>
            </p:cNvPr>
            <p:cNvGrpSpPr/>
            <p:nvPr/>
          </p:nvGrpSpPr>
          <p:grpSpPr>
            <a:xfrm>
              <a:off x="1813757" y="3718126"/>
              <a:ext cx="216983" cy="199941"/>
              <a:chOff x="1539746" y="1833177"/>
              <a:chExt cx="291857" cy="296735"/>
            </a:xfrm>
          </p:grpSpPr>
          <p:sp>
            <p:nvSpPr>
              <p:cNvPr id="70" name="node2">
                <a:extLst>
                  <a:ext uri="{FF2B5EF4-FFF2-40B4-BE49-F238E27FC236}">
                    <a16:creationId xmlns:a16="http://schemas.microsoft.com/office/drawing/2014/main" id="{6F532485-8CF4-4D6A-844B-184B92BFC148}"/>
                  </a:ext>
                </a:extLst>
              </p:cNvPr>
              <p:cNvSpPr/>
              <p:nvPr/>
            </p:nvSpPr>
            <p:spPr>
              <a:xfrm>
                <a:off x="1543603" y="1833177"/>
                <a:ext cx="288000" cy="288000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Calibri" panose="020F0502020204030204"/>
                </a:endParaRPr>
              </a:p>
            </p:txBody>
          </p:sp>
          <p:sp>
            <p:nvSpPr>
              <p:cNvPr id="71" name="2">
                <a:extLst>
                  <a:ext uri="{FF2B5EF4-FFF2-40B4-BE49-F238E27FC236}">
                    <a16:creationId xmlns:a16="http://schemas.microsoft.com/office/drawing/2014/main" id="{51EE42EB-F4EF-41DA-9B04-9B3640589149}"/>
                  </a:ext>
                </a:extLst>
              </p:cNvPr>
              <p:cNvSpPr txBox="1"/>
              <p:nvPr/>
            </p:nvSpPr>
            <p:spPr>
              <a:xfrm>
                <a:off x="1539746" y="1841912"/>
                <a:ext cx="288000" cy="2880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 anchorCtr="1">
                <a:normAutofit lnSpcReduction="10000"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r>
                  <a:rPr lang="en-US" altLang="zh-CN" sz="1400" dirty="0">
                    <a:latin typeface="Comic Sans MS" panose="030F0702030302020204" pitchFamily="66" charset="0"/>
                  </a:rPr>
                  <a:t>2</a:t>
                </a:r>
                <a:endParaRPr kumimoji="0" lang="zh-CN" altLang="en-US" sz="1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omic Sans MS" panose="030F0702030302020204" pitchFamily="66" charset="0"/>
                  <a:sym typeface="Calibri" panose="020F0502020204030204"/>
                </a:endParaRPr>
              </a:p>
            </p:txBody>
          </p:sp>
        </p:grpSp>
        <p:grpSp>
          <p:nvGrpSpPr>
            <p:cNvPr id="51" name="节点1">
              <a:extLst>
                <a:ext uri="{FF2B5EF4-FFF2-40B4-BE49-F238E27FC236}">
                  <a16:creationId xmlns:a16="http://schemas.microsoft.com/office/drawing/2014/main" id="{7C1FAAEB-2F6E-44C4-BBB3-0BE94E045DB2}"/>
                </a:ext>
              </a:extLst>
            </p:cNvPr>
            <p:cNvGrpSpPr/>
            <p:nvPr/>
          </p:nvGrpSpPr>
          <p:grpSpPr>
            <a:xfrm>
              <a:off x="1445095" y="4067995"/>
              <a:ext cx="220836" cy="194055"/>
              <a:chOff x="1043871" y="2352421"/>
              <a:chExt cx="297038" cy="288000"/>
            </a:xfrm>
          </p:grpSpPr>
          <p:sp>
            <p:nvSpPr>
              <p:cNvPr id="67" name="node1">
                <a:extLst>
                  <a:ext uri="{FF2B5EF4-FFF2-40B4-BE49-F238E27FC236}">
                    <a16:creationId xmlns:a16="http://schemas.microsoft.com/office/drawing/2014/main" id="{556447AB-922E-460C-820E-FFD355CDFCBA}"/>
                  </a:ext>
                </a:extLst>
              </p:cNvPr>
              <p:cNvSpPr/>
              <p:nvPr/>
            </p:nvSpPr>
            <p:spPr>
              <a:xfrm>
                <a:off x="1052909" y="2352421"/>
                <a:ext cx="288000" cy="288000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Calibri" panose="020F0502020204030204"/>
                </a:endParaRPr>
              </a:p>
            </p:txBody>
          </p:sp>
          <p:sp>
            <p:nvSpPr>
              <p:cNvPr id="68" name="1">
                <a:extLst>
                  <a:ext uri="{FF2B5EF4-FFF2-40B4-BE49-F238E27FC236}">
                    <a16:creationId xmlns:a16="http://schemas.microsoft.com/office/drawing/2014/main" id="{C11C1653-9CD6-454E-9A82-4A117A407E89}"/>
                  </a:ext>
                </a:extLst>
              </p:cNvPr>
              <p:cNvSpPr txBox="1"/>
              <p:nvPr/>
            </p:nvSpPr>
            <p:spPr>
              <a:xfrm>
                <a:off x="1043871" y="2352421"/>
                <a:ext cx="288000" cy="2880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 anchorCtr="1">
                <a:normAutofit lnSpcReduction="10000"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r>
                  <a:rPr kumimoji="0" lang="en-US" altLang="zh-CN" sz="14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omic Sans MS" panose="030F0702030302020204" pitchFamily="66" charset="0"/>
                    <a:sym typeface="Calibri" panose="020F0502020204030204"/>
                  </a:rPr>
                  <a:t>1</a:t>
                </a:r>
                <a:endParaRPr kumimoji="0" lang="zh-CN" altLang="en-US" sz="1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omic Sans MS" panose="030F0702030302020204" pitchFamily="66" charset="0"/>
                  <a:sym typeface="Calibri" panose="020F0502020204030204"/>
                </a:endParaRPr>
              </a:p>
            </p:txBody>
          </p:sp>
        </p:grpSp>
        <p:grpSp>
          <p:nvGrpSpPr>
            <p:cNvPr id="52" name="节点4">
              <a:extLst>
                <a:ext uri="{FF2B5EF4-FFF2-40B4-BE49-F238E27FC236}">
                  <a16:creationId xmlns:a16="http://schemas.microsoft.com/office/drawing/2014/main" id="{6670936B-8673-40D8-8333-7021AAA55CAB}"/>
                </a:ext>
              </a:extLst>
            </p:cNvPr>
            <p:cNvGrpSpPr/>
            <p:nvPr/>
          </p:nvGrpSpPr>
          <p:grpSpPr>
            <a:xfrm>
              <a:off x="1871563" y="4359078"/>
              <a:ext cx="216452" cy="194055"/>
              <a:chOff x="1617498" y="2784421"/>
              <a:chExt cx="291142" cy="288000"/>
            </a:xfrm>
          </p:grpSpPr>
          <p:sp>
            <p:nvSpPr>
              <p:cNvPr id="65" name="node4">
                <a:extLst>
                  <a:ext uri="{FF2B5EF4-FFF2-40B4-BE49-F238E27FC236}">
                    <a16:creationId xmlns:a16="http://schemas.microsoft.com/office/drawing/2014/main" id="{F380F714-1D99-4708-933A-0634C1C3B224}"/>
                  </a:ext>
                </a:extLst>
              </p:cNvPr>
              <p:cNvSpPr/>
              <p:nvPr/>
            </p:nvSpPr>
            <p:spPr>
              <a:xfrm>
                <a:off x="1620640" y="2784421"/>
                <a:ext cx="288000" cy="288000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Calibri" panose="020F0502020204030204"/>
                </a:endParaRPr>
              </a:p>
            </p:txBody>
          </p:sp>
          <p:sp>
            <p:nvSpPr>
              <p:cNvPr id="66" name="4">
                <a:extLst>
                  <a:ext uri="{FF2B5EF4-FFF2-40B4-BE49-F238E27FC236}">
                    <a16:creationId xmlns:a16="http://schemas.microsoft.com/office/drawing/2014/main" id="{40E225FA-C1C5-45B6-96CE-3BFF139E506B}"/>
                  </a:ext>
                </a:extLst>
              </p:cNvPr>
              <p:cNvSpPr txBox="1"/>
              <p:nvPr/>
            </p:nvSpPr>
            <p:spPr>
              <a:xfrm>
                <a:off x="1617498" y="2784421"/>
                <a:ext cx="288000" cy="2880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 anchorCtr="1">
                <a:normAutofit lnSpcReduction="10000"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r>
                  <a:rPr lang="en-US" altLang="zh-CN" sz="1400" dirty="0">
                    <a:latin typeface="Comic Sans MS" panose="030F0702030302020204" pitchFamily="66" charset="0"/>
                  </a:rPr>
                  <a:t>4</a:t>
                </a:r>
                <a:endParaRPr kumimoji="0" lang="zh-CN" altLang="en-US" sz="1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omic Sans MS" panose="030F0702030302020204" pitchFamily="66" charset="0"/>
                  <a:sym typeface="Calibri" panose="020F0502020204030204"/>
                </a:endParaRPr>
              </a:p>
            </p:txBody>
          </p:sp>
        </p:grpSp>
        <p:grpSp>
          <p:nvGrpSpPr>
            <p:cNvPr id="53" name="节点3">
              <a:extLst>
                <a:ext uri="{FF2B5EF4-FFF2-40B4-BE49-F238E27FC236}">
                  <a16:creationId xmlns:a16="http://schemas.microsoft.com/office/drawing/2014/main" id="{92330DD1-69BB-4616-9633-3842167E8238}"/>
                </a:ext>
              </a:extLst>
            </p:cNvPr>
            <p:cNvGrpSpPr/>
            <p:nvPr/>
          </p:nvGrpSpPr>
          <p:grpSpPr>
            <a:xfrm>
              <a:off x="2265338" y="3982559"/>
              <a:ext cx="214880" cy="201576"/>
              <a:chOff x="2147152" y="2225625"/>
              <a:chExt cx="289027" cy="299161"/>
            </a:xfrm>
          </p:grpSpPr>
          <p:sp>
            <p:nvSpPr>
              <p:cNvPr id="63" name="node3">
                <a:extLst>
                  <a:ext uri="{FF2B5EF4-FFF2-40B4-BE49-F238E27FC236}">
                    <a16:creationId xmlns:a16="http://schemas.microsoft.com/office/drawing/2014/main" id="{335962DD-C932-4BA1-B3D1-7CF4B6A622C8}"/>
                  </a:ext>
                </a:extLst>
              </p:cNvPr>
              <p:cNvSpPr/>
              <p:nvPr/>
            </p:nvSpPr>
            <p:spPr>
              <a:xfrm>
                <a:off x="2148179" y="2236786"/>
                <a:ext cx="288000" cy="288000"/>
              </a:xfrm>
              <a:prstGeom prst="ellipse">
                <a:avLst/>
              </a:prstGeom>
              <a:solidFill>
                <a:schemeClr val="accent3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Calibri" panose="020F0502020204030204"/>
                </a:endParaRPr>
              </a:p>
            </p:txBody>
          </p:sp>
          <p:sp>
            <p:nvSpPr>
              <p:cNvPr id="64" name="3">
                <a:extLst>
                  <a:ext uri="{FF2B5EF4-FFF2-40B4-BE49-F238E27FC236}">
                    <a16:creationId xmlns:a16="http://schemas.microsoft.com/office/drawing/2014/main" id="{E97771D5-FCE7-4EC3-A9E9-584CCE30897E}"/>
                  </a:ext>
                </a:extLst>
              </p:cNvPr>
              <p:cNvSpPr txBox="1"/>
              <p:nvPr/>
            </p:nvSpPr>
            <p:spPr>
              <a:xfrm>
                <a:off x="2147152" y="2225625"/>
                <a:ext cx="288000" cy="2880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 anchorCtr="1">
                <a:normAutofit lnSpcReduction="10000"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r>
                  <a:rPr lang="en-US" altLang="zh-CN" sz="1400" dirty="0">
                    <a:latin typeface="Comic Sans MS" panose="030F0702030302020204" pitchFamily="66" charset="0"/>
                  </a:rPr>
                  <a:t>3</a:t>
                </a:r>
                <a:endParaRPr kumimoji="0" lang="zh-CN" altLang="en-US" sz="1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omic Sans MS" panose="030F0702030302020204" pitchFamily="66" charset="0"/>
                  <a:sym typeface="Calibri" panose="020F0502020204030204"/>
                </a:endParaRPr>
              </a:p>
            </p:txBody>
          </p:sp>
        </p:grpSp>
        <p:grpSp>
          <p:nvGrpSpPr>
            <p:cNvPr id="54" name="节点6">
              <a:extLst>
                <a:ext uri="{FF2B5EF4-FFF2-40B4-BE49-F238E27FC236}">
                  <a16:creationId xmlns:a16="http://schemas.microsoft.com/office/drawing/2014/main" id="{074919EC-5DDD-4E5B-8C4A-C5333F0962A9}"/>
                </a:ext>
              </a:extLst>
            </p:cNvPr>
            <p:cNvGrpSpPr/>
            <p:nvPr/>
          </p:nvGrpSpPr>
          <p:grpSpPr>
            <a:xfrm>
              <a:off x="2733010" y="4339459"/>
              <a:ext cx="214116" cy="194055"/>
              <a:chOff x="2776200" y="2755304"/>
              <a:chExt cx="288000" cy="288000"/>
            </a:xfrm>
          </p:grpSpPr>
          <p:sp>
            <p:nvSpPr>
              <p:cNvPr id="61" name="node6">
                <a:extLst>
                  <a:ext uri="{FF2B5EF4-FFF2-40B4-BE49-F238E27FC236}">
                    <a16:creationId xmlns:a16="http://schemas.microsoft.com/office/drawing/2014/main" id="{DDD33E4D-CE69-4DA8-8EAE-EB6A15C2192E}"/>
                  </a:ext>
                </a:extLst>
              </p:cNvPr>
              <p:cNvSpPr/>
              <p:nvPr/>
            </p:nvSpPr>
            <p:spPr>
              <a:xfrm>
                <a:off x="2776200" y="2755304"/>
                <a:ext cx="288000" cy="288000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Calibri" panose="020F0502020204030204"/>
                </a:endParaRPr>
              </a:p>
            </p:txBody>
          </p:sp>
          <p:sp>
            <p:nvSpPr>
              <p:cNvPr id="62" name="6">
                <a:extLst>
                  <a:ext uri="{FF2B5EF4-FFF2-40B4-BE49-F238E27FC236}">
                    <a16:creationId xmlns:a16="http://schemas.microsoft.com/office/drawing/2014/main" id="{02C1F2F4-19F2-4BBC-9939-A711673C1969}"/>
                  </a:ext>
                </a:extLst>
              </p:cNvPr>
              <p:cNvSpPr txBox="1"/>
              <p:nvPr/>
            </p:nvSpPr>
            <p:spPr>
              <a:xfrm>
                <a:off x="2776200" y="2755304"/>
                <a:ext cx="288000" cy="2880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 anchorCtr="1">
                <a:normAutofit lnSpcReduction="10000"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r>
                  <a:rPr lang="en-US" altLang="zh-CN" sz="1400" dirty="0">
                    <a:latin typeface="Comic Sans MS" panose="030F0702030302020204" pitchFamily="66" charset="0"/>
                  </a:rPr>
                  <a:t>6</a:t>
                </a:r>
                <a:endParaRPr kumimoji="0" lang="zh-CN" altLang="en-US" sz="1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omic Sans MS" panose="030F0702030302020204" pitchFamily="66" charset="0"/>
                  <a:sym typeface="Calibri" panose="020F0502020204030204"/>
                </a:endParaRPr>
              </a:p>
            </p:txBody>
          </p:sp>
        </p:grpSp>
        <p:grpSp>
          <p:nvGrpSpPr>
            <p:cNvPr id="55" name="节点5">
              <a:extLst>
                <a:ext uri="{FF2B5EF4-FFF2-40B4-BE49-F238E27FC236}">
                  <a16:creationId xmlns:a16="http://schemas.microsoft.com/office/drawing/2014/main" id="{4FD0B4E1-98E3-4992-A8EA-2068E6016A03}"/>
                </a:ext>
              </a:extLst>
            </p:cNvPr>
            <p:cNvGrpSpPr/>
            <p:nvPr/>
          </p:nvGrpSpPr>
          <p:grpSpPr>
            <a:xfrm>
              <a:off x="2904833" y="3844111"/>
              <a:ext cx="215745" cy="196952"/>
              <a:chOff x="3007313" y="2020153"/>
              <a:chExt cx="290191" cy="292298"/>
            </a:xfrm>
          </p:grpSpPr>
          <p:sp>
            <p:nvSpPr>
              <p:cNvPr id="59" name="node5">
                <a:extLst>
                  <a:ext uri="{FF2B5EF4-FFF2-40B4-BE49-F238E27FC236}">
                    <a16:creationId xmlns:a16="http://schemas.microsoft.com/office/drawing/2014/main" id="{6C7CA191-DA8D-479D-92AA-6BB7D0821A03}"/>
                  </a:ext>
                </a:extLst>
              </p:cNvPr>
              <p:cNvSpPr/>
              <p:nvPr/>
            </p:nvSpPr>
            <p:spPr>
              <a:xfrm>
                <a:off x="3007313" y="2020153"/>
                <a:ext cx="288000" cy="288000"/>
              </a:xfrm>
              <a:prstGeom prst="ellipse">
                <a:avLst/>
              </a:prstGeom>
              <a:solidFill>
                <a:schemeClr val="accent3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Calibri" panose="020F0502020204030204"/>
                </a:endParaRPr>
              </a:p>
            </p:txBody>
          </p:sp>
          <p:sp>
            <p:nvSpPr>
              <p:cNvPr id="60" name="5">
                <a:extLst>
                  <a:ext uri="{FF2B5EF4-FFF2-40B4-BE49-F238E27FC236}">
                    <a16:creationId xmlns:a16="http://schemas.microsoft.com/office/drawing/2014/main" id="{F9005899-20A2-4C08-96CB-B5CFBE227058}"/>
                  </a:ext>
                </a:extLst>
              </p:cNvPr>
              <p:cNvSpPr txBox="1"/>
              <p:nvPr/>
            </p:nvSpPr>
            <p:spPr>
              <a:xfrm>
                <a:off x="3009504" y="2024451"/>
                <a:ext cx="288000" cy="2880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 anchorCtr="1">
                <a:normAutofit lnSpcReduction="10000"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r>
                  <a:rPr lang="en-US" altLang="zh-CN" sz="1400" dirty="0">
                    <a:latin typeface="Comic Sans MS" panose="030F0702030302020204" pitchFamily="66" charset="0"/>
                  </a:rPr>
                  <a:t>5</a:t>
                </a:r>
                <a:endParaRPr kumimoji="0" lang="zh-CN" altLang="en-US" sz="1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omic Sans MS" panose="030F0702030302020204" pitchFamily="66" charset="0"/>
                  <a:sym typeface="Calibri" panose="020F0502020204030204"/>
                </a:endParaRPr>
              </a:p>
            </p:txBody>
          </p:sp>
        </p:grpSp>
        <p:grpSp>
          <p:nvGrpSpPr>
            <p:cNvPr id="56" name="节点7">
              <a:extLst>
                <a:ext uri="{FF2B5EF4-FFF2-40B4-BE49-F238E27FC236}">
                  <a16:creationId xmlns:a16="http://schemas.microsoft.com/office/drawing/2014/main" id="{1077D05A-A7D6-44A0-AC66-8C0FA1599AD8}"/>
                </a:ext>
              </a:extLst>
            </p:cNvPr>
            <p:cNvGrpSpPr/>
            <p:nvPr/>
          </p:nvGrpSpPr>
          <p:grpSpPr>
            <a:xfrm>
              <a:off x="3349329" y="4165022"/>
              <a:ext cx="215745" cy="194055"/>
              <a:chOff x="3605190" y="2496421"/>
              <a:chExt cx="290191" cy="288000"/>
            </a:xfrm>
          </p:grpSpPr>
          <p:sp>
            <p:nvSpPr>
              <p:cNvPr id="57" name="node7">
                <a:extLst>
                  <a:ext uri="{FF2B5EF4-FFF2-40B4-BE49-F238E27FC236}">
                    <a16:creationId xmlns:a16="http://schemas.microsoft.com/office/drawing/2014/main" id="{8A400770-C12F-4A0A-B449-C435E2943514}"/>
                  </a:ext>
                </a:extLst>
              </p:cNvPr>
              <p:cNvSpPr/>
              <p:nvPr/>
            </p:nvSpPr>
            <p:spPr>
              <a:xfrm>
                <a:off x="3605190" y="2496421"/>
                <a:ext cx="288000" cy="288000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Calibri" panose="020F0502020204030204"/>
                </a:endParaRPr>
              </a:p>
            </p:txBody>
          </p:sp>
          <p:sp>
            <p:nvSpPr>
              <p:cNvPr id="58" name="7">
                <a:extLst>
                  <a:ext uri="{FF2B5EF4-FFF2-40B4-BE49-F238E27FC236}">
                    <a16:creationId xmlns:a16="http://schemas.microsoft.com/office/drawing/2014/main" id="{869B7A5A-D02D-4D24-8C6B-A7EDFC99E1CE}"/>
                  </a:ext>
                </a:extLst>
              </p:cNvPr>
              <p:cNvSpPr txBox="1"/>
              <p:nvPr/>
            </p:nvSpPr>
            <p:spPr>
              <a:xfrm>
                <a:off x="3607381" y="2496421"/>
                <a:ext cx="288000" cy="2880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 anchorCtr="1">
                <a:normAutofit lnSpcReduction="10000"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r>
                  <a:rPr lang="en-US" altLang="zh-CN" sz="1400" dirty="0">
                    <a:latin typeface="Comic Sans MS" panose="030F0702030302020204" pitchFamily="66" charset="0"/>
                  </a:rPr>
                  <a:t>7</a:t>
                </a:r>
                <a:endParaRPr kumimoji="0" lang="zh-CN" altLang="en-US" sz="1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omic Sans MS" panose="030F0702030302020204" pitchFamily="66" charset="0"/>
                  <a:sym typeface="Calibri" panose="020F0502020204030204"/>
                </a:endParaRPr>
              </a:p>
            </p:txBody>
          </p:sp>
        </p:grpSp>
      </p:grpSp>
      <p:sp>
        <p:nvSpPr>
          <p:cNvPr id="72" name="文本框 71">
            <a:extLst>
              <a:ext uri="{FF2B5EF4-FFF2-40B4-BE49-F238E27FC236}">
                <a16:creationId xmlns:a16="http://schemas.microsoft.com/office/drawing/2014/main" id="{BF0E6258-3DCA-40CD-AB1A-66A04235CE11}"/>
              </a:ext>
            </a:extLst>
          </p:cNvPr>
          <p:cNvSpPr txBox="1"/>
          <p:nvPr/>
        </p:nvSpPr>
        <p:spPr>
          <a:xfrm>
            <a:off x="953697" y="4585041"/>
            <a:ext cx="6694012" cy="3077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1400" dirty="0">
                <a:latin typeface="Comic Sans MS" panose="030F0702030302020204" pitchFamily="66" charset="0"/>
              </a:rPr>
              <a:t>Terminate when F spans all nodes </a:t>
            </a: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ED7AC028-D5D2-4141-8100-F4A8A02CF3AA}"/>
              </a:ext>
            </a:extLst>
          </p:cNvPr>
          <p:cNvSpPr txBox="1"/>
          <p:nvPr/>
        </p:nvSpPr>
        <p:spPr>
          <a:xfrm>
            <a:off x="4077902" y="3924151"/>
            <a:ext cx="1945522" cy="3077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400" dirty="0">
                <a:latin typeface="Comic Sans MS" panose="030F0702030302020204" pitchFamily="66" charset="0"/>
              </a:rPr>
              <a:t>Walk from 2, 5, 6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mic Sans MS" panose="030F0702030302020204" pitchFamily="66" charset="0"/>
              <a:sym typeface="Calibri" panose="020F0502020204030204"/>
            </a:endParaRPr>
          </a:p>
        </p:txBody>
      </p:sp>
      <p:sp>
        <p:nvSpPr>
          <p:cNvPr id="74" name="TextBox 4">
            <a:extLst>
              <a:ext uri="{FF2B5EF4-FFF2-40B4-BE49-F238E27FC236}">
                <a16:creationId xmlns:a16="http://schemas.microsoft.com/office/drawing/2014/main" id="{21DF53F0-5598-358A-FAC9-93303D6456DF}"/>
              </a:ext>
            </a:extLst>
          </p:cNvPr>
          <p:cNvSpPr txBox="1"/>
          <p:nvPr/>
        </p:nvSpPr>
        <p:spPr>
          <a:xfrm>
            <a:off x="320889" y="275716"/>
            <a:ext cx="8897001" cy="400110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/>
          <a:p>
            <a:pPr>
              <a:defRPr sz="2000" b="1" spc="300">
                <a:solidFill>
                  <a:srgbClr val="2A77E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" sz="2000" b="1" spc="3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2. Our Solutions</a:t>
            </a:r>
            <a:endParaRPr lang="en-US" sz="2000" b="1" spc="300" dirty="0">
              <a:solidFill>
                <a:schemeClr val="tx1"/>
              </a:solidFill>
              <a:latin typeface="Comic Sans MS" panose="030F0702030302020204" pitchFamily="66" charset="0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65794193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6" name="组合 275">
            <a:extLst>
              <a:ext uri="{FF2B5EF4-FFF2-40B4-BE49-F238E27FC236}">
                <a16:creationId xmlns:a16="http://schemas.microsoft.com/office/drawing/2014/main" id="{933788FD-5038-4A51-A7FC-3CFB57B9F2D2}"/>
              </a:ext>
            </a:extLst>
          </p:cNvPr>
          <p:cNvGrpSpPr/>
          <p:nvPr/>
        </p:nvGrpSpPr>
        <p:grpSpPr>
          <a:xfrm>
            <a:off x="1037615" y="3873470"/>
            <a:ext cx="2046927" cy="995087"/>
            <a:chOff x="4537222" y="2644269"/>
            <a:chExt cx="3111071" cy="1604984"/>
          </a:xfrm>
        </p:grpSpPr>
        <p:sp>
          <p:nvSpPr>
            <p:cNvPr id="273" name="任意多边形: 形状 272">
              <a:extLst>
                <a:ext uri="{FF2B5EF4-FFF2-40B4-BE49-F238E27FC236}">
                  <a16:creationId xmlns:a16="http://schemas.microsoft.com/office/drawing/2014/main" id="{C3414138-C094-4165-BCF9-3DBECADFBC1D}"/>
                </a:ext>
              </a:extLst>
            </p:cNvPr>
            <p:cNvSpPr/>
            <p:nvPr/>
          </p:nvSpPr>
          <p:spPr>
            <a:xfrm rot="18723626">
              <a:off x="4486731" y="2694760"/>
              <a:ext cx="1604984" cy="1504002"/>
            </a:xfrm>
            <a:custGeom>
              <a:avLst/>
              <a:gdLst>
                <a:gd name="connsiteX0" fmla="*/ 52789 w 531107"/>
                <a:gd name="connsiteY0" fmla="*/ 33374 h 370726"/>
                <a:gd name="connsiteX1" fmla="*/ 469984 w 531107"/>
                <a:gd name="connsiteY1" fmla="*/ 18134 h 370726"/>
                <a:gd name="connsiteX2" fmla="*/ 498559 w 531107"/>
                <a:gd name="connsiteY2" fmla="*/ 267689 h 370726"/>
                <a:gd name="connsiteX3" fmla="*/ 178519 w 531107"/>
                <a:gd name="connsiteY3" fmla="*/ 366749 h 370726"/>
                <a:gd name="connsiteX4" fmla="*/ 18499 w 531107"/>
                <a:gd name="connsiteY4" fmla="*/ 145769 h 370726"/>
                <a:gd name="connsiteX5" fmla="*/ 52789 w 531107"/>
                <a:gd name="connsiteY5" fmla="*/ 33374 h 370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31107" h="370726">
                  <a:moveTo>
                    <a:pt x="52789" y="33374"/>
                  </a:moveTo>
                  <a:cubicBezTo>
                    <a:pt x="128036" y="12102"/>
                    <a:pt x="395689" y="-20919"/>
                    <a:pt x="469984" y="18134"/>
                  </a:cubicBezTo>
                  <a:cubicBezTo>
                    <a:pt x="544279" y="57187"/>
                    <a:pt x="547136" y="209587"/>
                    <a:pt x="498559" y="267689"/>
                  </a:cubicBezTo>
                  <a:cubicBezTo>
                    <a:pt x="449982" y="325791"/>
                    <a:pt x="258529" y="387069"/>
                    <a:pt x="178519" y="366749"/>
                  </a:cubicBezTo>
                  <a:cubicBezTo>
                    <a:pt x="98509" y="346429"/>
                    <a:pt x="37866" y="200379"/>
                    <a:pt x="18499" y="145769"/>
                  </a:cubicBezTo>
                  <a:cubicBezTo>
                    <a:pt x="-868" y="91159"/>
                    <a:pt x="-22458" y="54646"/>
                    <a:pt x="52789" y="33374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endParaRPr>
            </a:p>
          </p:txBody>
        </p:sp>
        <p:sp>
          <p:nvSpPr>
            <p:cNvPr id="275" name="任意多边形: 形状 274">
              <a:extLst>
                <a:ext uri="{FF2B5EF4-FFF2-40B4-BE49-F238E27FC236}">
                  <a16:creationId xmlns:a16="http://schemas.microsoft.com/office/drawing/2014/main" id="{33F99A38-9492-40D8-BCBE-2138C24D3E41}"/>
                </a:ext>
              </a:extLst>
            </p:cNvPr>
            <p:cNvSpPr/>
            <p:nvPr/>
          </p:nvSpPr>
          <p:spPr>
            <a:xfrm>
              <a:off x="6157263" y="2725071"/>
              <a:ext cx="1491030" cy="1383034"/>
            </a:xfrm>
            <a:custGeom>
              <a:avLst/>
              <a:gdLst>
                <a:gd name="connsiteX0" fmla="*/ 176540 w 1491030"/>
                <a:gd name="connsiteY0" fmla="*/ 379733 h 1383034"/>
                <a:gd name="connsiteX1" fmla="*/ 364500 w 1491030"/>
                <a:gd name="connsiteY1" fmla="*/ 8893 h 1383034"/>
                <a:gd name="connsiteX2" fmla="*/ 887740 w 1491030"/>
                <a:gd name="connsiteY2" fmla="*/ 176533 h 1383034"/>
                <a:gd name="connsiteX3" fmla="*/ 1482100 w 1491030"/>
                <a:gd name="connsiteY3" fmla="*/ 831853 h 1383034"/>
                <a:gd name="connsiteX4" fmla="*/ 1182380 w 1491030"/>
                <a:gd name="connsiteY4" fmla="*/ 1162053 h 1383034"/>
                <a:gd name="connsiteX5" fmla="*/ 354340 w 1491030"/>
                <a:gd name="connsiteY5" fmla="*/ 1350013 h 1383034"/>
                <a:gd name="connsiteX6" fmla="*/ 3820 w 1491030"/>
                <a:gd name="connsiteY6" fmla="*/ 1278893 h 1383034"/>
                <a:gd name="connsiteX7" fmla="*/ 176540 w 1491030"/>
                <a:gd name="connsiteY7" fmla="*/ 379733 h 1383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91030" h="1383034">
                  <a:moveTo>
                    <a:pt x="176540" y="379733"/>
                  </a:moveTo>
                  <a:cubicBezTo>
                    <a:pt x="236653" y="168066"/>
                    <a:pt x="245967" y="42760"/>
                    <a:pt x="364500" y="8893"/>
                  </a:cubicBezTo>
                  <a:cubicBezTo>
                    <a:pt x="483033" y="-24974"/>
                    <a:pt x="701473" y="39373"/>
                    <a:pt x="887740" y="176533"/>
                  </a:cubicBezTo>
                  <a:cubicBezTo>
                    <a:pt x="1074007" y="313693"/>
                    <a:pt x="1432993" y="667600"/>
                    <a:pt x="1482100" y="831853"/>
                  </a:cubicBezTo>
                  <a:cubicBezTo>
                    <a:pt x="1531207" y="996106"/>
                    <a:pt x="1370340" y="1075693"/>
                    <a:pt x="1182380" y="1162053"/>
                  </a:cubicBezTo>
                  <a:cubicBezTo>
                    <a:pt x="994420" y="1248413"/>
                    <a:pt x="550767" y="1330540"/>
                    <a:pt x="354340" y="1350013"/>
                  </a:cubicBezTo>
                  <a:cubicBezTo>
                    <a:pt x="157913" y="1369486"/>
                    <a:pt x="32607" y="1442300"/>
                    <a:pt x="3820" y="1278893"/>
                  </a:cubicBezTo>
                  <a:cubicBezTo>
                    <a:pt x="-24967" y="1115486"/>
                    <a:pt x="116427" y="591400"/>
                    <a:pt x="176540" y="379733"/>
                  </a:cubicBezTo>
                  <a:close/>
                </a:path>
              </a:pathLst>
            </a:cu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endParaRPr>
            </a:p>
          </p:txBody>
        </p:sp>
        <p:grpSp>
          <p:nvGrpSpPr>
            <p:cNvPr id="301" name="RSF-partition">
              <a:extLst>
                <a:ext uri="{FF2B5EF4-FFF2-40B4-BE49-F238E27FC236}">
                  <a16:creationId xmlns:a16="http://schemas.microsoft.com/office/drawing/2014/main" id="{7C2C8D2B-3FAA-415F-8E1E-6BD9EF38713D}"/>
                </a:ext>
              </a:extLst>
            </p:cNvPr>
            <p:cNvGrpSpPr/>
            <p:nvPr/>
          </p:nvGrpSpPr>
          <p:grpSpPr>
            <a:xfrm>
              <a:off x="4580634" y="2766313"/>
              <a:ext cx="2840281" cy="1239244"/>
              <a:chOff x="1052909" y="1833177"/>
              <a:chExt cx="2840281" cy="1239244"/>
            </a:xfrm>
            <a:noFill/>
          </p:grpSpPr>
          <p:sp>
            <p:nvSpPr>
              <p:cNvPr id="330" name="node2">
                <a:extLst>
                  <a:ext uri="{FF2B5EF4-FFF2-40B4-BE49-F238E27FC236}">
                    <a16:creationId xmlns:a16="http://schemas.microsoft.com/office/drawing/2014/main" id="{83A3A4C3-2BA3-4C25-984C-F06986BBC5EE}"/>
                  </a:ext>
                </a:extLst>
              </p:cNvPr>
              <p:cNvSpPr/>
              <p:nvPr/>
            </p:nvSpPr>
            <p:spPr>
              <a:xfrm>
                <a:off x="1543603" y="1833177"/>
                <a:ext cx="288000" cy="288000"/>
              </a:xfrm>
              <a:prstGeom prst="ellipse">
                <a:avLst/>
              </a:prstGeom>
              <a:grpFill/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Calibri" panose="020F0502020204030204"/>
                </a:endParaRPr>
              </a:p>
            </p:txBody>
          </p:sp>
          <p:sp>
            <p:nvSpPr>
              <p:cNvPr id="328" name="node1">
                <a:extLst>
                  <a:ext uri="{FF2B5EF4-FFF2-40B4-BE49-F238E27FC236}">
                    <a16:creationId xmlns:a16="http://schemas.microsoft.com/office/drawing/2014/main" id="{F23237F4-D4D2-4569-94F5-33C82DAA1C5E}"/>
                  </a:ext>
                </a:extLst>
              </p:cNvPr>
              <p:cNvSpPr/>
              <p:nvPr/>
            </p:nvSpPr>
            <p:spPr>
              <a:xfrm>
                <a:off x="1052909" y="2352421"/>
                <a:ext cx="288000" cy="288000"/>
              </a:xfrm>
              <a:prstGeom prst="ellipse">
                <a:avLst/>
              </a:prstGeom>
              <a:grpFill/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Calibri" panose="020F0502020204030204"/>
                </a:endParaRPr>
              </a:p>
            </p:txBody>
          </p:sp>
          <p:sp>
            <p:nvSpPr>
              <p:cNvPr id="326" name="node4">
                <a:extLst>
                  <a:ext uri="{FF2B5EF4-FFF2-40B4-BE49-F238E27FC236}">
                    <a16:creationId xmlns:a16="http://schemas.microsoft.com/office/drawing/2014/main" id="{6C3C843D-AF4B-43A1-BC08-EF4D8E29BA3D}"/>
                  </a:ext>
                </a:extLst>
              </p:cNvPr>
              <p:cNvSpPr/>
              <p:nvPr/>
            </p:nvSpPr>
            <p:spPr>
              <a:xfrm>
                <a:off x="1620640" y="2784421"/>
                <a:ext cx="288000" cy="288000"/>
              </a:xfrm>
              <a:prstGeom prst="ellipse">
                <a:avLst/>
              </a:prstGeom>
              <a:grpFill/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Calibri" panose="020F0502020204030204"/>
                </a:endParaRPr>
              </a:p>
            </p:txBody>
          </p:sp>
          <p:sp>
            <p:nvSpPr>
              <p:cNvPr id="324" name="node3">
                <a:extLst>
                  <a:ext uri="{FF2B5EF4-FFF2-40B4-BE49-F238E27FC236}">
                    <a16:creationId xmlns:a16="http://schemas.microsoft.com/office/drawing/2014/main" id="{3207DF9B-C06C-47DD-9588-EA31A692AAE0}"/>
                  </a:ext>
                </a:extLst>
              </p:cNvPr>
              <p:cNvSpPr/>
              <p:nvPr/>
            </p:nvSpPr>
            <p:spPr>
              <a:xfrm>
                <a:off x="2148179" y="2236786"/>
                <a:ext cx="288000" cy="288000"/>
              </a:xfrm>
              <a:prstGeom prst="ellipse">
                <a:avLst/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Calibri" panose="020F0502020204030204"/>
                </a:endParaRPr>
              </a:p>
            </p:txBody>
          </p:sp>
          <p:sp>
            <p:nvSpPr>
              <p:cNvPr id="322" name="node6">
                <a:extLst>
                  <a:ext uri="{FF2B5EF4-FFF2-40B4-BE49-F238E27FC236}">
                    <a16:creationId xmlns:a16="http://schemas.microsoft.com/office/drawing/2014/main" id="{D6065D87-CE62-4E6F-A864-401E7F67EA4A}"/>
                  </a:ext>
                </a:extLst>
              </p:cNvPr>
              <p:cNvSpPr/>
              <p:nvPr/>
            </p:nvSpPr>
            <p:spPr>
              <a:xfrm>
                <a:off x="2776200" y="2755304"/>
                <a:ext cx="288000" cy="288000"/>
              </a:xfrm>
              <a:prstGeom prst="ellipse">
                <a:avLst/>
              </a:prstGeom>
              <a:grpFill/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Calibri" panose="020F0502020204030204"/>
                </a:endParaRPr>
              </a:p>
            </p:txBody>
          </p:sp>
          <p:sp>
            <p:nvSpPr>
              <p:cNvPr id="320" name="node5">
                <a:extLst>
                  <a:ext uri="{FF2B5EF4-FFF2-40B4-BE49-F238E27FC236}">
                    <a16:creationId xmlns:a16="http://schemas.microsoft.com/office/drawing/2014/main" id="{B4CC2AF8-BF2A-474C-B251-F62C07DCEC97}"/>
                  </a:ext>
                </a:extLst>
              </p:cNvPr>
              <p:cNvSpPr/>
              <p:nvPr/>
            </p:nvSpPr>
            <p:spPr>
              <a:xfrm>
                <a:off x="3007313" y="2020153"/>
                <a:ext cx="288000" cy="288000"/>
              </a:xfrm>
              <a:prstGeom prst="ellipse">
                <a:avLst/>
              </a:prstGeom>
              <a:grpFill/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Calibri" panose="020F0502020204030204"/>
                </a:endParaRPr>
              </a:p>
            </p:txBody>
          </p:sp>
          <p:sp>
            <p:nvSpPr>
              <p:cNvPr id="318" name="node7">
                <a:extLst>
                  <a:ext uri="{FF2B5EF4-FFF2-40B4-BE49-F238E27FC236}">
                    <a16:creationId xmlns:a16="http://schemas.microsoft.com/office/drawing/2014/main" id="{9D83636C-AAE6-4FC0-9AC6-8E71B39A1ADF}"/>
                  </a:ext>
                </a:extLst>
              </p:cNvPr>
              <p:cNvSpPr/>
              <p:nvPr/>
            </p:nvSpPr>
            <p:spPr>
              <a:xfrm>
                <a:off x="3605190" y="2496421"/>
                <a:ext cx="288000" cy="288000"/>
              </a:xfrm>
              <a:prstGeom prst="ellipse">
                <a:avLst/>
              </a:prstGeom>
              <a:grpFill/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Calibri" panose="020F0502020204030204"/>
                </a:endParaRPr>
              </a:p>
            </p:txBody>
          </p:sp>
        </p:grpSp>
      </p:grpSp>
      <p:grpSp>
        <p:nvGrpSpPr>
          <p:cNvPr id="168" name="RSF as summary">
            <a:extLst>
              <a:ext uri="{FF2B5EF4-FFF2-40B4-BE49-F238E27FC236}">
                <a16:creationId xmlns:a16="http://schemas.microsoft.com/office/drawing/2014/main" id="{59C0FC08-84DE-4499-9978-6EAC4D40D9CD}"/>
              </a:ext>
            </a:extLst>
          </p:cNvPr>
          <p:cNvGrpSpPr/>
          <p:nvPr/>
        </p:nvGrpSpPr>
        <p:grpSpPr>
          <a:xfrm>
            <a:off x="973998" y="2581181"/>
            <a:ext cx="2146860" cy="956745"/>
            <a:chOff x="4586448" y="2967852"/>
            <a:chExt cx="1843364" cy="745627"/>
          </a:xfrm>
        </p:grpSpPr>
        <p:cxnSp>
          <p:nvCxnSpPr>
            <p:cNvPr id="170" name="1-4">
              <a:extLst>
                <a:ext uri="{FF2B5EF4-FFF2-40B4-BE49-F238E27FC236}">
                  <a16:creationId xmlns:a16="http://schemas.microsoft.com/office/drawing/2014/main" id="{844D29D4-DD20-4C1A-88D1-562BF1C3ADC8}"/>
                </a:ext>
              </a:extLst>
            </p:cNvPr>
            <p:cNvCxnSpPr>
              <a:stCxn id="303" idx="5"/>
              <a:endCxn id="277" idx="1"/>
            </p:cNvCxnSpPr>
            <p:nvPr/>
          </p:nvCxnSpPr>
          <p:spPr>
            <a:xfrm>
              <a:off x="4751203" y="3428177"/>
              <a:ext cx="235363" cy="137396"/>
            </a:xfrm>
            <a:prstGeom prst="line">
              <a:avLst/>
            </a:prstGeom>
            <a:noFill/>
            <a:ln w="12700" cap="flat">
              <a:solidFill>
                <a:srgbClr val="0070C0"/>
              </a:solidFill>
              <a:prstDash val="solid"/>
              <a:round/>
              <a:headEnd type="none"/>
              <a:tailEnd type="triangle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</p:cxnSp>
        <p:cxnSp>
          <p:nvCxnSpPr>
            <p:cNvPr id="172" name="2-3">
              <a:extLst>
                <a:ext uri="{FF2B5EF4-FFF2-40B4-BE49-F238E27FC236}">
                  <a16:creationId xmlns:a16="http://schemas.microsoft.com/office/drawing/2014/main" id="{106384E9-E00D-4957-BBD5-58BBC2D548B6}"/>
                </a:ext>
              </a:extLst>
            </p:cNvPr>
            <p:cNvCxnSpPr>
              <a:cxnSpLocks/>
              <a:stCxn id="305" idx="5"/>
              <a:endCxn id="272" idx="1"/>
            </p:cNvCxnSpPr>
            <p:nvPr/>
          </p:nvCxnSpPr>
          <p:spPr>
            <a:xfrm>
              <a:off x="5068413" y="3115759"/>
              <a:ext cx="259182" cy="120314"/>
            </a:xfrm>
            <a:prstGeom prst="line">
              <a:avLst/>
            </a:prstGeom>
            <a:noFill/>
            <a:ln w="12700" cap="flat">
              <a:solidFill>
                <a:schemeClr val="accent1"/>
              </a:solidFill>
              <a:prstDash val="solid"/>
              <a:round/>
              <a:headEnd type="none"/>
              <a:tailEnd type="triangle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</p:cxnSp>
        <p:cxnSp>
          <p:nvCxnSpPr>
            <p:cNvPr id="174" name="3-4">
              <a:extLst>
                <a:ext uri="{FF2B5EF4-FFF2-40B4-BE49-F238E27FC236}">
                  <a16:creationId xmlns:a16="http://schemas.microsoft.com/office/drawing/2014/main" id="{FDB604D3-2CAE-4CA7-908A-DA1F066AD054}"/>
                </a:ext>
              </a:extLst>
            </p:cNvPr>
            <p:cNvCxnSpPr>
              <a:cxnSpLocks/>
              <a:stCxn id="272" idx="3"/>
              <a:endCxn id="277" idx="7"/>
            </p:cNvCxnSpPr>
            <p:nvPr/>
          </p:nvCxnSpPr>
          <p:spPr>
            <a:xfrm flipH="1">
              <a:off x="5118214" y="3358602"/>
              <a:ext cx="209381" cy="206971"/>
            </a:xfrm>
            <a:prstGeom prst="line">
              <a:avLst/>
            </a:prstGeom>
            <a:noFill/>
            <a:ln w="12700" cap="flat">
              <a:solidFill>
                <a:srgbClr val="0070C0"/>
              </a:solidFill>
              <a:prstDash val="solid"/>
              <a:round/>
              <a:headEnd type="triangle" w="sm" len="med"/>
              <a:tailEnd type="none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</p:cxnSp>
        <p:cxnSp>
          <p:nvCxnSpPr>
            <p:cNvPr id="176" name="5-7">
              <a:extLst>
                <a:ext uri="{FF2B5EF4-FFF2-40B4-BE49-F238E27FC236}">
                  <a16:creationId xmlns:a16="http://schemas.microsoft.com/office/drawing/2014/main" id="{71367E54-868C-4574-847B-A49F4F218604}"/>
                </a:ext>
              </a:extLst>
            </p:cNvPr>
            <p:cNvCxnSpPr>
              <a:cxnSpLocks/>
              <a:stCxn id="260" idx="5"/>
              <a:endCxn id="256" idx="1"/>
            </p:cNvCxnSpPr>
            <p:nvPr/>
          </p:nvCxnSpPr>
          <p:spPr>
            <a:xfrm>
              <a:off x="6014632" y="3228258"/>
              <a:ext cx="254851" cy="164031"/>
            </a:xfrm>
            <a:prstGeom prst="line">
              <a:avLst/>
            </a:prstGeom>
            <a:noFill/>
            <a:ln w="12700" cap="flat">
              <a:solidFill>
                <a:schemeClr val="accent1"/>
              </a:solidFill>
              <a:prstDash val="solid"/>
              <a:round/>
              <a:headEnd type="triangle"/>
              <a:tailEnd type="none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</p:cxnSp>
        <p:cxnSp>
          <p:nvCxnSpPr>
            <p:cNvPr id="178" name="6-7">
              <a:extLst>
                <a:ext uri="{FF2B5EF4-FFF2-40B4-BE49-F238E27FC236}">
                  <a16:creationId xmlns:a16="http://schemas.microsoft.com/office/drawing/2014/main" id="{15C3BEE6-6B7A-4BFB-9622-AF3394390CC1}"/>
                </a:ext>
              </a:extLst>
            </p:cNvPr>
            <p:cNvCxnSpPr>
              <a:cxnSpLocks/>
              <a:stCxn id="270" idx="6"/>
              <a:endCxn id="256" idx="3"/>
            </p:cNvCxnSpPr>
            <p:nvPr/>
          </p:nvCxnSpPr>
          <p:spPr>
            <a:xfrm flipV="1">
              <a:off x="5892493" y="3514818"/>
              <a:ext cx="376989" cy="94500"/>
            </a:xfrm>
            <a:prstGeom prst="line">
              <a:avLst/>
            </a:prstGeom>
            <a:noFill/>
            <a:ln w="12700" cap="flat">
              <a:solidFill>
                <a:srgbClr val="0070C0"/>
              </a:solidFill>
              <a:prstDash val="solid"/>
              <a:round/>
              <a:tailEnd type="triangle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</p:cxnSp>
        <p:grpSp>
          <p:nvGrpSpPr>
            <p:cNvPr id="180" name="节点2">
              <a:extLst>
                <a:ext uri="{FF2B5EF4-FFF2-40B4-BE49-F238E27FC236}">
                  <a16:creationId xmlns:a16="http://schemas.microsoft.com/office/drawing/2014/main" id="{601E936C-4788-4166-B4EF-E11897325E5E}"/>
                </a:ext>
              </a:extLst>
            </p:cNvPr>
            <p:cNvGrpSpPr/>
            <p:nvPr/>
          </p:nvGrpSpPr>
          <p:grpSpPr>
            <a:xfrm>
              <a:off x="4907007" y="2967852"/>
              <a:ext cx="188672" cy="178539"/>
              <a:chOff x="1539746" y="1833177"/>
              <a:chExt cx="291857" cy="296735"/>
            </a:xfrm>
          </p:grpSpPr>
          <p:sp>
            <p:nvSpPr>
              <p:cNvPr id="305" name="node2">
                <a:extLst>
                  <a:ext uri="{FF2B5EF4-FFF2-40B4-BE49-F238E27FC236}">
                    <a16:creationId xmlns:a16="http://schemas.microsoft.com/office/drawing/2014/main" id="{20D833B3-81AB-4484-A9CA-C371899DCDCA}"/>
                  </a:ext>
                </a:extLst>
              </p:cNvPr>
              <p:cNvSpPr/>
              <p:nvPr/>
            </p:nvSpPr>
            <p:spPr>
              <a:xfrm>
                <a:off x="1543603" y="1833177"/>
                <a:ext cx="288000" cy="288000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Calibri" panose="020F0502020204030204"/>
                </a:endParaRPr>
              </a:p>
            </p:txBody>
          </p:sp>
          <p:sp>
            <p:nvSpPr>
              <p:cNvPr id="306" name="2">
                <a:extLst>
                  <a:ext uri="{FF2B5EF4-FFF2-40B4-BE49-F238E27FC236}">
                    <a16:creationId xmlns:a16="http://schemas.microsoft.com/office/drawing/2014/main" id="{E7328B86-66CD-488C-BE57-99407D90C33F}"/>
                  </a:ext>
                </a:extLst>
              </p:cNvPr>
              <p:cNvSpPr txBox="1"/>
              <p:nvPr/>
            </p:nvSpPr>
            <p:spPr>
              <a:xfrm>
                <a:off x="1539746" y="1841912"/>
                <a:ext cx="288000" cy="2880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 anchorCtr="1">
                <a:no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r>
                  <a:rPr lang="en-US" altLang="zh-CN" sz="1000" dirty="0">
                    <a:latin typeface="Comic Sans MS" panose="030F0702030302020204" pitchFamily="66" charset="0"/>
                  </a:rPr>
                  <a:t>2</a:t>
                </a:r>
                <a:endParaRPr kumimoji="0" lang="zh-CN" altLang="en-US" sz="1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omic Sans MS" panose="030F0702030302020204" pitchFamily="66" charset="0"/>
                  <a:sym typeface="Calibri" panose="020F0502020204030204"/>
                </a:endParaRPr>
              </a:p>
            </p:txBody>
          </p:sp>
        </p:grpSp>
        <p:grpSp>
          <p:nvGrpSpPr>
            <p:cNvPr id="182" name="节点1">
              <a:extLst>
                <a:ext uri="{FF2B5EF4-FFF2-40B4-BE49-F238E27FC236}">
                  <a16:creationId xmlns:a16="http://schemas.microsoft.com/office/drawing/2014/main" id="{550D8DBF-41CF-4E57-819C-EFEF40536D81}"/>
                </a:ext>
              </a:extLst>
            </p:cNvPr>
            <p:cNvGrpSpPr/>
            <p:nvPr/>
          </p:nvGrpSpPr>
          <p:grpSpPr>
            <a:xfrm>
              <a:off x="4586448" y="3280270"/>
              <a:ext cx="192021" cy="173284"/>
              <a:chOff x="1043871" y="2352421"/>
              <a:chExt cx="297038" cy="288000"/>
            </a:xfrm>
          </p:grpSpPr>
          <p:sp>
            <p:nvSpPr>
              <p:cNvPr id="303" name="node1">
                <a:extLst>
                  <a:ext uri="{FF2B5EF4-FFF2-40B4-BE49-F238E27FC236}">
                    <a16:creationId xmlns:a16="http://schemas.microsoft.com/office/drawing/2014/main" id="{64897031-1107-4C22-ADF8-17E453373D06}"/>
                  </a:ext>
                </a:extLst>
              </p:cNvPr>
              <p:cNvSpPr/>
              <p:nvPr/>
            </p:nvSpPr>
            <p:spPr>
              <a:xfrm>
                <a:off x="1052909" y="2352421"/>
                <a:ext cx="288000" cy="288000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Calibri" panose="020F0502020204030204"/>
                </a:endParaRPr>
              </a:p>
            </p:txBody>
          </p:sp>
          <p:sp>
            <p:nvSpPr>
              <p:cNvPr id="304" name="1">
                <a:extLst>
                  <a:ext uri="{FF2B5EF4-FFF2-40B4-BE49-F238E27FC236}">
                    <a16:creationId xmlns:a16="http://schemas.microsoft.com/office/drawing/2014/main" id="{98B942D7-4946-4B1D-814F-A63D17815563}"/>
                  </a:ext>
                </a:extLst>
              </p:cNvPr>
              <p:cNvSpPr txBox="1"/>
              <p:nvPr/>
            </p:nvSpPr>
            <p:spPr>
              <a:xfrm>
                <a:off x="1043871" y="2352421"/>
                <a:ext cx="288000" cy="2880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 anchorCtr="1">
                <a:no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r>
                  <a:rPr kumimoji="0" lang="en-US" altLang="zh-CN" sz="10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omic Sans MS" panose="030F0702030302020204" pitchFamily="66" charset="0"/>
                    <a:sym typeface="Calibri" panose="020F0502020204030204"/>
                  </a:rPr>
                  <a:t>1</a:t>
                </a:r>
                <a:endParaRPr kumimoji="0" lang="zh-CN" altLang="en-US" sz="1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omic Sans MS" panose="030F0702030302020204" pitchFamily="66" charset="0"/>
                  <a:sym typeface="Calibri" panose="020F0502020204030204"/>
                </a:endParaRPr>
              </a:p>
            </p:txBody>
          </p:sp>
        </p:grpSp>
        <p:grpSp>
          <p:nvGrpSpPr>
            <p:cNvPr id="183" name="节点4">
              <a:extLst>
                <a:ext uri="{FF2B5EF4-FFF2-40B4-BE49-F238E27FC236}">
                  <a16:creationId xmlns:a16="http://schemas.microsoft.com/office/drawing/2014/main" id="{DE1EE0A8-7838-4FF8-A3D1-7BC7F36E7C51}"/>
                </a:ext>
              </a:extLst>
            </p:cNvPr>
            <p:cNvGrpSpPr/>
            <p:nvPr/>
          </p:nvGrpSpPr>
          <p:grpSpPr>
            <a:xfrm>
              <a:off x="4957270" y="3540195"/>
              <a:ext cx="188209" cy="173284"/>
              <a:chOff x="1617498" y="2784421"/>
              <a:chExt cx="291142" cy="288000"/>
            </a:xfrm>
          </p:grpSpPr>
          <p:sp>
            <p:nvSpPr>
              <p:cNvPr id="277" name="node4">
                <a:extLst>
                  <a:ext uri="{FF2B5EF4-FFF2-40B4-BE49-F238E27FC236}">
                    <a16:creationId xmlns:a16="http://schemas.microsoft.com/office/drawing/2014/main" id="{080FFC38-DE84-456B-88DB-01442E4B99CA}"/>
                  </a:ext>
                </a:extLst>
              </p:cNvPr>
              <p:cNvSpPr/>
              <p:nvPr/>
            </p:nvSpPr>
            <p:spPr>
              <a:xfrm>
                <a:off x="1620640" y="2784421"/>
                <a:ext cx="288000" cy="288000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Calibri" panose="020F0502020204030204"/>
                </a:endParaRPr>
              </a:p>
            </p:txBody>
          </p:sp>
          <p:sp>
            <p:nvSpPr>
              <p:cNvPr id="302" name="4">
                <a:extLst>
                  <a:ext uri="{FF2B5EF4-FFF2-40B4-BE49-F238E27FC236}">
                    <a16:creationId xmlns:a16="http://schemas.microsoft.com/office/drawing/2014/main" id="{6B179B74-01BE-409E-88D0-80330FF9249C}"/>
                  </a:ext>
                </a:extLst>
              </p:cNvPr>
              <p:cNvSpPr txBox="1"/>
              <p:nvPr/>
            </p:nvSpPr>
            <p:spPr>
              <a:xfrm>
                <a:off x="1617498" y="2784421"/>
                <a:ext cx="288000" cy="2880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 anchorCtr="1">
                <a:no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r>
                  <a:rPr lang="en-US" altLang="zh-CN" sz="1000" dirty="0">
                    <a:latin typeface="Comic Sans MS" panose="030F0702030302020204" pitchFamily="66" charset="0"/>
                  </a:rPr>
                  <a:t>4</a:t>
                </a:r>
                <a:endParaRPr kumimoji="0" lang="zh-CN" altLang="en-US" sz="1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omic Sans MS" panose="030F0702030302020204" pitchFamily="66" charset="0"/>
                  <a:sym typeface="Calibri" panose="020F0502020204030204"/>
                </a:endParaRPr>
              </a:p>
            </p:txBody>
          </p:sp>
        </p:grpSp>
        <p:grpSp>
          <p:nvGrpSpPr>
            <p:cNvPr id="205" name="节点3">
              <a:extLst>
                <a:ext uri="{FF2B5EF4-FFF2-40B4-BE49-F238E27FC236}">
                  <a16:creationId xmlns:a16="http://schemas.microsoft.com/office/drawing/2014/main" id="{3B7184CA-8A1F-4C97-B8F4-F00219836126}"/>
                </a:ext>
              </a:extLst>
            </p:cNvPr>
            <p:cNvGrpSpPr/>
            <p:nvPr/>
          </p:nvGrpSpPr>
          <p:grpSpPr>
            <a:xfrm>
              <a:off x="5299666" y="3203980"/>
              <a:ext cx="186842" cy="179999"/>
              <a:chOff x="2147152" y="2225625"/>
              <a:chExt cx="289027" cy="299161"/>
            </a:xfrm>
          </p:grpSpPr>
          <p:sp>
            <p:nvSpPr>
              <p:cNvPr id="272" name="node3">
                <a:extLst>
                  <a:ext uri="{FF2B5EF4-FFF2-40B4-BE49-F238E27FC236}">
                    <a16:creationId xmlns:a16="http://schemas.microsoft.com/office/drawing/2014/main" id="{39692409-83FF-4DB3-94A2-35179A36ECB5}"/>
                  </a:ext>
                </a:extLst>
              </p:cNvPr>
              <p:cNvSpPr/>
              <p:nvPr/>
            </p:nvSpPr>
            <p:spPr>
              <a:xfrm>
                <a:off x="2148179" y="2236786"/>
                <a:ext cx="288000" cy="288000"/>
              </a:xfrm>
              <a:prstGeom prst="ellipse">
                <a:avLst/>
              </a:prstGeom>
              <a:solidFill>
                <a:schemeClr val="accent3"/>
              </a:soli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Calibri" panose="020F0502020204030204"/>
                </a:endParaRPr>
              </a:p>
            </p:txBody>
          </p:sp>
          <p:sp>
            <p:nvSpPr>
              <p:cNvPr id="274" name="3">
                <a:extLst>
                  <a:ext uri="{FF2B5EF4-FFF2-40B4-BE49-F238E27FC236}">
                    <a16:creationId xmlns:a16="http://schemas.microsoft.com/office/drawing/2014/main" id="{B1FC85EC-831F-4D07-9FA5-FA0C9AEFE78B}"/>
                  </a:ext>
                </a:extLst>
              </p:cNvPr>
              <p:cNvSpPr txBox="1"/>
              <p:nvPr/>
            </p:nvSpPr>
            <p:spPr>
              <a:xfrm>
                <a:off x="2147152" y="2225625"/>
                <a:ext cx="288000" cy="2880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 anchorCtr="1">
                <a:no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r>
                  <a:rPr lang="en-US" altLang="zh-CN" sz="1000" dirty="0">
                    <a:latin typeface="Comic Sans MS" panose="030F0702030302020204" pitchFamily="66" charset="0"/>
                  </a:rPr>
                  <a:t>3</a:t>
                </a:r>
                <a:endParaRPr kumimoji="0" lang="zh-CN" altLang="en-US" sz="1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omic Sans MS" panose="030F0702030302020204" pitchFamily="66" charset="0"/>
                  <a:sym typeface="Calibri" panose="020F0502020204030204"/>
                </a:endParaRPr>
              </a:p>
            </p:txBody>
          </p:sp>
        </p:grpSp>
        <p:grpSp>
          <p:nvGrpSpPr>
            <p:cNvPr id="236" name="节点6">
              <a:extLst>
                <a:ext uri="{FF2B5EF4-FFF2-40B4-BE49-F238E27FC236}">
                  <a16:creationId xmlns:a16="http://schemas.microsoft.com/office/drawing/2014/main" id="{AE9366DD-25A0-48E9-ACB1-F6298F75043E}"/>
                </a:ext>
              </a:extLst>
            </p:cNvPr>
            <p:cNvGrpSpPr/>
            <p:nvPr/>
          </p:nvGrpSpPr>
          <p:grpSpPr>
            <a:xfrm>
              <a:off x="5706315" y="3522676"/>
              <a:ext cx="186178" cy="173284"/>
              <a:chOff x="2776200" y="2755304"/>
              <a:chExt cx="288000" cy="288000"/>
            </a:xfrm>
          </p:grpSpPr>
          <p:sp>
            <p:nvSpPr>
              <p:cNvPr id="270" name="node6">
                <a:extLst>
                  <a:ext uri="{FF2B5EF4-FFF2-40B4-BE49-F238E27FC236}">
                    <a16:creationId xmlns:a16="http://schemas.microsoft.com/office/drawing/2014/main" id="{B45A12EE-04C1-4422-A8FA-D129D208DE68}"/>
                  </a:ext>
                </a:extLst>
              </p:cNvPr>
              <p:cNvSpPr/>
              <p:nvPr/>
            </p:nvSpPr>
            <p:spPr>
              <a:xfrm>
                <a:off x="2776200" y="2755304"/>
                <a:ext cx="288000" cy="288000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Calibri" panose="020F0502020204030204"/>
                </a:endParaRPr>
              </a:p>
            </p:txBody>
          </p:sp>
          <p:sp>
            <p:nvSpPr>
              <p:cNvPr id="271" name="6">
                <a:extLst>
                  <a:ext uri="{FF2B5EF4-FFF2-40B4-BE49-F238E27FC236}">
                    <a16:creationId xmlns:a16="http://schemas.microsoft.com/office/drawing/2014/main" id="{88673AC5-AD22-45EA-BEE1-6672717BA745}"/>
                  </a:ext>
                </a:extLst>
              </p:cNvPr>
              <p:cNvSpPr txBox="1"/>
              <p:nvPr/>
            </p:nvSpPr>
            <p:spPr>
              <a:xfrm>
                <a:off x="2776200" y="2755304"/>
                <a:ext cx="288000" cy="2880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 anchorCtr="1">
                <a:no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r>
                  <a:rPr lang="en-US" altLang="zh-CN" sz="1000" dirty="0">
                    <a:latin typeface="Comic Sans MS" panose="030F0702030302020204" pitchFamily="66" charset="0"/>
                  </a:rPr>
                  <a:t>6</a:t>
                </a:r>
                <a:endParaRPr kumimoji="0" lang="zh-CN" altLang="en-US" sz="1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omic Sans MS" panose="030F0702030302020204" pitchFamily="66" charset="0"/>
                  <a:sym typeface="Calibri" panose="020F0502020204030204"/>
                </a:endParaRPr>
              </a:p>
            </p:txBody>
          </p:sp>
        </p:grpSp>
        <p:grpSp>
          <p:nvGrpSpPr>
            <p:cNvPr id="241" name="节点5">
              <a:extLst>
                <a:ext uri="{FF2B5EF4-FFF2-40B4-BE49-F238E27FC236}">
                  <a16:creationId xmlns:a16="http://schemas.microsoft.com/office/drawing/2014/main" id="{5E88F734-AA2C-4632-8CF1-BC7746066BB8}"/>
                </a:ext>
              </a:extLst>
            </p:cNvPr>
            <p:cNvGrpSpPr/>
            <p:nvPr/>
          </p:nvGrpSpPr>
          <p:grpSpPr>
            <a:xfrm>
              <a:off x="5855719" y="3080352"/>
              <a:ext cx="187595" cy="175870"/>
              <a:chOff x="3007313" y="2020153"/>
              <a:chExt cx="290191" cy="292298"/>
            </a:xfrm>
          </p:grpSpPr>
          <p:sp>
            <p:nvSpPr>
              <p:cNvPr id="260" name="node5">
                <a:extLst>
                  <a:ext uri="{FF2B5EF4-FFF2-40B4-BE49-F238E27FC236}">
                    <a16:creationId xmlns:a16="http://schemas.microsoft.com/office/drawing/2014/main" id="{5607DA4E-1D17-4407-B25C-9846E05364EF}"/>
                  </a:ext>
                </a:extLst>
              </p:cNvPr>
              <p:cNvSpPr/>
              <p:nvPr/>
            </p:nvSpPr>
            <p:spPr>
              <a:xfrm>
                <a:off x="3007313" y="2020153"/>
                <a:ext cx="288000" cy="288000"/>
              </a:xfrm>
              <a:prstGeom prst="ellipse">
                <a:avLst/>
              </a:prstGeom>
              <a:solidFill>
                <a:schemeClr val="accent3"/>
              </a:soli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Calibri" panose="020F0502020204030204"/>
                </a:endParaRPr>
              </a:p>
            </p:txBody>
          </p:sp>
          <p:sp>
            <p:nvSpPr>
              <p:cNvPr id="261" name="5">
                <a:extLst>
                  <a:ext uri="{FF2B5EF4-FFF2-40B4-BE49-F238E27FC236}">
                    <a16:creationId xmlns:a16="http://schemas.microsoft.com/office/drawing/2014/main" id="{E116D5E8-1409-4F95-ADC4-75C681D4A31F}"/>
                  </a:ext>
                </a:extLst>
              </p:cNvPr>
              <p:cNvSpPr txBox="1"/>
              <p:nvPr/>
            </p:nvSpPr>
            <p:spPr>
              <a:xfrm>
                <a:off x="3009504" y="2024451"/>
                <a:ext cx="288000" cy="2880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 anchorCtr="1">
                <a:no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r>
                  <a:rPr lang="en-US" altLang="zh-CN" sz="1000" dirty="0">
                    <a:latin typeface="Comic Sans MS" panose="030F0702030302020204" pitchFamily="66" charset="0"/>
                  </a:rPr>
                  <a:t>5</a:t>
                </a:r>
                <a:endParaRPr kumimoji="0" lang="zh-CN" altLang="en-US" sz="1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omic Sans MS" panose="030F0702030302020204" pitchFamily="66" charset="0"/>
                  <a:sym typeface="Calibri" panose="020F0502020204030204"/>
                </a:endParaRPr>
              </a:p>
            </p:txBody>
          </p:sp>
        </p:grpSp>
        <p:grpSp>
          <p:nvGrpSpPr>
            <p:cNvPr id="243" name="节点7">
              <a:extLst>
                <a:ext uri="{FF2B5EF4-FFF2-40B4-BE49-F238E27FC236}">
                  <a16:creationId xmlns:a16="http://schemas.microsoft.com/office/drawing/2014/main" id="{D4A6720C-97E9-4A34-8AFA-78B7ABBCD3C9}"/>
                </a:ext>
              </a:extLst>
            </p:cNvPr>
            <p:cNvGrpSpPr/>
            <p:nvPr/>
          </p:nvGrpSpPr>
          <p:grpSpPr>
            <a:xfrm>
              <a:off x="6242217" y="3366912"/>
              <a:ext cx="187595" cy="173284"/>
              <a:chOff x="3605190" y="2496421"/>
              <a:chExt cx="290191" cy="288000"/>
            </a:xfrm>
          </p:grpSpPr>
          <p:sp>
            <p:nvSpPr>
              <p:cNvPr id="256" name="node7">
                <a:extLst>
                  <a:ext uri="{FF2B5EF4-FFF2-40B4-BE49-F238E27FC236}">
                    <a16:creationId xmlns:a16="http://schemas.microsoft.com/office/drawing/2014/main" id="{5C9D33DD-8D17-4515-B4F3-927AA15D6A38}"/>
                  </a:ext>
                </a:extLst>
              </p:cNvPr>
              <p:cNvSpPr/>
              <p:nvPr/>
            </p:nvSpPr>
            <p:spPr>
              <a:xfrm>
                <a:off x="3605190" y="2496421"/>
                <a:ext cx="288000" cy="288000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Calibri" panose="020F0502020204030204"/>
                </a:endParaRPr>
              </a:p>
            </p:txBody>
          </p:sp>
          <p:sp>
            <p:nvSpPr>
              <p:cNvPr id="257" name="7">
                <a:extLst>
                  <a:ext uri="{FF2B5EF4-FFF2-40B4-BE49-F238E27FC236}">
                    <a16:creationId xmlns:a16="http://schemas.microsoft.com/office/drawing/2014/main" id="{A682EA8E-7B60-48BB-985A-062E28BDFEF3}"/>
                  </a:ext>
                </a:extLst>
              </p:cNvPr>
              <p:cNvSpPr txBox="1"/>
              <p:nvPr/>
            </p:nvSpPr>
            <p:spPr>
              <a:xfrm>
                <a:off x="3607381" y="2496421"/>
                <a:ext cx="288000" cy="2880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 anchorCtr="1">
                <a:no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r>
                  <a:rPr lang="en-US" altLang="zh-CN" sz="1000" dirty="0">
                    <a:latin typeface="Comic Sans MS" panose="030F0702030302020204" pitchFamily="66" charset="0"/>
                  </a:rPr>
                  <a:t>7</a:t>
                </a:r>
                <a:endParaRPr kumimoji="0" lang="zh-CN" altLang="en-US" sz="1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omic Sans MS" panose="030F0702030302020204" pitchFamily="66" charset="0"/>
                  <a:sym typeface="Calibri" panose="020F0502020204030204"/>
                </a:endParaRPr>
              </a:p>
            </p:txBody>
          </p:sp>
        </p:grpSp>
      </p:grpSp>
      <p:sp>
        <p:nvSpPr>
          <p:cNvPr id="308" name="文本框 307">
            <a:extLst>
              <a:ext uri="{FF2B5EF4-FFF2-40B4-BE49-F238E27FC236}">
                <a16:creationId xmlns:a16="http://schemas.microsoft.com/office/drawing/2014/main" id="{6C69F2F5-1DD6-434D-A6E9-4BFA0E511799}"/>
              </a:ext>
            </a:extLst>
          </p:cNvPr>
          <p:cNvSpPr txBox="1"/>
          <p:nvPr/>
        </p:nvSpPr>
        <p:spPr>
          <a:xfrm>
            <a:off x="729566" y="957855"/>
            <a:ext cx="3753644" cy="3077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mic Sans MS" panose="030F0702030302020204" pitchFamily="66" charset="0"/>
                <a:sym typeface="Calibri" panose="020F0502020204030204"/>
              </a:rPr>
              <a:t>This advantages of the new algorithm: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mic Sans MS" panose="030F0702030302020204" pitchFamily="66" charset="0"/>
              <a:sym typeface="Calibri" panose="020F0502020204030204"/>
            </a:endParaRPr>
          </a:p>
        </p:txBody>
      </p:sp>
      <p:grpSp>
        <p:nvGrpSpPr>
          <p:cNvPr id="165" name="组合 164">
            <a:extLst>
              <a:ext uri="{FF2B5EF4-FFF2-40B4-BE49-F238E27FC236}">
                <a16:creationId xmlns:a16="http://schemas.microsoft.com/office/drawing/2014/main" id="{875490A8-C29A-4D09-ABEE-B8DF331EE104}"/>
              </a:ext>
            </a:extLst>
          </p:cNvPr>
          <p:cNvGrpSpPr/>
          <p:nvPr/>
        </p:nvGrpSpPr>
        <p:grpSpPr>
          <a:xfrm>
            <a:off x="894001" y="1395251"/>
            <a:ext cx="2331112" cy="943370"/>
            <a:chOff x="840455" y="1449722"/>
            <a:chExt cx="2331112" cy="943370"/>
          </a:xfrm>
        </p:grpSpPr>
        <p:cxnSp>
          <p:nvCxnSpPr>
            <p:cNvPr id="166" name="1-2">
              <a:extLst>
                <a:ext uri="{FF2B5EF4-FFF2-40B4-BE49-F238E27FC236}">
                  <a16:creationId xmlns:a16="http://schemas.microsoft.com/office/drawing/2014/main" id="{232D99B1-59DB-4EF8-9BF6-13032C262F51}"/>
                </a:ext>
              </a:extLst>
            </p:cNvPr>
            <p:cNvCxnSpPr>
              <a:stCxn id="309" idx="3"/>
              <a:endCxn id="299" idx="7"/>
            </p:cNvCxnSpPr>
            <p:nvPr/>
          </p:nvCxnSpPr>
          <p:spPr>
            <a:xfrm flipH="1">
              <a:off x="1048804" y="1636854"/>
              <a:ext cx="234662" cy="240248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</p:cxnSp>
        <p:cxnSp>
          <p:nvCxnSpPr>
            <p:cNvPr id="167" name="1-4">
              <a:extLst>
                <a:ext uri="{FF2B5EF4-FFF2-40B4-BE49-F238E27FC236}">
                  <a16:creationId xmlns:a16="http://schemas.microsoft.com/office/drawing/2014/main" id="{9710A1E0-F134-4D0A-B489-1252940847F9}"/>
                </a:ext>
              </a:extLst>
            </p:cNvPr>
            <p:cNvCxnSpPr>
              <a:stCxn id="299" idx="5"/>
              <a:endCxn id="297" idx="1"/>
            </p:cNvCxnSpPr>
            <p:nvPr/>
          </p:nvCxnSpPr>
          <p:spPr>
            <a:xfrm>
              <a:off x="1048804" y="2032126"/>
              <a:ext cx="297640" cy="173834"/>
            </a:xfrm>
            <a:prstGeom prst="line">
              <a:avLst/>
            </a:prstGeom>
            <a:noFill/>
            <a:ln w="12700" cap="flat">
              <a:solidFill>
                <a:srgbClr val="FF0000"/>
              </a:solidFill>
              <a:prstDash val="solid"/>
              <a:round/>
              <a:headEnd type="none"/>
              <a:tailEnd type="arrow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</p:cxnSp>
        <p:cxnSp>
          <p:nvCxnSpPr>
            <p:cNvPr id="208" name="2-3">
              <a:extLst>
                <a:ext uri="{FF2B5EF4-FFF2-40B4-BE49-F238E27FC236}">
                  <a16:creationId xmlns:a16="http://schemas.microsoft.com/office/drawing/2014/main" id="{855B4821-3A41-4827-9B2A-372347873CB6}"/>
                </a:ext>
              </a:extLst>
            </p:cNvPr>
            <p:cNvCxnSpPr>
              <a:cxnSpLocks/>
              <a:stCxn id="309" idx="5"/>
              <a:endCxn id="295" idx="1"/>
            </p:cNvCxnSpPr>
            <p:nvPr/>
          </p:nvCxnSpPr>
          <p:spPr>
            <a:xfrm>
              <a:off x="1449947" y="1636854"/>
              <a:ext cx="327761" cy="152221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</p:cxnSp>
        <p:cxnSp>
          <p:nvCxnSpPr>
            <p:cNvPr id="209" name="3-4">
              <a:extLst>
                <a:ext uri="{FF2B5EF4-FFF2-40B4-BE49-F238E27FC236}">
                  <a16:creationId xmlns:a16="http://schemas.microsoft.com/office/drawing/2014/main" id="{61A0E324-9B19-441A-BC22-95CCBEC2BAA5}"/>
                </a:ext>
              </a:extLst>
            </p:cNvPr>
            <p:cNvCxnSpPr>
              <a:cxnSpLocks/>
              <a:stCxn id="295" idx="3"/>
              <a:endCxn id="297" idx="7"/>
            </p:cNvCxnSpPr>
            <p:nvPr/>
          </p:nvCxnSpPr>
          <p:spPr>
            <a:xfrm flipH="1">
              <a:off x="1512925" y="1944100"/>
              <a:ext cx="264783" cy="261860"/>
            </a:xfrm>
            <a:prstGeom prst="line">
              <a:avLst/>
            </a:prstGeom>
            <a:noFill/>
            <a:ln w="12700" cap="flat">
              <a:solidFill>
                <a:srgbClr val="FF0000"/>
              </a:solidFill>
              <a:prstDash val="solid"/>
              <a:round/>
              <a:headEnd type="arrow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</p:cxnSp>
        <p:cxnSp>
          <p:nvCxnSpPr>
            <p:cNvPr id="210" name="3-5">
              <a:extLst>
                <a:ext uri="{FF2B5EF4-FFF2-40B4-BE49-F238E27FC236}">
                  <a16:creationId xmlns:a16="http://schemas.microsoft.com/office/drawing/2014/main" id="{E82BB3D1-FEB8-499B-BF87-101C5AD6DE48}"/>
                </a:ext>
              </a:extLst>
            </p:cNvPr>
            <p:cNvCxnSpPr>
              <a:cxnSpLocks/>
              <a:stCxn id="295" idx="7"/>
              <a:endCxn id="291" idx="2"/>
            </p:cNvCxnSpPr>
            <p:nvPr/>
          </p:nvCxnSpPr>
          <p:spPr>
            <a:xfrm flipV="1">
              <a:off x="1944188" y="1701676"/>
              <a:ext cx="501382" cy="87399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</p:cxnSp>
        <p:cxnSp>
          <p:nvCxnSpPr>
            <p:cNvPr id="278" name="5-6">
              <a:extLst>
                <a:ext uri="{FF2B5EF4-FFF2-40B4-BE49-F238E27FC236}">
                  <a16:creationId xmlns:a16="http://schemas.microsoft.com/office/drawing/2014/main" id="{ED513E8E-B6C5-4F39-921E-4963A4403EF7}"/>
                </a:ext>
              </a:extLst>
            </p:cNvPr>
            <p:cNvCxnSpPr>
              <a:cxnSpLocks/>
              <a:stCxn id="291" idx="3"/>
              <a:endCxn id="293" idx="0"/>
            </p:cNvCxnSpPr>
            <p:nvPr/>
          </p:nvCxnSpPr>
          <p:spPr>
            <a:xfrm flipH="1">
              <a:off x="2374356" y="1779189"/>
              <a:ext cx="105695" cy="372499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</p:cxnSp>
        <p:cxnSp>
          <p:nvCxnSpPr>
            <p:cNvPr id="279" name="5-7">
              <a:extLst>
                <a:ext uri="{FF2B5EF4-FFF2-40B4-BE49-F238E27FC236}">
                  <a16:creationId xmlns:a16="http://schemas.microsoft.com/office/drawing/2014/main" id="{0C1F243F-0009-4928-A58D-49CD21331062}"/>
                </a:ext>
              </a:extLst>
            </p:cNvPr>
            <p:cNvCxnSpPr>
              <a:cxnSpLocks/>
              <a:stCxn id="291" idx="5"/>
              <a:endCxn id="289" idx="1"/>
            </p:cNvCxnSpPr>
            <p:nvPr/>
          </p:nvCxnSpPr>
          <p:spPr>
            <a:xfrm>
              <a:off x="2646531" y="1779189"/>
              <a:ext cx="322284" cy="207533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</p:cxnSp>
        <p:cxnSp>
          <p:nvCxnSpPr>
            <p:cNvPr id="280" name="4-6">
              <a:extLst>
                <a:ext uri="{FF2B5EF4-FFF2-40B4-BE49-F238E27FC236}">
                  <a16:creationId xmlns:a16="http://schemas.microsoft.com/office/drawing/2014/main" id="{C791336B-4E81-4EF0-9CD2-F2A69E1BF638}"/>
                </a:ext>
              </a:extLst>
            </p:cNvPr>
            <p:cNvCxnSpPr>
              <a:cxnSpLocks/>
              <a:stCxn id="297" idx="6"/>
              <a:endCxn id="293" idx="2"/>
            </p:cNvCxnSpPr>
            <p:nvPr/>
          </p:nvCxnSpPr>
          <p:spPr>
            <a:xfrm flipV="1">
              <a:off x="1547404" y="2261307"/>
              <a:ext cx="709231" cy="22165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</p:cxnSp>
        <p:cxnSp>
          <p:nvCxnSpPr>
            <p:cNvPr id="281" name="6-7">
              <a:extLst>
                <a:ext uri="{FF2B5EF4-FFF2-40B4-BE49-F238E27FC236}">
                  <a16:creationId xmlns:a16="http://schemas.microsoft.com/office/drawing/2014/main" id="{2847C181-02FF-4293-90C1-7F2F5E5807DB}"/>
                </a:ext>
              </a:extLst>
            </p:cNvPr>
            <p:cNvCxnSpPr>
              <a:cxnSpLocks/>
              <a:stCxn id="293" idx="6"/>
              <a:endCxn id="289" idx="3"/>
            </p:cNvCxnSpPr>
            <p:nvPr/>
          </p:nvCxnSpPr>
          <p:spPr>
            <a:xfrm flipV="1">
              <a:off x="2492076" y="2141746"/>
              <a:ext cx="476740" cy="119561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</p:cxnSp>
        <p:grpSp>
          <p:nvGrpSpPr>
            <p:cNvPr id="282" name="节点2">
              <a:extLst>
                <a:ext uri="{FF2B5EF4-FFF2-40B4-BE49-F238E27FC236}">
                  <a16:creationId xmlns:a16="http://schemas.microsoft.com/office/drawing/2014/main" id="{972B9800-8EFD-49F9-9126-927209820EDB}"/>
                </a:ext>
              </a:extLst>
            </p:cNvPr>
            <p:cNvGrpSpPr/>
            <p:nvPr/>
          </p:nvGrpSpPr>
          <p:grpSpPr>
            <a:xfrm>
              <a:off x="1245833" y="1449722"/>
              <a:ext cx="238593" cy="225888"/>
              <a:chOff x="1539746" y="1833177"/>
              <a:chExt cx="291857" cy="296735"/>
            </a:xfrm>
          </p:grpSpPr>
          <p:sp>
            <p:nvSpPr>
              <p:cNvPr id="309" name="node2">
                <a:extLst>
                  <a:ext uri="{FF2B5EF4-FFF2-40B4-BE49-F238E27FC236}">
                    <a16:creationId xmlns:a16="http://schemas.microsoft.com/office/drawing/2014/main" id="{5769E85C-5FC5-4D49-82D9-F3F4485F1273}"/>
                  </a:ext>
                </a:extLst>
              </p:cNvPr>
              <p:cNvSpPr/>
              <p:nvPr/>
            </p:nvSpPr>
            <p:spPr>
              <a:xfrm>
                <a:off x="1543603" y="1833177"/>
                <a:ext cx="288000" cy="288000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Calibri" panose="020F0502020204030204"/>
                </a:endParaRPr>
              </a:p>
            </p:txBody>
          </p:sp>
          <p:sp>
            <p:nvSpPr>
              <p:cNvPr id="310" name="2">
                <a:extLst>
                  <a:ext uri="{FF2B5EF4-FFF2-40B4-BE49-F238E27FC236}">
                    <a16:creationId xmlns:a16="http://schemas.microsoft.com/office/drawing/2014/main" id="{7627FEAB-5F52-419A-A88F-CFDED1202DCB}"/>
                  </a:ext>
                </a:extLst>
              </p:cNvPr>
              <p:cNvSpPr txBox="1"/>
              <p:nvPr/>
            </p:nvSpPr>
            <p:spPr>
              <a:xfrm>
                <a:off x="1539746" y="1841912"/>
                <a:ext cx="288000" cy="2880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 anchorCtr="1">
                <a:norm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r>
                  <a:rPr lang="en-US" altLang="zh-CN" sz="1400" dirty="0">
                    <a:latin typeface="Comic Sans MS" panose="030F0702030302020204" pitchFamily="66" charset="0"/>
                  </a:rPr>
                  <a:t>2</a:t>
                </a:r>
                <a:endParaRPr kumimoji="0" lang="zh-CN" altLang="en-US" sz="1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omic Sans MS" panose="030F0702030302020204" pitchFamily="66" charset="0"/>
                  <a:sym typeface="Calibri" panose="020F0502020204030204"/>
                </a:endParaRPr>
              </a:p>
            </p:txBody>
          </p:sp>
        </p:grpSp>
        <p:grpSp>
          <p:nvGrpSpPr>
            <p:cNvPr id="283" name="节点1">
              <a:extLst>
                <a:ext uri="{FF2B5EF4-FFF2-40B4-BE49-F238E27FC236}">
                  <a16:creationId xmlns:a16="http://schemas.microsoft.com/office/drawing/2014/main" id="{9EEA9555-AF87-418B-BB2F-31F8153C24EF}"/>
                </a:ext>
              </a:extLst>
            </p:cNvPr>
            <p:cNvGrpSpPr/>
            <p:nvPr/>
          </p:nvGrpSpPr>
          <p:grpSpPr>
            <a:xfrm>
              <a:off x="840455" y="1844995"/>
              <a:ext cx="242829" cy="219239"/>
              <a:chOff x="1043871" y="2352421"/>
              <a:chExt cx="297038" cy="288000"/>
            </a:xfrm>
          </p:grpSpPr>
          <p:sp>
            <p:nvSpPr>
              <p:cNvPr id="299" name="node1">
                <a:extLst>
                  <a:ext uri="{FF2B5EF4-FFF2-40B4-BE49-F238E27FC236}">
                    <a16:creationId xmlns:a16="http://schemas.microsoft.com/office/drawing/2014/main" id="{BE2B51C7-6C7D-491E-AE54-BB327758865D}"/>
                  </a:ext>
                </a:extLst>
              </p:cNvPr>
              <p:cNvSpPr/>
              <p:nvPr/>
            </p:nvSpPr>
            <p:spPr>
              <a:xfrm>
                <a:off x="1052909" y="2352421"/>
                <a:ext cx="288000" cy="288000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Calibri" panose="020F0502020204030204"/>
                </a:endParaRPr>
              </a:p>
            </p:txBody>
          </p:sp>
          <p:sp>
            <p:nvSpPr>
              <p:cNvPr id="300" name="1">
                <a:extLst>
                  <a:ext uri="{FF2B5EF4-FFF2-40B4-BE49-F238E27FC236}">
                    <a16:creationId xmlns:a16="http://schemas.microsoft.com/office/drawing/2014/main" id="{2C4159A3-09E5-4876-BD58-13202E814A06}"/>
                  </a:ext>
                </a:extLst>
              </p:cNvPr>
              <p:cNvSpPr txBox="1"/>
              <p:nvPr/>
            </p:nvSpPr>
            <p:spPr>
              <a:xfrm>
                <a:off x="1043871" y="2352421"/>
                <a:ext cx="288000" cy="2880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 anchorCtr="1">
                <a:norm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r>
                  <a:rPr kumimoji="0" lang="en-US" altLang="zh-CN" sz="14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omic Sans MS" panose="030F0702030302020204" pitchFamily="66" charset="0"/>
                    <a:sym typeface="Calibri" panose="020F0502020204030204"/>
                  </a:rPr>
                  <a:t>1</a:t>
                </a:r>
                <a:endParaRPr kumimoji="0" lang="zh-CN" altLang="en-US" sz="1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omic Sans MS" panose="030F0702030302020204" pitchFamily="66" charset="0"/>
                  <a:sym typeface="Calibri" panose="020F0502020204030204"/>
                </a:endParaRPr>
              </a:p>
            </p:txBody>
          </p:sp>
        </p:grpSp>
        <p:grpSp>
          <p:nvGrpSpPr>
            <p:cNvPr id="284" name="节点4">
              <a:extLst>
                <a:ext uri="{FF2B5EF4-FFF2-40B4-BE49-F238E27FC236}">
                  <a16:creationId xmlns:a16="http://schemas.microsoft.com/office/drawing/2014/main" id="{6825E699-0F1C-4A2C-AFB4-F03A14B78CF7}"/>
                </a:ext>
              </a:extLst>
            </p:cNvPr>
            <p:cNvGrpSpPr/>
            <p:nvPr/>
          </p:nvGrpSpPr>
          <p:grpSpPr>
            <a:xfrm>
              <a:off x="1309396" y="2173853"/>
              <a:ext cx="238009" cy="219239"/>
              <a:chOff x="1617498" y="2784421"/>
              <a:chExt cx="291142" cy="288000"/>
            </a:xfrm>
          </p:grpSpPr>
          <p:sp>
            <p:nvSpPr>
              <p:cNvPr id="297" name="node4">
                <a:extLst>
                  <a:ext uri="{FF2B5EF4-FFF2-40B4-BE49-F238E27FC236}">
                    <a16:creationId xmlns:a16="http://schemas.microsoft.com/office/drawing/2014/main" id="{3A22CA85-F1A5-403D-8892-F7008CA7F71D}"/>
                  </a:ext>
                </a:extLst>
              </p:cNvPr>
              <p:cNvSpPr/>
              <p:nvPr/>
            </p:nvSpPr>
            <p:spPr>
              <a:xfrm>
                <a:off x="1620640" y="2784421"/>
                <a:ext cx="288000" cy="288000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Calibri" panose="020F0502020204030204"/>
                </a:endParaRPr>
              </a:p>
            </p:txBody>
          </p:sp>
          <p:sp>
            <p:nvSpPr>
              <p:cNvPr id="298" name="4">
                <a:extLst>
                  <a:ext uri="{FF2B5EF4-FFF2-40B4-BE49-F238E27FC236}">
                    <a16:creationId xmlns:a16="http://schemas.microsoft.com/office/drawing/2014/main" id="{7DBA8B83-2054-4F86-82D6-5E6039FCC77F}"/>
                  </a:ext>
                </a:extLst>
              </p:cNvPr>
              <p:cNvSpPr txBox="1"/>
              <p:nvPr/>
            </p:nvSpPr>
            <p:spPr>
              <a:xfrm>
                <a:off x="1617498" y="2784421"/>
                <a:ext cx="288000" cy="2880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 anchorCtr="1">
                <a:norm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r>
                  <a:rPr lang="en-US" altLang="zh-CN" sz="1400" dirty="0">
                    <a:latin typeface="Comic Sans MS" panose="030F0702030302020204" pitchFamily="66" charset="0"/>
                  </a:rPr>
                  <a:t>4</a:t>
                </a:r>
                <a:endParaRPr kumimoji="0" lang="zh-CN" altLang="en-US" sz="1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omic Sans MS" panose="030F0702030302020204" pitchFamily="66" charset="0"/>
                  <a:sym typeface="Calibri" panose="020F0502020204030204"/>
                </a:endParaRPr>
              </a:p>
            </p:txBody>
          </p:sp>
        </p:grpSp>
        <p:grpSp>
          <p:nvGrpSpPr>
            <p:cNvPr id="285" name="节点3">
              <a:extLst>
                <a:ext uri="{FF2B5EF4-FFF2-40B4-BE49-F238E27FC236}">
                  <a16:creationId xmlns:a16="http://schemas.microsoft.com/office/drawing/2014/main" id="{359A95D0-BCDE-4D61-A035-3BE395497E4E}"/>
                </a:ext>
              </a:extLst>
            </p:cNvPr>
            <p:cNvGrpSpPr/>
            <p:nvPr/>
          </p:nvGrpSpPr>
          <p:grpSpPr>
            <a:xfrm>
              <a:off x="1742388" y="1748472"/>
              <a:ext cx="236280" cy="227735"/>
              <a:chOff x="2147152" y="2225625"/>
              <a:chExt cx="289027" cy="299161"/>
            </a:xfrm>
          </p:grpSpPr>
          <p:sp>
            <p:nvSpPr>
              <p:cNvPr id="295" name="node3">
                <a:extLst>
                  <a:ext uri="{FF2B5EF4-FFF2-40B4-BE49-F238E27FC236}">
                    <a16:creationId xmlns:a16="http://schemas.microsoft.com/office/drawing/2014/main" id="{91DCC50B-2003-490C-A4A1-4B6E67FE06C0}"/>
                  </a:ext>
                </a:extLst>
              </p:cNvPr>
              <p:cNvSpPr/>
              <p:nvPr/>
            </p:nvSpPr>
            <p:spPr>
              <a:xfrm>
                <a:off x="2148179" y="2236786"/>
                <a:ext cx="288000" cy="288000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Calibri" panose="020F0502020204030204"/>
                </a:endParaRPr>
              </a:p>
            </p:txBody>
          </p:sp>
          <p:sp>
            <p:nvSpPr>
              <p:cNvPr id="296" name="3">
                <a:extLst>
                  <a:ext uri="{FF2B5EF4-FFF2-40B4-BE49-F238E27FC236}">
                    <a16:creationId xmlns:a16="http://schemas.microsoft.com/office/drawing/2014/main" id="{7EFD501B-E20A-4B70-9B03-D35B57E2ED5F}"/>
                  </a:ext>
                </a:extLst>
              </p:cNvPr>
              <p:cNvSpPr txBox="1"/>
              <p:nvPr/>
            </p:nvSpPr>
            <p:spPr>
              <a:xfrm>
                <a:off x="2147152" y="2225625"/>
                <a:ext cx="288000" cy="2880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 anchorCtr="1">
                <a:norm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r>
                  <a:rPr lang="en-US" altLang="zh-CN" sz="1400" dirty="0">
                    <a:latin typeface="Comic Sans MS" panose="030F0702030302020204" pitchFamily="66" charset="0"/>
                  </a:rPr>
                  <a:t>3</a:t>
                </a:r>
                <a:endParaRPr kumimoji="0" lang="zh-CN" altLang="en-US" sz="1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omic Sans MS" panose="030F0702030302020204" pitchFamily="66" charset="0"/>
                  <a:sym typeface="Calibri" panose="020F0502020204030204"/>
                </a:endParaRPr>
              </a:p>
            </p:txBody>
          </p:sp>
        </p:grpSp>
        <p:grpSp>
          <p:nvGrpSpPr>
            <p:cNvPr id="286" name="节点6">
              <a:extLst>
                <a:ext uri="{FF2B5EF4-FFF2-40B4-BE49-F238E27FC236}">
                  <a16:creationId xmlns:a16="http://schemas.microsoft.com/office/drawing/2014/main" id="{08E0F35C-A74F-4CCE-A710-9952F3A6148F}"/>
                </a:ext>
              </a:extLst>
            </p:cNvPr>
            <p:cNvGrpSpPr/>
            <p:nvPr/>
          </p:nvGrpSpPr>
          <p:grpSpPr>
            <a:xfrm>
              <a:off x="2256636" y="2151688"/>
              <a:ext cx="235440" cy="219239"/>
              <a:chOff x="2776200" y="2755304"/>
              <a:chExt cx="288000" cy="288000"/>
            </a:xfrm>
          </p:grpSpPr>
          <p:sp>
            <p:nvSpPr>
              <p:cNvPr id="293" name="node6">
                <a:extLst>
                  <a:ext uri="{FF2B5EF4-FFF2-40B4-BE49-F238E27FC236}">
                    <a16:creationId xmlns:a16="http://schemas.microsoft.com/office/drawing/2014/main" id="{ED1409BC-8956-4BBA-98D3-C8F34896EB67}"/>
                  </a:ext>
                </a:extLst>
              </p:cNvPr>
              <p:cNvSpPr/>
              <p:nvPr/>
            </p:nvSpPr>
            <p:spPr>
              <a:xfrm>
                <a:off x="2776200" y="2755304"/>
                <a:ext cx="288000" cy="288000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Calibri" panose="020F0502020204030204"/>
                </a:endParaRPr>
              </a:p>
            </p:txBody>
          </p:sp>
          <p:sp>
            <p:nvSpPr>
              <p:cNvPr id="294" name="6">
                <a:extLst>
                  <a:ext uri="{FF2B5EF4-FFF2-40B4-BE49-F238E27FC236}">
                    <a16:creationId xmlns:a16="http://schemas.microsoft.com/office/drawing/2014/main" id="{AFACD583-89BA-4BF3-B217-1AB6CF72B470}"/>
                  </a:ext>
                </a:extLst>
              </p:cNvPr>
              <p:cNvSpPr txBox="1"/>
              <p:nvPr/>
            </p:nvSpPr>
            <p:spPr>
              <a:xfrm>
                <a:off x="2776200" y="2755304"/>
                <a:ext cx="288000" cy="2880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 anchorCtr="1">
                <a:norm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r>
                  <a:rPr lang="en-US" altLang="zh-CN" sz="1400" dirty="0">
                    <a:latin typeface="Comic Sans MS" panose="030F0702030302020204" pitchFamily="66" charset="0"/>
                  </a:rPr>
                  <a:t>6</a:t>
                </a:r>
                <a:endParaRPr kumimoji="0" lang="zh-CN" altLang="en-US" sz="1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omic Sans MS" panose="030F0702030302020204" pitchFamily="66" charset="0"/>
                  <a:sym typeface="Calibri" panose="020F0502020204030204"/>
                </a:endParaRPr>
              </a:p>
            </p:txBody>
          </p:sp>
        </p:grpSp>
        <p:grpSp>
          <p:nvGrpSpPr>
            <p:cNvPr id="287" name="节点5">
              <a:extLst>
                <a:ext uri="{FF2B5EF4-FFF2-40B4-BE49-F238E27FC236}">
                  <a16:creationId xmlns:a16="http://schemas.microsoft.com/office/drawing/2014/main" id="{DA4FE645-514B-4373-8458-5DEA375E30C8}"/>
                </a:ext>
              </a:extLst>
            </p:cNvPr>
            <p:cNvGrpSpPr/>
            <p:nvPr/>
          </p:nvGrpSpPr>
          <p:grpSpPr>
            <a:xfrm>
              <a:off x="2445571" y="1592057"/>
              <a:ext cx="237231" cy="222511"/>
              <a:chOff x="3007313" y="2020153"/>
              <a:chExt cx="290191" cy="292298"/>
            </a:xfrm>
          </p:grpSpPr>
          <p:sp>
            <p:nvSpPr>
              <p:cNvPr id="291" name="node5">
                <a:extLst>
                  <a:ext uri="{FF2B5EF4-FFF2-40B4-BE49-F238E27FC236}">
                    <a16:creationId xmlns:a16="http://schemas.microsoft.com/office/drawing/2014/main" id="{1C8DC570-AF97-440A-8D06-836C5FB52949}"/>
                  </a:ext>
                </a:extLst>
              </p:cNvPr>
              <p:cNvSpPr/>
              <p:nvPr/>
            </p:nvSpPr>
            <p:spPr>
              <a:xfrm>
                <a:off x="3007313" y="2020153"/>
                <a:ext cx="288000" cy="288000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Calibri" panose="020F0502020204030204"/>
                </a:endParaRPr>
              </a:p>
            </p:txBody>
          </p:sp>
          <p:sp>
            <p:nvSpPr>
              <p:cNvPr id="292" name="5">
                <a:extLst>
                  <a:ext uri="{FF2B5EF4-FFF2-40B4-BE49-F238E27FC236}">
                    <a16:creationId xmlns:a16="http://schemas.microsoft.com/office/drawing/2014/main" id="{BB844FDF-EE66-48F6-BA2F-DFA64D5FA234}"/>
                  </a:ext>
                </a:extLst>
              </p:cNvPr>
              <p:cNvSpPr txBox="1"/>
              <p:nvPr/>
            </p:nvSpPr>
            <p:spPr>
              <a:xfrm>
                <a:off x="3009504" y="2024451"/>
                <a:ext cx="288000" cy="2880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 anchorCtr="1">
                <a:norm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r>
                  <a:rPr lang="en-US" altLang="zh-CN" sz="1400" dirty="0">
                    <a:latin typeface="Comic Sans MS" panose="030F0702030302020204" pitchFamily="66" charset="0"/>
                  </a:rPr>
                  <a:t>5</a:t>
                </a:r>
                <a:endParaRPr kumimoji="0" lang="zh-CN" altLang="en-US" sz="1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omic Sans MS" panose="030F0702030302020204" pitchFamily="66" charset="0"/>
                  <a:sym typeface="Calibri" panose="020F0502020204030204"/>
                </a:endParaRPr>
              </a:p>
            </p:txBody>
          </p:sp>
        </p:grpSp>
        <p:grpSp>
          <p:nvGrpSpPr>
            <p:cNvPr id="288" name="节点7">
              <a:extLst>
                <a:ext uri="{FF2B5EF4-FFF2-40B4-BE49-F238E27FC236}">
                  <a16:creationId xmlns:a16="http://schemas.microsoft.com/office/drawing/2014/main" id="{49849A4C-48ED-45F1-8F9D-0E5718796CC0}"/>
                </a:ext>
              </a:extLst>
            </p:cNvPr>
            <p:cNvGrpSpPr/>
            <p:nvPr/>
          </p:nvGrpSpPr>
          <p:grpSpPr>
            <a:xfrm>
              <a:off x="2934336" y="1954614"/>
              <a:ext cx="237231" cy="219239"/>
              <a:chOff x="3605190" y="2496421"/>
              <a:chExt cx="290191" cy="288000"/>
            </a:xfrm>
          </p:grpSpPr>
          <p:sp>
            <p:nvSpPr>
              <p:cNvPr id="289" name="node7">
                <a:extLst>
                  <a:ext uri="{FF2B5EF4-FFF2-40B4-BE49-F238E27FC236}">
                    <a16:creationId xmlns:a16="http://schemas.microsoft.com/office/drawing/2014/main" id="{65AD7AC7-1996-47BB-BFAB-FBCE692DB638}"/>
                  </a:ext>
                </a:extLst>
              </p:cNvPr>
              <p:cNvSpPr/>
              <p:nvPr/>
            </p:nvSpPr>
            <p:spPr>
              <a:xfrm>
                <a:off x="3605190" y="2496421"/>
                <a:ext cx="288000" cy="288000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Calibri" panose="020F0502020204030204"/>
                </a:endParaRPr>
              </a:p>
            </p:txBody>
          </p:sp>
          <p:sp>
            <p:nvSpPr>
              <p:cNvPr id="290" name="7">
                <a:extLst>
                  <a:ext uri="{FF2B5EF4-FFF2-40B4-BE49-F238E27FC236}">
                    <a16:creationId xmlns:a16="http://schemas.microsoft.com/office/drawing/2014/main" id="{6AFA7DFC-B314-4911-ACAF-881CF845B9CA}"/>
                  </a:ext>
                </a:extLst>
              </p:cNvPr>
              <p:cNvSpPr txBox="1"/>
              <p:nvPr/>
            </p:nvSpPr>
            <p:spPr>
              <a:xfrm>
                <a:off x="3607381" y="2496421"/>
                <a:ext cx="288000" cy="2880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 anchorCtr="1">
                <a:norm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r>
                  <a:rPr lang="en-US" altLang="zh-CN" sz="1400" dirty="0">
                    <a:latin typeface="Comic Sans MS" panose="030F0702030302020204" pitchFamily="66" charset="0"/>
                  </a:rPr>
                  <a:t>7</a:t>
                </a:r>
                <a:endParaRPr kumimoji="0" lang="zh-CN" altLang="en-US" sz="1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omic Sans MS" panose="030F0702030302020204" pitchFamily="66" charset="0"/>
                  <a:sym typeface="Calibri" panose="020F0502020204030204"/>
                </a:endParaRPr>
              </a:p>
            </p:txBody>
          </p:sp>
        </p:grpSp>
      </p:grpSp>
      <p:sp>
        <p:nvSpPr>
          <p:cNvPr id="311" name="文本框 310">
            <a:extLst>
              <a:ext uri="{FF2B5EF4-FFF2-40B4-BE49-F238E27FC236}">
                <a16:creationId xmlns:a16="http://schemas.microsoft.com/office/drawing/2014/main" id="{FD4637BA-9646-4EB2-9219-1652DD8424BC}"/>
              </a:ext>
            </a:extLst>
          </p:cNvPr>
          <p:cNvSpPr txBox="1"/>
          <p:nvPr/>
        </p:nvSpPr>
        <p:spPr>
          <a:xfrm>
            <a:off x="3665224" y="1416427"/>
            <a:ext cx="4440808" cy="52321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400050" marR="0" indent="-40005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romanLcParenR"/>
            </a:pPr>
            <a:r>
              <a:rPr lang="en-US" altLang="zh-CN" sz="1400" dirty="0">
                <a:latin typeface="Comic Sans MS" panose="030F0702030302020204" pitchFamily="66" charset="0"/>
              </a:rPr>
              <a:t>R</a:t>
            </a:r>
            <a:r>
              <a:rPr kumimoji="0" lang="en-US" altLang="zh-CN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mic Sans MS" panose="030F0702030302020204" pitchFamily="66" charset="0"/>
                <a:sym typeface="Calibri" panose="020F0502020204030204"/>
              </a:rPr>
              <a:t>eduplicative steps</a:t>
            </a:r>
          </a:p>
          <a:p>
            <a:pPr marL="400050" marR="0" indent="-40005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romanLcParenR"/>
            </a:pPr>
            <a:r>
              <a:rPr lang="en-US" altLang="zh-CN" sz="1400" dirty="0">
                <a:latin typeface="Comic Sans MS" panose="030F0702030302020204" pitchFamily="66" charset="0"/>
              </a:rPr>
              <a:t>O</a:t>
            </a:r>
            <a:r>
              <a:rPr kumimoji="0" lang="en-US" altLang="zh-CN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mic Sans MS" panose="030F0702030302020204" pitchFamily="66" charset="0"/>
                <a:sym typeface="Calibri" panose="020F0502020204030204"/>
              </a:rPr>
              <a:t>nly care about endpoint 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mic Sans MS" panose="030F0702030302020204" pitchFamily="66" charset="0"/>
              <a:sym typeface="Calibri" panose="020F0502020204030204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92AD2D6-1673-4CCB-AA7F-63A3AEB1B77F}"/>
              </a:ext>
            </a:extLst>
          </p:cNvPr>
          <p:cNvSpPr txBox="1"/>
          <p:nvPr/>
        </p:nvSpPr>
        <p:spPr>
          <a:xfrm>
            <a:off x="1872255" y="1338444"/>
            <a:ext cx="327761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7030A0"/>
                </a:solidFill>
                <a:effectLst/>
                <a:uFillTx/>
                <a:latin typeface="Comic Sans MS" panose="030F0702030302020204" pitchFamily="66" charset="0"/>
                <a:sym typeface="Calibri" panose="020F0502020204030204"/>
              </a:rPr>
              <a:t>+1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7030A0"/>
              </a:solidFill>
              <a:effectLst/>
              <a:uFillTx/>
              <a:latin typeface="Comic Sans MS" panose="030F0702030302020204" pitchFamily="66" charset="0"/>
              <a:sym typeface="Calibri" panose="020F0502020204030204"/>
            </a:endParaRPr>
          </a:p>
        </p:txBody>
      </p:sp>
      <p:sp>
        <p:nvSpPr>
          <p:cNvPr id="312" name="文本框 311">
            <a:extLst>
              <a:ext uri="{FF2B5EF4-FFF2-40B4-BE49-F238E27FC236}">
                <a16:creationId xmlns:a16="http://schemas.microsoft.com/office/drawing/2014/main" id="{45D9F2C1-3A73-42DA-B740-9BD733179059}"/>
              </a:ext>
            </a:extLst>
          </p:cNvPr>
          <p:cNvSpPr txBox="1"/>
          <p:nvPr/>
        </p:nvSpPr>
        <p:spPr>
          <a:xfrm>
            <a:off x="1877139" y="2599363"/>
            <a:ext cx="327761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7030A0"/>
                </a:solidFill>
                <a:effectLst/>
                <a:uFillTx/>
                <a:latin typeface="Comic Sans MS" panose="030F0702030302020204" pitchFamily="66" charset="0"/>
                <a:sym typeface="Calibri" panose="020F0502020204030204"/>
              </a:rPr>
              <a:t>+1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7030A0"/>
              </a:solidFill>
              <a:effectLst/>
              <a:uFillTx/>
              <a:latin typeface="Comic Sans MS" panose="030F0702030302020204" pitchFamily="66" charset="0"/>
              <a:sym typeface="Calibri" panose="020F0502020204030204"/>
            </a:endParaRPr>
          </a:p>
        </p:txBody>
      </p:sp>
      <p:sp>
        <p:nvSpPr>
          <p:cNvPr id="313" name="文本框 312">
            <a:extLst>
              <a:ext uri="{FF2B5EF4-FFF2-40B4-BE49-F238E27FC236}">
                <a16:creationId xmlns:a16="http://schemas.microsoft.com/office/drawing/2014/main" id="{1E462482-AF93-4B7D-A531-A3494DAF4487}"/>
              </a:ext>
            </a:extLst>
          </p:cNvPr>
          <p:cNvSpPr txBox="1"/>
          <p:nvPr/>
        </p:nvSpPr>
        <p:spPr>
          <a:xfrm>
            <a:off x="1033546" y="3975121"/>
            <a:ext cx="407374" cy="276997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spc="0" normalizeH="0" baseline="0" dirty="0">
                <a:ln>
                  <a:noFill/>
                </a:ln>
                <a:solidFill>
                  <a:srgbClr val="7030A0"/>
                </a:solidFill>
                <a:effectLst/>
                <a:uFillTx/>
                <a:latin typeface="Comic Sans MS" panose="030F0702030302020204" pitchFamily="66" charset="0"/>
                <a:sym typeface="Calibri" panose="020F0502020204030204"/>
              </a:rPr>
              <a:t>+1/4</a:t>
            </a:r>
            <a:endParaRPr kumimoji="0" lang="zh-CN" altLang="en-US" sz="1200" b="0" i="0" u="none" strike="noStrike" cap="none" spc="0" normalizeH="0" baseline="0" dirty="0">
              <a:ln>
                <a:noFill/>
              </a:ln>
              <a:solidFill>
                <a:srgbClr val="7030A0"/>
              </a:solidFill>
              <a:effectLst/>
              <a:uFillTx/>
              <a:latin typeface="Comic Sans MS" panose="030F0702030302020204" pitchFamily="66" charset="0"/>
              <a:sym typeface="Calibri" panose="020F050202020403020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4" name="文本框 313">
                <a:extLst>
                  <a:ext uri="{FF2B5EF4-FFF2-40B4-BE49-F238E27FC236}">
                    <a16:creationId xmlns:a16="http://schemas.microsoft.com/office/drawing/2014/main" id="{2EEDF4B6-D90D-427A-91EB-0C514E4E3186}"/>
                  </a:ext>
                </a:extLst>
              </p:cNvPr>
              <p:cNvSpPr txBox="1"/>
              <p:nvPr/>
            </p:nvSpPr>
            <p:spPr>
              <a:xfrm>
                <a:off x="3665224" y="2685052"/>
                <a:ext cx="4770322" cy="73866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 marL="400050" indent="-400050">
                  <a:buFontTx/>
                  <a:buAutoNum type="romanLcParenR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1400">
                        <a:latin typeface="Comic Sans MS" panose="030F0702030302020204" pitchFamily="66" charset="0"/>
                      </a:rPr>
                      <m:t>α</m:t>
                    </m:r>
                  </m:oMath>
                </a14:m>
                <a:r>
                  <a:rPr lang="en-US" altLang="zh-CN" sz="1400" dirty="0">
                    <a:latin typeface="Comic Sans MS" panose="030F0702030302020204" pitchFamily="66" charset="0"/>
                  </a:rPr>
                  <a:t>-random walk stops faster and faster as the algorithm runs(easier to </a:t>
                </a:r>
                <a:r>
                  <a:rPr lang="en-US" altLang="zh-CN" sz="14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hit</a:t>
                </a:r>
                <a:r>
                  <a:rPr lang="en-US" altLang="zh-CN" sz="1400" dirty="0">
                    <a:latin typeface="Comic Sans MS" panose="030F0702030302020204" pitchFamily="66" charset="0"/>
                  </a:rPr>
                  <a:t> as F grows)</a:t>
                </a:r>
                <a:r>
                  <a:rPr kumimoji="0" lang="en-US" altLang="zh-CN" sz="14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omic Sans MS" panose="030F0702030302020204" pitchFamily="66" charset="0"/>
                    <a:sym typeface="Calibri" panose="020F0502020204030204"/>
                  </a:rPr>
                  <a:t> </a:t>
                </a:r>
              </a:p>
              <a:p>
                <a:pPr marL="400050" marR="0" indent="-40005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AutoNum type="romanLcParenR"/>
                </a:pPr>
                <a:r>
                  <a:rPr kumimoji="0" lang="en-US" altLang="zh-CN" sz="14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omic Sans MS" panose="030F0702030302020204" pitchFamily="66" charset="0"/>
                    <a:sym typeface="Calibri" panose="020F0502020204030204"/>
                  </a:rPr>
                  <a:t>Every steps of the trajectory except loops </a:t>
                </a:r>
                <a:r>
                  <a:rPr kumimoji="0" lang="en-US" altLang="zh-CN" sz="1400" b="0" i="0" u="none" strike="noStrike" cap="none" spc="0" normalizeH="0" baseline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FillTx/>
                    <a:latin typeface="Comic Sans MS" panose="030F0702030302020204" pitchFamily="66" charset="0"/>
                    <a:sym typeface="Calibri" panose="020F0502020204030204"/>
                  </a:rPr>
                  <a:t>counts</a:t>
                </a:r>
                <a:endParaRPr kumimoji="0" lang="zh-CN" altLang="en-US" sz="1400" b="0" i="0" u="none" strike="noStrike" cap="none" spc="0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latin typeface="Comic Sans MS" panose="030F0702030302020204" pitchFamily="66" charset="0"/>
                  <a:sym typeface="Calibri" panose="020F0502020204030204"/>
                </a:endParaRPr>
              </a:p>
            </p:txBody>
          </p:sp>
        </mc:Choice>
        <mc:Fallback xmlns="">
          <p:sp>
            <p:nvSpPr>
              <p:cNvPr id="314" name="文本框 313">
                <a:extLst>
                  <a:ext uri="{FF2B5EF4-FFF2-40B4-BE49-F238E27FC236}">
                    <a16:creationId xmlns:a16="http://schemas.microsoft.com/office/drawing/2014/main" id="{2EEDF4B6-D90D-427A-91EB-0C514E4E31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5224" y="2685052"/>
                <a:ext cx="4770322" cy="738662"/>
              </a:xfrm>
              <a:prstGeom prst="rect">
                <a:avLst/>
              </a:prstGeom>
              <a:blipFill>
                <a:blip r:embed="rId2"/>
                <a:stretch>
                  <a:fillRect l="-1660" t="-5738" b="-9836"/>
                </a:stretch>
              </a:blipFill>
              <a:ln w="12700" cap="flat">
                <a:noFill/>
                <a:miter lim="400000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5" name="文本框 314">
            <a:extLst>
              <a:ext uri="{FF2B5EF4-FFF2-40B4-BE49-F238E27FC236}">
                <a16:creationId xmlns:a16="http://schemas.microsoft.com/office/drawing/2014/main" id="{0612C1DD-C391-4AE3-9F78-0A9900F440D1}"/>
              </a:ext>
            </a:extLst>
          </p:cNvPr>
          <p:cNvSpPr txBox="1"/>
          <p:nvPr/>
        </p:nvSpPr>
        <p:spPr>
          <a:xfrm>
            <a:off x="1427217" y="4187765"/>
            <a:ext cx="407374" cy="276997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spc="0" normalizeH="0" baseline="0" dirty="0">
                <a:ln>
                  <a:noFill/>
                </a:ln>
                <a:solidFill>
                  <a:srgbClr val="7030A0"/>
                </a:solidFill>
                <a:effectLst/>
                <a:uFillTx/>
                <a:latin typeface="Comic Sans MS" panose="030F0702030302020204" pitchFamily="66" charset="0"/>
                <a:sym typeface="Calibri" panose="020F0502020204030204"/>
              </a:rPr>
              <a:t>+1/4</a:t>
            </a:r>
            <a:endParaRPr kumimoji="0" lang="zh-CN" altLang="en-US" sz="1200" b="0" i="0" u="none" strike="noStrike" cap="none" spc="0" normalizeH="0" baseline="0" dirty="0">
              <a:ln>
                <a:noFill/>
              </a:ln>
              <a:solidFill>
                <a:srgbClr val="7030A0"/>
              </a:solidFill>
              <a:effectLst/>
              <a:uFillTx/>
              <a:latin typeface="Comic Sans MS" panose="030F0702030302020204" pitchFamily="66" charset="0"/>
              <a:sym typeface="Calibri" panose="020F0502020204030204"/>
            </a:endParaRPr>
          </a:p>
        </p:txBody>
      </p:sp>
      <p:sp>
        <p:nvSpPr>
          <p:cNvPr id="316" name="文本框 315">
            <a:extLst>
              <a:ext uri="{FF2B5EF4-FFF2-40B4-BE49-F238E27FC236}">
                <a16:creationId xmlns:a16="http://schemas.microsoft.com/office/drawing/2014/main" id="{E82A1145-8A69-4175-8F0C-8F7E073C22BA}"/>
              </a:ext>
            </a:extLst>
          </p:cNvPr>
          <p:cNvSpPr txBox="1"/>
          <p:nvPr/>
        </p:nvSpPr>
        <p:spPr>
          <a:xfrm>
            <a:off x="694191" y="4333136"/>
            <a:ext cx="407374" cy="276997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spc="0" normalizeH="0" baseline="0" dirty="0">
                <a:ln>
                  <a:noFill/>
                </a:ln>
                <a:solidFill>
                  <a:srgbClr val="7030A0"/>
                </a:solidFill>
                <a:effectLst/>
                <a:uFillTx/>
                <a:latin typeface="Comic Sans MS" panose="030F0702030302020204" pitchFamily="66" charset="0"/>
                <a:sym typeface="Calibri" panose="020F0502020204030204"/>
              </a:rPr>
              <a:t>+1/4</a:t>
            </a:r>
            <a:endParaRPr kumimoji="0" lang="zh-CN" altLang="en-US" sz="1200" b="0" i="0" u="none" strike="noStrike" cap="none" spc="0" normalizeH="0" baseline="0" dirty="0">
              <a:ln>
                <a:noFill/>
              </a:ln>
              <a:solidFill>
                <a:srgbClr val="7030A0"/>
              </a:solidFill>
              <a:effectLst/>
              <a:uFillTx/>
              <a:latin typeface="Comic Sans MS" panose="030F0702030302020204" pitchFamily="66" charset="0"/>
              <a:sym typeface="Calibri" panose="020F0502020204030204"/>
            </a:endParaRPr>
          </a:p>
        </p:txBody>
      </p:sp>
      <p:sp>
        <p:nvSpPr>
          <p:cNvPr id="317" name="文本框 316">
            <a:extLst>
              <a:ext uri="{FF2B5EF4-FFF2-40B4-BE49-F238E27FC236}">
                <a16:creationId xmlns:a16="http://schemas.microsoft.com/office/drawing/2014/main" id="{EBC2264B-C356-4BE2-9762-F13133F9F3D5}"/>
              </a:ext>
            </a:extLst>
          </p:cNvPr>
          <p:cNvSpPr txBox="1"/>
          <p:nvPr/>
        </p:nvSpPr>
        <p:spPr>
          <a:xfrm>
            <a:off x="1067082" y="4587804"/>
            <a:ext cx="407374" cy="276997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spc="0" normalizeH="0" baseline="0" dirty="0">
                <a:ln>
                  <a:noFill/>
                </a:ln>
                <a:solidFill>
                  <a:srgbClr val="7030A0"/>
                </a:solidFill>
                <a:effectLst/>
                <a:uFillTx/>
                <a:latin typeface="Comic Sans MS" panose="030F0702030302020204" pitchFamily="66" charset="0"/>
                <a:sym typeface="Calibri" panose="020F0502020204030204"/>
              </a:rPr>
              <a:t>+1/4</a:t>
            </a:r>
            <a:endParaRPr kumimoji="0" lang="zh-CN" altLang="en-US" sz="1200" b="0" i="0" u="none" strike="noStrike" cap="none" spc="0" normalizeH="0" baseline="0" dirty="0">
              <a:ln>
                <a:noFill/>
              </a:ln>
              <a:solidFill>
                <a:srgbClr val="7030A0"/>
              </a:solidFill>
              <a:effectLst/>
              <a:uFillTx/>
              <a:latin typeface="Comic Sans MS" panose="030F0702030302020204" pitchFamily="66" charset="0"/>
              <a:sym typeface="Calibri" panose="020F0502020204030204"/>
            </a:endParaRPr>
          </a:p>
        </p:txBody>
      </p:sp>
      <p:sp>
        <p:nvSpPr>
          <p:cNvPr id="319" name="文本框 318">
            <a:extLst>
              <a:ext uri="{FF2B5EF4-FFF2-40B4-BE49-F238E27FC236}">
                <a16:creationId xmlns:a16="http://schemas.microsoft.com/office/drawing/2014/main" id="{D0C181A8-F6BC-4C8C-8809-6EC18A289397}"/>
              </a:ext>
            </a:extLst>
          </p:cNvPr>
          <p:cNvSpPr txBox="1"/>
          <p:nvPr/>
        </p:nvSpPr>
        <p:spPr>
          <a:xfrm>
            <a:off x="3665223" y="4027044"/>
            <a:ext cx="4770321" cy="738662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kumimoji="0" lang="en-US" altLang="zh-CN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mic Sans MS" panose="030F0702030302020204" pitchFamily="66" charset="0"/>
                <a:sym typeface="Calibri" panose="020F0502020204030204"/>
              </a:rPr>
              <a:t>Even more efficient when consider Rao-</a:t>
            </a:r>
            <a:r>
              <a:rPr kumimoji="0" lang="en-US" altLang="zh-CN" sz="14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mic Sans MS" panose="030F0702030302020204" pitchFamily="66" charset="0"/>
                <a:sym typeface="Calibri" panose="020F0502020204030204"/>
              </a:rPr>
              <a:t>Blackwellization</a:t>
            </a:r>
            <a:endParaRPr kumimoji="0" lang="en-US" altLang="zh-CN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mic Sans MS" panose="030F0702030302020204" pitchFamily="66" charset="0"/>
              <a:sym typeface="Calibri" panose="020F0502020204030204"/>
            </a:endParaRPr>
          </a:p>
          <a:p>
            <a:pPr marR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endParaRPr lang="en-US" altLang="zh-CN" sz="1400" dirty="0">
              <a:latin typeface="Comic Sans MS" panose="030F0702030302020204" pitchFamily="66" charset="0"/>
            </a:endParaRPr>
          </a:p>
          <a:p>
            <a:pPr marR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kumimoji="0" lang="en-US" altLang="zh-CN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mic Sans MS" panose="030F0702030302020204" pitchFamily="66" charset="0"/>
                <a:sym typeface="Calibri" panose="020F0502020204030204"/>
              </a:rPr>
              <a:t>Side information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mic Sans MS" panose="030F0702030302020204" pitchFamily="66" charset="0"/>
              <a:sym typeface="Calibri" panose="020F0502020204030204"/>
            </a:endParaRPr>
          </a:p>
        </p:txBody>
      </p:sp>
      <p:sp>
        <p:nvSpPr>
          <p:cNvPr id="82" name="TextBox 4">
            <a:extLst>
              <a:ext uri="{FF2B5EF4-FFF2-40B4-BE49-F238E27FC236}">
                <a16:creationId xmlns:a16="http://schemas.microsoft.com/office/drawing/2014/main" id="{12E5AE87-6713-E6FF-18F3-2906E7208F05}"/>
              </a:ext>
            </a:extLst>
          </p:cNvPr>
          <p:cNvSpPr txBox="1"/>
          <p:nvPr/>
        </p:nvSpPr>
        <p:spPr>
          <a:xfrm>
            <a:off x="320889" y="275716"/>
            <a:ext cx="8897001" cy="400110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/>
          <a:p>
            <a:pPr>
              <a:defRPr sz="2000" b="1" spc="300">
                <a:solidFill>
                  <a:srgbClr val="2A77E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" sz="2000" b="1" spc="3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2. Our Solutions</a:t>
            </a:r>
            <a:endParaRPr lang="en-US" sz="2000" b="1" spc="300" dirty="0">
              <a:solidFill>
                <a:schemeClr val="tx1"/>
              </a:solidFill>
              <a:latin typeface="Comic Sans MS" panose="030F0702030302020204" pitchFamily="66" charset="0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65875443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文本框 164">
                <a:extLst>
                  <a:ext uri="{FF2B5EF4-FFF2-40B4-BE49-F238E27FC236}">
                    <a16:creationId xmlns:a16="http://schemas.microsoft.com/office/drawing/2014/main" id="{0D188664-D264-4D2D-816A-F857C4A80E45}"/>
                  </a:ext>
                </a:extLst>
              </p:cNvPr>
              <p:cNvSpPr txBox="1"/>
              <p:nvPr/>
            </p:nvSpPr>
            <p:spPr>
              <a:xfrm>
                <a:off x="1892614" y="1294386"/>
                <a:ext cx="4380951" cy="44672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1400">
                        <a:latin typeface="Comic Sans MS" panose="030F0702030302020204" pitchFamily="66" charset="0"/>
                      </a:rPr>
                      <m:t>π</m:t>
                    </m:r>
                    <m:r>
                      <m:rPr>
                        <m:nor/>
                      </m:rPr>
                      <a:rPr lang="en-US" altLang="zh-CN" sz="1400">
                        <a:latin typeface="Comic Sans MS" panose="030F0702030302020204" pitchFamily="66" charset="0"/>
                      </a:rPr>
                      <m:t>(</m:t>
                    </m:r>
                    <m:r>
                      <m:rPr>
                        <m:nor/>
                      </m:rPr>
                      <a:rPr lang="en-US" altLang="zh-CN" sz="1400">
                        <a:latin typeface="Comic Sans MS" panose="030F0702030302020204" pitchFamily="66" charset="0"/>
                      </a:rPr>
                      <m:t>s</m:t>
                    </m:r>
                    <m:r>
                      <m:rPr>
                        <m:nor/>
                      </m:rPr>
                      <a:rPr lang="en-US" altLang="zh-CN" sz="1400">
                        <a:latin typeface="Comic Sans MS" panose="030F0702030302020204" pitchFamily="66" charset="0"/>
                      </a:rPr>
                      <m:t>,</m:t>
                    </m:r>
                    <m:r>
                      <m:rPr>
                        <m:nor/>
                      </m:rPr>
                      <a:rPr lang="en-US" altLang="zh-CN" sz="1400" b="0" i="0" smtClean="0">
                        <a:latin typeface="Comic Sans MS" panose="030F0702030302020204" pitchFamily="66" charset="0"/>
                      </a:rPr>
                      <m:t>v</m:t>
                    </m:r>
                    <m:r>
                      <m:rPr>
                        <m:nor/>
                      </m:rPr>
                      <a:rPr lang="en-US" altLang="zh-CN" sz="1400">
                        <a:latin typeface="Comic Sans MS" panose="030F0702030302020204" pitchFamily="66" charset="0"/>
                      </a:rPr>
                      <m:t>)</m:t>
                    </m:r>
                  </m:oMath>
                </a14:m>
                <a:r>
                  <a:rPr lang="en-US" altLang="zh-CN" sz="1400" dirty="0">
                    <a:latin typeface="Comic Sans MS" panose="030F0702030302020204" pitchFamily="66" charset="0"/>
                  </a:rPr>
                  <a:t> for all v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1400" i="0" smtClean="0">
                        <a:latin typeface="Comic Sans MS" panose="030F0702030302020204" pitchFamily="66" charset="0"/>
                      </a:rPr>
                      <m:t>ϵ</m:t>
                    </m:r>
                  </m:oMath>
                </a14:m>
                <a:r>
                  <a:rPr kumimoji="0" lang="en-US" altLang="zh-CN" sz="14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omic Sans MS" panose="030F0702030302020204" pitchFamily="66" charset="0"/>
                    <a:sym typeface="Calibri" panose="020F0502020204030204"/>
                  </a:rPr>
                  <a:t>V, a row of the matrix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n-US" altLang="zh-CN" sz="1400">
                            <a:latin typeface="Comic Sans MS" panose="030F0702030302020204" pitchFamily="66" charset="0"/>
                            <a:ea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m:rPr>
                            <m:nor/>
                          </m:rPr>
                          <a:rPr lang="zh-CN" altLang="en-US" sz="1400">
                            <a:latin typeface="Comic Sans MS" panose="030F0702030302020204" pitchFamily="66" charset="0"/>
                            <a:ea typeface="Cambria Math" panose="02040503050406030204" pitchFamily="18" charset="0"/>
                          </a:rPr>
                          <m:t>β</m:t>
                        </m:r>
                      </m:sub>
                      <m:sup>
                        <m:r>
                          <m:rPr>
                            <m:nor/>
                          </m:rPr>
                          <a:rPr lang="en-US" altLang="zh-CN" sz="1400">
                            <a:latin typeface="Comic Sans MS" panose="030F0702030302020204" pitchFamily="66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r>
                  <a:rPr kumimoji="0" lang="en-US" altLang="zh-CN" sz="14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omic Sans MS" panose="030F0702030302020204" pitchFamily="66" charset="0"/>
                    <a:sym typeface="Calibri" panose="020F0502020204030204"/>
                  </a:rPr>
                  <a:t> </a:t>
                </a:r>
                <a:endParaRPr kumimoji="0" lang="zh-CN" altLang="en-US" sz="1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omic Sans MS" panose="030F0702030302020204" pitchFamily="66" charset="0"/>
                  <a:sym typeface="Calibri" panose="020F0502020204030204"/>
                </a:endParaRPr>
              </a:p>
            </p:txBody>
          </p:sp>
        </mc:Choice>
        <mc:Fallback xmlns="">
          <p:sp>
            <p:nvSpPr>
              <p:cNvPr id="165" name="文本框 164">
                <a:extLst>
                  <a:ext uri="{FF2B5EF4-FFF2-40B4-BE49-F238E27FC236}">
                    <a16:creationId xmlns:a16="http://schemas.microsoft.com/office/drawing/2014/main" id="{0D188664-D264-4D2D-816A-F857C4A80E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2614" y="1294386"/>
                <a:ext cx="4380951" cy="446723"/>
              </a:xfrm>
              <a:prstGeom prst="rect">
                <a:avLst/>
              </a:prstGeom>
              <a:blipFill>
                <a:blip r:embed="rId2"/>
                <a:stretch>
                  <a:fillRect l="-139" b="-5405"/>
                </a:stretch>
              </a:blipFill>
              <a:ln w="12700" cap="flat">
                <a:noFill/>
                <a:miter lim="400000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7" name="文本框 166">
            <a:extLst>
              <a:ext uri="{FF2B5EF4-FFF2-40B4-BE49-F238E27FC236}">
                <a16:creationId xmlns:a16="http://schemas.microsoft.com/office/drawing/2014/main" id="{7EAECA38-853D-4D99-863D-80D330694E9A}"/>
              </a:ext>
            </a:extLst>
          </p:cNvPr>
          <p:cNvSpPr txBox="1"/>
          <p:nvPr/>
        </p:nvSpPr>
        <p:spPr>
          <a:xfrm>
            <a:off x="692375" y="1747467"/>
            <a:ext cx="5881420" cy="3077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kumimoji="0" lang="en-US" altLang="zh-CN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mic Sans MS" panose="030F0702030302020204" pitchFamily="66" charset="0"/>
                <a:sym typeface="Calibri" panose="020F0502020204030204"/>
              </a:rPr>
              <a:t>An efficient deterministic local push method: forward push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mic Sans MS" panose="030F0702030302020204" pitchFamily="66" charset="0"/>
              <a:sym typeface="Calibri" panose="020F0502020204030204"/>
            </a:endParaRPr>
          </a:p>
        </p:txBody>
      </p:sp>
      <p:sp>
        <p:nvSpPr>
          <p:cNvPr id="208" name="文本框 207">
            <a:extLst>
              <a:ext uri="{FF2B5EF4-FFF2-40B4-BE49-F238E27FC236}">
                <a16:creationId xmlns:a16="http://schemas.microsoft.com/office/drawing/2014/main" id="{F0CEF601-FCA0-483C-91D5-5DF2B1868226}"/>
              </a:ext>
            </a:extLst>
          </p:cNvPr>
          <p:cNvSpPr txBox="1"/>
          <p:nvPr/>
        </p:nvSpPr>
        <p:spPr>
          <a:xfrm>
            <a:off x="5694829" y="1286388"/>
            <a:ext cx="1733668" cy="3077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kumimoji="0" lang="en-US" altLang="zh-CN" sz="1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Comic Sans MS" panose="030F0702030302020204" pitchFamily="66" charset="0"/>
                <a:sym typeface="Calibri" panose="020F0502020204030204"/>
              </a:rPr>
              <a:t>Sum up to</a:t>
            </a:r>
            <a:r>
              <a:rPr kumimoji="0" lang="en-US" altLang="zh-CN" sz="1400" b="0" i="0" u="none" strike="noStrike" cap="none" spc="0" normalizeH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Comic Sans MS" panose="030F0702030302020204" pitchFamily="66" charset="0"/>
                <a:sym typeface="Calibri" panose="020F0502020204030204"/>
              </a:rPr>
              <a:t> 1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Comic Sans MS" panose="030F0702030302020204" pitchFamily="66" charset="0"/>
              <a:sym typeface="Calibri" panose="020F0502020204030204"/>
            </a:endParaRPr>
          </a:p>
        </p:txBody>
      </p:sp>
      <p:cxnSp>
        <p:nvCxnSpPr>
          <p:cNvPr id="209" name="直接箭头连接符 208">
            <a:extLst>
              <a:ext uri="{FF2B5EF4-FFF2-40B4-BE49-F238E27FC236}">
                <a16:creationId xmlns:a16="http://schemas.microsoft.com/office/drawing/2014/main" id="{52B6C287-4CED-4452-AEB2-30EF95420721}"/>
              </a:ext>
            </a:extLst>
          </p:cNvPr>
          <p:cNvCxnSpPr/>
          <p:nvPr/>
        </p:nvCxnSpPr>
        <p:spPr>
          <a:xfrm flipV="1">
            <a:off x="5470468" y="1417954"/>
            <a:ext cx="164757" cy="135924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</p:cxnSp>
      <p:sp>
        <p:nvSpPr>
          <p:cNvPr id="210" name="文本框 209">
            <a:extLst>
              <a:ext uri="{FF2B5EF4-FFF2-40B4-BE49-F238E27FC236}">
                <a16:creationId xmlns:a16="http://schemas.microsoft.com/office/drawing/2014/main" id="{AB5B952D-5E65-4B2F-A8FE-AB141ECC2B42}"/>
              </a:ext>
            </a:extLst>
          </p:cNvPr>
          <p:cNvSpPr txBox="1"/>
          <p:nvPr/>
        </p:nvSpPr>
        <p:spPr>
          <a:xfrm>
            <a:off x="680243" y="2133085"/>
            <a:ext cx="5881420" cy="3077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kumimoji="0" lang="en-US" altLang="zh-CN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mic Sans MS" panose="030F0702030302020204" pitchFamily="66" charset="0"/>
                <a:sym typeface="Calibri" panose="020F0502020204030204"/>
              </a:rPr>
              <a:t>During the push procedure, the following invariant is maintained: 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mic Sans MS" panose="030F0702030302020204" pitchFamily="66" charset="0"/>
              <a:sym typeface="Calibri" panose="020F0502020204030204"/>
            </a:endParaRPr>
          </a:p>
        </p:txBody>
      </p:sp>
      <p:sp>
        <p:nvSpPr>
          <p:cNvPr id="278" name="文本框 277">
            <a:extLst>
              <a:ext uri="{FF2B5EF4-FFF2-40B4-BE49-F238E27FC236}">
                <a16:creationId xmlns:a16="http://schemas.microsoft.com/office/drawing/2014/main" id="{FF48DE4D-FB64-4B0B-B09C-7B864EE4CF7B}"/>
              </a:ext>
            </a:extLst>
          </p:cNvPr>
          <p:cNvSpPr txBox="1"/>
          <p:nvPr/>
        </p:nvSpPr>
        <p:spPr>
          <a:xfrm>
            <a:off x="3869001" y="3317297"/>
            <a:ext cx="4249388" cy="52321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kumimoji="0" lang="en-US" altLang="zh-CN" sz="1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omic Sans MS" panose="030F0702030302020204" pitchFamily="66" charset="0"/>
                <a:sym typeface="Calibri" panose="020F0502020204030204"/>
              </a:rPr>
              <a:t>Idea first introduced </a:t>
            </a:r>
            <a:r>
              <a:rPr lang="en-US" altLang="zh-CN" sz="1400" dirty="0">
                <a:solidFill>
                  <a:schemeClr val="tx1"/>
                </a:solidFill>
                <a:latin typeface="Comic Sans MS" panose="030F0702030302020204" pitchFamily="66" charset="0"/>
              </a:rPr>
              <a:t>by </a:t>
            </a:r>
            <a:r>
              <a:rPr lang="en-US" altLang="zh-CN" sz="14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Logfren</a:t>
            </a:r>
            <a:r>
              <a:rPr lang="en-US" altLang="zh-CN" sz="1400" dirty="0">
                <a:solidFill>
                  <a:schemeClr val="tx1"/>
                </a:solidFill>
                <a:latin typeface="Comic Sans MS" panose="030F0702030302020204" pitchFamily="66" charset="0"/>
              </a:rPr>
              <a:t> 15’</a:t>
            </a:r>
          </a:p>
          <a:p>
            <a:r>
              <a:rPr kumimoji="0" lang="en-US" altLang="zh-CN" sz="1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omic Sans MS" panose="030F0702030302020204" pitchFamily="66" charset="0"/>
                <a:sym typeface="Calibri" panose="020F0502020204030204"/>
              </a:rPr>
              <a:t>Using </a:t>
            </a:r>
            <a:r>
              <a:rPr lang="en-US" altLang="zh-CN" sz="1400" dirty="0">
                <a:solidFill>
                  <a:schemeClr val="tx1"/>
                </a:solidFill>
                <a:latin typeface="Comic Sans MS" panose="030F0702030302020204" pitchFamily="66" charset="0"/>
              </a:rPr>
              <a:t>Monte Carlo methods to estimate the error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Comic Sans MS" panose="030F0702030302020204" pitchFamily="66" charset="0"/>
              <a:sym typeface="Calibri" panose="020F0502020204030204"/>
            </a:endParaRPr>
          </a:p>
        </p:txBody>
      </p:sp>
      <p:cxnSp>
        <p:nvCxnSpPr>
          <p:cNvPr id="279" name="直接箭头连接符 278">
            <a:extLst>
              <a:ext uri="{FF2B5EF4-FFF2-40B4-BE49-F238E27FC236}">
                <a16:creationId xmlns:a16="http://schemas.microsoft.com/office/drawing/2014/main" id="{4DC0B326-450F-4612-A4C0-08884909E599}"/>
              </a:ext>
            </a:extLst>
          </p:cNvPr>
          <p:cNvCxnSpPr>
            <a:cxnSpLocks/>
          </p:cNvCxnSpPr>
          <p:nvPr/>
        </p:nvCxnSpPr>
        <p:spPr>
          <a:xfrm>
            <a:off x="4965642" y="2924115"/>
            <a:ext cx="215367" cy="130093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</p:cxnSp>
      <p:cxnSp>
        <p:nvCxnSpPr>
          <p:cNvPr id="280" name="直接箭头连接符 279">
            <a:extLst>
              <a:ext uri="{FF2B5EF4-FFF2-40B4-BE49-F238E27FC236}">
                <a16:creationId xmlns:a16="http://schemas.microsoft.com/office/drawing/2014/main" id="{870CEB66-401A-4591-9FC7-9DDE2A90E07D}"/>
              </a:ext>
            </a:extLst>
          </p:cNvPr>
          <p:cNvCxnSpPr>
            <a:cxnSpLocks/>
          </p:cNvCxnSpPr>
          <p:nvPr/>
        </p:nvCxnSpPr>
        <p:spPr>
          <a:xfrm flipH="1">
            <a:off x="3826476" y="2915260"/>
            <a:ext cx="174234" cy="134547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</p:cxnSp>
      <p:sp>
        <p:nvSpPr>
          <p:cNvPr id="281" name="文本框 280">
            <a:extLst>
              <a:ext uri="{FF2B5EF4-FFF2-40B4-BE49-F238E27FC236}">
                <a16:creationId xmlns:a16="http://schemas.microsoft.com/office/drawing/2014/main" id="{A7B0C082-B83B-4300-996D-624C3C0FD5AE}"/>
              </a:ext>
            </a:extLst>
          </p:cNvPr>
          <p:cNvSpPr txBox="1"/>
          <p:nvPr/>
        </p:nvSpPr>
        <p:spPr>
          <a:xfrm>
            <a:off x="2838332" y="3049807"/>
            <a:ext cx="1733668" cy="3077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kumimoji="0" lang="en-US" altLang="zh-CN" sz="1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Comic Sans MS" panose="030F0702030302020204" pitchFamily="66" charset="0"/>
                <a:sym typeface="Calibri" panose="020F0502020204030204"/>
              </a:rPr>
              <a:t>Current estimation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Comic Sans MS" panose="030F0702030302020204" pitchFamily="66" charset="0"/>
              <a:sym typeface="Calibri" panose="020F0502020204030204"/>
            </a:endParaRPr>
          </a:p>
        </p:txBody>
      </p:sp>
      <p:sp>
        <p:nvSpPr>
          <p:cNvPr id="282" name="文本框 281">
            <a:extLst>
              <a:ext uri="{FF2B5EF4-FFF2-40B4-BE49-F238E27FC236}">
                <a16:creationId xmlns:a16="http://schemas.microsoft.com/office/drawing/2014/main" id="{EC0D016A-3B37-481C-9E87-000C0817A958}"/>
              </a:ext>
            </a:extLst>
          </p:cNvPr>
          <p:cNvSpPr txBox="1"/>
          <p:nvPr/>
        </p:nvSpPr>
        <p:spPr>
          <a:xfrm>
            <a:off x="5019719" y="3067464"/>
            <a:ext cx="688181" cy="3077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kumimoji="0" lang="en-US" altLang="zh-CN" sz="1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Comic Sans MS" panose="030F0702030302020204" pitchFamily="66" charset="0"/>
                <a:sym typeface="Calibri" panose="020F0502020204030204"/>
              </a:rPr>
              <a:t>Error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Comic Sans MS" panose="030F0702030302020204" pitchFamily="66" charset="0"/>
              <a:sym typeface="Calibri" panose="020F0502020204030204"/>
            </a:endParaRPr>
          </a:p>
        </p:txBody>
      </p:sp>
      <p:sp>
        <p:nvSpPr>
          <p:cNvPr id="283" name="文本框 282">
            <a:extLst>
              <a:ext uri="{FF2B5EF4-FFF2-40B4-BE49-F238E27FC236}">
                <a16:creationId xmlns:a16="http://schemas.microsoft.com/office/drawing/2014/main" id="{9DD8A041-BD9F-4611-8BDB-236E9D9ED233}"/>
              </a:ext>
            </a:extLst>
          </p:cNvPr>
          <p:cNvSpPr txBox="1"/>
          <p:nvPr/>
        </p:nvSpPr>
        <p:spPr>
          <a:xfrm>
            <a:off x="692375" y="4019026"/>
            <a:ext cx="6694273" cy="52321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kumimoji="0" lang="en-US" altLang="zh-CN" sz="1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omic Sans MS" panose="030F0702030302020204" pitchFamily="66" charset="0"/>
                <a:sym typeface="Calibri" panose="020F0502020204030204"/>
              </a:rPr>
              <a:t>For Single Source query, it requires to simulate random walks from all nodes.</a:t>
            </a:r>
          </a:p>
          <a:p>
            <a:r>
              <a:rPr lang="en-US" altLang="zh-CN" sz="1400" dirty="0">
                <a:solidFill>
                  <a:schemeClr val="tx1"/>
                </a:solidFill>
                <a:latin typeface="Comic Sans MS" panose="030F0702030302020204" pitchFamily="66" charset="0"/>
              </a:rPr>
              <a:t>This is exactly what we optimize!</a:t>
            </a:r>
            <a:r>
              <a:rPr kumimoji="0" lang="en-US" altLang="zh-CN" sz="1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omic Sans MS" panose="030F0702030302020204" pitchFamily="66" charset="0"/>
                <a:sym typeface="Calibri" panose="020F0502020204030204"/>
              </a:rPr>
              <a:t> 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Comic Sans MS" panose="030F0702030302020204" pitchFamily="66" charset="0"/>
              <a:sym typeface="Calibri" panose="020F050202020403020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4" name="文本框 283">
                <a:extLst>
                  <a:ext uri="{FF2B5EF4-FFF2-40B4-BE49-F238E27FC236}">
                    <a16:creationId xmlns:a16="http://schemas.microsoft.com/office/drawing/2014/main" id="{648B4D6E-6EFA-49E2-9A45-5E33A6571464}"/>
                  </a:ext>
                </a:extLst>
              </p:cNvPr>
              <p:cNvSpPr txBox="1"/>
              <p:nvPr/>
            </p:nvSpPr>
            <p:spPr>
              <a:xfrm>
                <a:off x="3067355" y="2525167"/>
                <a:ext cx="2672781" cy="33105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1400" smtClean="0">
                        <a:latin typeface="Comic Sans MS" panose="030F0702030302020204" pitchFamily="66" charset="0"/>
                      </a:rPr>
                      <m:t>π</m:t>
                    </m:r>
                    <m:r>
                      <m:rPr>
                        <m:nor/>
                      </m:rPr>
                      <a:rPr lang="en-US" altLang="zh-CN" sz="1400" smtClean="0">
                        <a:latin typeface="Comic Sans MS" panose="030F0702030302020204" pitchFamily="66" charset="0"/>
                      </a:rPr>
                      <m:t>(</m:t>
                    </m:r>
                    <m:r>
                      <m:rPr>
                        <m:nor/>
                      </m:rPr>
                      <a:rPr lang="en-US" altLang="zh-CN" sz="1400" b="0" i="0" smtClean="0">
                        <a:latin typeface="Comic Sans MS" panose="030F0702030302020204" pitchFamily="66" charset="0"/>
                      </a:rPr>
                      <m:t>s</m:t>
                    </m:r>
                    <m:r>
                      <m:rPr>
                        <m:nor/>
                      </m:rPr>
                      <a:rPr lang="en-US" altLang="zh-CN" sz="1400" smtClean="0">
                        <a:latin typeface="Comic Sans MS" panose="030F0702030302020204" pitchFamily="66" charset="0"/>
                      </a:rPr>
                      <m:t>,</m:t>
                    </m:r>
                    <m:r>
                      <m:rPr>
                        <m:nor/>
                      </m:rPr>
                      <a:rPr lang="en-US" altLang="zh-CN" sz="1400" b="0" i="0" smtClean="0">
                        <a:latin typeface="Comic Sans MS" panose="030F0702030302020204" pitchFamily="66" charset="0"/>
                      </a:rPr>
                      <m:t>v</m:t>
                    </m:r>
                    <m:r>
                      <m:rPr>
                        <m:nor/>
                      </m:rPr>
                      <a:rPr lang="en-US" altLang="zh-CN" sz="1400" smtClean="0">
                        <a:latin typeface="Comic Sans MS" panose="030F0702030302020204" pitchFamily="66" charset="0"/>
                      </a:rPr>
                      <m:t>)</m:t>
                    </m:r>
                  </m:oMath>
                </a14:m>
                <a:r>
                  <a:rPr lang="en-US" altLang="zh-CN" sz="1400" dirty="0">
                    <a:latin typeface="Comic Sans MS" panose="030F0702030302020204" pitchFamily="66" charset="0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1400" b="0" i="0" smtClean="0">
                            <a:latin typeface="Comic Sans MS" panose="030F0702030302020204" pitchFamily="66" charset="0"/>
                          </a:rPr>
                          <m:t>p</m:t>
                        </m:r>
                      </m:e>
                      <m:sub>
                        <m:r>
                          <m:rPr>
                            <m:nor/>
                          </m:rPr>
                          <a:rPr lang="en-US" altLang="zh-CN" sz="1400" b="0" i="0" smtClean="0">
                            <a:latin typeface="Comic Sans MS" panose="030F0702030302020204" pitchFamily="66" charset="0"/>
                          </a:rPr>
                          <m:t>s</m:t>
                        </m:r>
                      </m:sub>
                    </m:sSub>
                  </m:oMath>
                </a14:m>
                <a:r>
                  <a:rPr lang="en-US" altLang="zh-CN" sz="1400" dirty="0">
                    <a:latin typeface="Comic Sans MS" panose="030F0702030302020204" pitchFamily="66" charset="0"/>
                  </a:rPr>
                  <a:t>[v] +</a:t>
                </a:r>
                <a:r>
                  <a:rPr kumimoji="0" lang="en-US" altLang="zh-CN" sz="14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omic Sans MS" panose="030F0702030302020204" pitchFamily="66" charset="0"/>
                    <a:sym typeface="Calibri" panose="020F0502020204030204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kumimoji="0" lang="en-US" altLang="zh-CN" sz="1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Calibri" panose="020F0502020204030204"/>
                          </a:rPr>
                        </m:ctrlPr>
                      </m:naryPr>
                      <m:sub>
                        <m:r>
                          <m:rPr>
                            <m:nor/>
                            <m:brk m:alnAt="7"/>
                          </m:rPr>
                          <a:rPr kumimoji="0" lang="en-US" altLang="zh-CN" sz="1400" b="0" i="0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Calibri" panose="020F0502020204030204"/>
                          </a:rPr>
                          <m:t>u</m:t>
                        </m:r>
                        <m:r>
                          <m:rPr>
                            <m:nor/>
                          </m:rPr>
                          <a:rPr kumimoji="0" lang="en-US" altLang="zh-CN" sz="1400" b="0" i="0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libri" panose="020F0502020204030204"/>
                          </a:rPr>
                          <m:t>∈</m:t>
                        </m:r>
                        <m:r>
                          <m:rPr>
                            <m:nor/>
                          </m:rPr>
                          <a:rPr kumimoji="0" lang="en-US" altLang="zh-CN" sz="1400" b="0" i="0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libri" panose="020F0502020204030204"/>
                          </a:rPr>
                          <m:t>V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altLang="zh-CN" sz="1400" b="0" i="0" smtClean="0">
                            <a:latin typeface="Comic Sans MS" panose="030F0702030302020204" pitchFamily="66" charset="0"/>
                          </a:rPr>
                          <m:t>r</m:t>
                        </m:r>
                        <m:r>
                          <m:rPr>
                            <m:nor/>
                          </m:rPr>
                          <a:rPr lang="en-US" altLang="zh-CN" sz="1400" b="0" i="0" smtClean="0">
                            <a:latin typeface="Comic Sans MS" panose="030F0702030302020204" pitchFamily="66" charset="0"/>
                          </a:rPr>
                          <m:t>[</m:t>
                        </m:r>
                        <m:r>
                          <m:rPr>
                            <m:nor/>
                          </m:rPr>
                          <a:rPr lang="en-US" altLang="zh-CN" sz="1400" b="0" i="0" smtClean="0">
                            <a:latin typeface="Comic Sans MS" panose="030F0702030302020204" pitchFamily="66" charset="0"/>
                          </a:rPr>
                          <m:t>u</m:t>
                        </m:r>
                        <m:r>
                          <m:rPr>
                            <m:nor/>
                          </m:rPr>
                          <a:rPr lang="en-US" altLang="zh-CN" sz="1400" b="0" i="0" smtClean="0">
                            <a:latin typeface="Comic Sans MS" panose="030F0702030302020204" pitchFamily="66" charset="0"/>
                          </a:rPr>
                          <m:t>]</m:t>
                        </m:r>
                        <m:r>
                          <m:rPr>
                            <m:nor/>
                          </m:rPr>
                          <a:rPr lang="zh-CN" altLang="en-US" sz="1400">
                            <a:latin typeface="Comic Sans MS" panose="030F0702030302020204" pitchFamily="66" charset="0"/>
                          </a:rPr>
                          <m:t>π</m:t>
                        </m:r>
                        <m:r>
                          <m:rPr>
                            <m:nor/>
                          </m:rPr>
                          <a:rPr lang="en-US" altLang="zh-CN" sz="1400">
                            <a:latin typeface="Comic Sans MS" panose="030F0702030302020204" pitchFamily="66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zh-CN" sz="1400" b="0" i="0" smtClean="0">
                            <a:latin typeface="Comic Sans MS" panose="030F0702030302020204" pitchFamily="66" charset="0"/>
                          </a:rPr>
                          <m:t>u</m:t>
                        </m:r>
                        <m:r>
                          <m:rPr>
                            <m:nor/>
                          </m:rPr>
                          <a:rPr lang="en-US" altLang="zh-CN" sz="1400">
                            <a:latin typeface="Comic Sans MS" panose="030F0702030302020204" pitchFamily="66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altLang="zh-CN" sz="1400" b="0" i="0" smtClean="0">
                            <a:latin typeface="Comic Sans MS" panose="030F0702030302020204" pitchFamily="66" charset="0"/>
                          </a:rPr>
                          <m:t>v</m:t>
                        </m:r>
                        <m:r>
                          <m:rPr>
                            <m:nor/>
                          </m:rPr>
                          <a:rPr lang="en-US" altLang="zh-CN" sz="1400">
                            <a:latin typeface="Comic Sans MS" panose="030F0702030302020204" pitchFamily="66" charset="0"/>
                          </a:rPr>
                          <m:t>)</m:t>
                        </m:r>
                      </m:e>
                    </m:nary>
                  </m:oMath>
                </a14:m>
                <a:endParaRPr kumimoji="0" lang="zh-CN" altLang="en-US" sz="1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omic Sans MS" panose="030F0702030302020204" pitchFamily="66" charset="0"/>
                  <a:sym typeface="Calibri" panose="020F0502020204030204"/>
                </a:endParaRPr>
              </a:p>
            </p:txBody>
          </p:sp>
        </mc:Choice>
        <mc:Fallback xmlns="">
          <p:sp>
            <p:nvSpPr>
              <p:cNvPr id="284" name="文本框 283">
                <a:extLst>
                  <a:ext uri="{FF2B5EF4-FFF2-40B4-BE49-F238E27FC236}">
                    <a16:creationId xmlns:a16="http://schemas.microsoft.com/office/drawing/2014/main" id="{648B4D6E-6EFA-49E2-9A45-5E33A65714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7355" y="2525167"/>
                <a:ext cx="2672781" cy="331051"/>
              </a:xfrm>
              <a:prstGeom prst="rect">
                <a:avLst/>
              </a:prstGeom>
              <a:blipFill>
                <a:blip r:embed="rId3"/>
                <a:stretch>
                  <a:fillRect t="-92857" b="-135714"/>
                </a:stretch>
              </a:blipFill>
              <a:ln w="12700" cap="flat">
                <a:noFill/>
                <a:miter lim="400000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文本框 15">
            <a:extLst>
              <a:ext uri="{FF2B5EF4-FFF2-40B4-BE49-F238E27FC236}">
                <a16:creationId xmlns:a16="http://schemas.microsoft.com/office/drawing/2014/main" id="{0A3D8425-4DD3-4E69-A2E4-B55EB5F74521}"/>
              </a:ext>
            </a:extLst>
          </p:cNvPr>
          <p:cNvSpPr txBox="1"/>
          <p:nvPr/>
        </p:nvSpPr>
        <p:spPr>
          <a:xfrm>
            <a:off x="692375" y="986611"/>
            <a:ext cx="5199882" cy="3077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mic Sans MS" panose="030F0702030302020204" pitchFamily="66" charset="0"/>
                <a:sym typeface="Calibri" panose="020F0502020204030204"/>
              </a:rPr>
              <a:t>Application 1: Single Source Personalized </a:t>
            </a:r>
            <a:r>
              <a:rPr kumimoji="0" lang="en-US" altLang="zh-CN" sz="14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mic Sans MS" panose="030F0702030302020204" pitchFamily="66" charset="0"/>
                <a:sym typeface="Calibri" panose="020F0502020204030204"/>
              </a:rPr>
              <a:t>Pagerank</a:t>
            </a:r>
            <a:r>
              <a:rPr kumimoji="0" lang="en-US" altLang="zh-CN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mic Sans MS" panose="030F0702030302020204" pitchFamily="66" charset="0"/>
                <a:sym typeface="Calibri" panose="020F0502020204030204"/>
              </a:rPr>
              <a:t> Query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mic Sans MS" panose="030F0702030302020204" pitchFamily="66" charset="0"/>
              <a:sym typeface="Calibri" panose="020F0502020204030204"/>
            </a:endParaRPr>
          </a:p>
        </p:txBody>
      </p:sp>
      <p:sp>
        <p:nvSpPr>
          <p:cNvPr id="17" name="TextBox 4">
            <a:extLst>
              <a:ext uri="{FF2B5EF4-FFF2-40B4-BE49-F238E27FC236}">
                <a16:creationId xmlns:a16="http://schemas.microsoft.com/office/drawing/2014/main" id="{8F40A435-A3F6-AF02-D7E5-5F8D7AC9BE37}"/>
              </a:ext>
            </a:extLst>
          </p:cNvPr>
          <p:cNvSpPr txBox="1"/>
          <p:nvPr/>
        </p:nvSpPr>
        <p:spPr>
          <a:xfrm>
            <a:off x="320889" y="275716"/>
            <a:ext cx="8897001" cy="400110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/>
          <a:p>
            <a:pPr>
              <a:defRPr sz="2000" b="1" spc="300">
                <a:solidFill>
                  <a:srgbClr val="2A77E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" sz="2000" b="1" spc="3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2. Our Solutions</a:t>
            </a:r>
            <a:endParaRPr lang="en-US" sz="2000" b="1" spc="300" dirty="0">
              <a:solidFill>
                <a:schemeClr val="tx1"/>
              </a:solidFill>
              <a:latin typeface="Comic Sans MS" panose="030F0702030302020204" pitchFamily="66" charset="0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0895518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文本框 307">
            <a:extLst>
              <a:ext uri="{FF2B5EF4-FFF2-40B4-BE49-F238E27FC236}">
                <a16:creationId xmlns:a16="http://schemas.microsoft.com/office/drawing/2014/main" id="{6C69F2F5-1DD6-434D-A6E9-4BFA0E511799}"/>
              </a:ext>
            </a:extLst>
          </p:cNvPr>
          <p:cNvSpPr txBox="1"/>
          <p:nvPr/>
        </p:nvSpPr>
        <p:spPr>
          <a:xfrm>
            <a:off x="692375" y="986611"/>
            <a:ext cx="5199882" cy="3077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mic Sans MS" panose="030F0702030302020204" pitchFamily="66" charset="0"/>
                <a:sym typeface="Calibri" panose="020F0502020204030204"/>
              </a:rPr>
              <a:t>Application 1: Single Source Personalized </a:t>
            </a:r>
            <a:r>
              <a:rPr kumimoji="0" lang="en-US" altLang="zh-CN" sz="14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mic Sans MS" panose="030F0702030302020204" pitchFamily="66" charset="0"/>
                <a:sym typeface="Calibri" panose="020F0502020204030204"/>
              </a:rPr>
              <a:t>Pagerank</a:t>
            </a:r>
            <a:r>
              <a:rPr kumimoji="0" lang="en-US" altLang="zh-CN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mic Sans MS" panose="030F0702030302020204" pitchFamily="66" charset="0"/>
                <a:sym typeface="Calibri" panose="020F0502020204030204"/>
              </a:rPr>
              <a:t> Query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mic Sans MS" panose="030F0702030302020204" pitchFamily="66" charset="0"/>
              <a:sym typeface="Calibri" panose="020F0502020204030204"/>
            </a:endParaRPr>
          </a:p>
        </p:txBody>
      </p:sp>
      <p:sp>
        <p:nvSpPr>
          <p:cNvPr id="165" name="文本框 164">
            <a:extLst>
              <a:ext uri="{FF2B5EF4-FFF2-40B4-BE49-F238E27FC236}">
                <a16:creationId xmlns:a16="http://schemas.microsoft.com/office/drawing/2014/main" id="{0D188664-D264-4D2D-816A-F857C4A80E45}"/>
              </a:ext>
            </a:extLst>
          </p:cNvPr>
          <p:cNvSpPr txBox="1"/>
          <p:nvPr/>
        </p:nvSpPr>
        <p:spPr>
          <a:xfrm>
            <a:off x="698392" y="1357908"/>
            <a:ext cx="6526192" cy="3077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mic Sans MS" panose="030F0702030302020204" pitchFamily="66" charset="0"/>
                <a:sym typeface="Calibri" panose="020F0502020204030204"/>
              </a:rPr>
              <a:t>The state-of-the-art algorithm mostly adopts the bidirectional framework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mic Sans MS" panose="030F0702030302020204" pitchFamily="66" charset="0"/>
              <a:sym typeface="Calibri" panose="020F0502020204030204"/>
            </a:endParaRPr>
          </a:p>
        </p:txBody>
      </p:sp>
      <p:sp>
        <p:nvSpPr>
          <p:cNvPr id="166" name="文本框 165">
            <a:extLst>
              <a:ext uri="{FF2B5EF4-FFF2-40B4-BE49-F238E27FC236}">
                <a16:creationId xmlns:a16="http://schemas.microsoft.com/office/drawing/2014/main" id="{D13AA252-3E6E-48BE-B9C1-92EC8A09EDF6}"/>
              </a:ext>
            </a:extLst>
          </p:cNvPr>
          <p:cNvSpPr txBox="1"/>
          <p:nvPr/>
        </p:nvSpPr>
        <p:spPr>
          <a:xfrm>
            <a:off x="692375" y="1729205"/>
            <a:ext cx="6526192" cy="3077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zh-CN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mic Sans MS" panose="030F0702030302020204" pitchFamily="66" charset="0"/>
                <a:sym typeface="Calibri" panose="020F0502020204030204"/>
              </a:rPr>
              <a:t>FORA(KDD’ 16): The first bidirectional Single </a:t>
            </a:r>
            <a:r>
              <a:rPr lang="en-US" altLang="zh-CN" sz="1400" dirty="0">
                <a:latin typeface="Comic Sans MS" panose="030F0702030302020204" pitchFamily="66" charset="0"/>
              </a:rPr>
              <a:t>S</a:t>
            </a:r>
            <a:r>
              <a:rPr kumimoji="0" lang="en-US" altLang="zh-CN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mic Sans MS" panose="030F0702030302020204" pitchFamily="66" charset="0"/>
                <a:sym typeface="Calibri" panose="020F0502020204030204"/>
              </a:rPr>
              <a:t>ource algorithm</a:t>
            </a:r>
          </a:p>
        </p:txBody>
      </p:sp>
      <p:sp>
        <p:nvSpPr>
          <p:cNvPr id="167" name="文本框 166">
            <a:extLst>
              <a:ext uri="{FF2B5EF4-FFF2-40B4-BE49-F238E27FC236}">
                <a16:creationId xmlns:a16="http://schemas.microsoft.com/office/drawing/2014/main" id="{ACB2CAD7-FC0B-45C4-A6D3-C58EA72DDC01}"/>
              </a:ext>
            </a:extLst>
          </p:cNvPr>
          <p:cNvSpPr txBox="1"/>
          <p:nvPr/>
        </p:nvSpPr>
        <p:spPr>
          <a:xfrm>
            <a:off x="692375" y="2100502"/>
            <a:ext cx="6526192" cy="3077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zh-CN" sz="14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mic Sans MS" panose="030F0702030302020204" pitchFamily="66" charset="0"/>
                <a:sym typeface="Calibri" panose="020F0502020204030204"/>
              </a:rPr>
              <a:t>ResAcc</a:t>
            </a:r>
            <a:r>
              <a:rPr kumimoji="0" lang="en-US" altLang="zh-CN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mic Sans MS" panose="030F0702030302020204" pitchFamily="66" charset="0"/>
                <a:sym typeface="Calibri" panose="020F0502020204030204"/>
              </a:rPr>
              <a:t>(ICDE’ 20): Accumulate residuals in forward push</a:t>
            </a:r>
          </a:p>
        </p:txBody>
      </p:sp>
      <p:sp>
        <p:nvSpPr>
          <p:cNvPr id="208" name="文本框 207">
            <a:extLst>
              <a:ext uri="{FF2B5EF4-FFF2-40B4-BE49-F238E27FC236}">
                <a16:creationId xmlns:a16="http://schemas.microsoft.com/office/drawing/2014/main" id="{703203AC-FAD1-467F-ACD3-F5AA8D4BCB92}"/>
              </a:ext>
            </a:extLst>
          </p:cNvPr>
          <p:cNvSpPr txBox="1"/>
          <p:nvPr/>
        </p:nvSpPr>
        <p:spPr>
          <a:xfrm>
            <a:off x="692375" y="2471799"/>
            <a:ext cx="6526192" cy="52321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zh-CN" sz="14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mic Sans MS" panose="030F0702030302020204" pitchFamily="66" charset="0"/>
                <a:sym typeface="Calibri" panose="020F0502020204030204"/>
              </a:rPr>
              <a:t>SpeedPPR</a:t>
            </a:r>
            <a:r>
              <a:rPr kumimoji="0" lang="en-US" altLang="zh-CN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mic Sans MS" panose="030F0702030302020204" pitchFamily="66" charset="0"/>
                <a:sym typeface="Calibri" panose="020F0502020204030204"/>
              </a:rPr>
              <a:t>(SIGMOD’ 21): Unifying power method and forward push in an engineering point of view</a:t>
            </a:r>
          </a:p>
        </p:txBody>
      </p:sp>
      <p:sp>
        <p:nvSpPr>
          <p:cNvPr id="209" name="文本框 208">
            <a:extLst>
              <a:ext uri="{FF2B5EF4-FFF2-40B4-BE49-F238E27FC236}">
                <a16:creationId xmlns:a16="http://schemas.microsoft.com/office/drawing/2014/main" id="{78B3A727-C29E-4202-818F-34B49A7A969F}"/>
              </a:ext>
            </a:extLst>
          </p:cNvPr>
          <p:cNvSpPr txBox="1"/>
          <p:nvPr/>
        </p:nvSpPr>
        <p:spPr>
          <a:xfrm>
            <a:off x="692375" y="3294450"/>
            <a:ext cx="6526192" cy="52321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mic Sans MS" panose="030F0702030302020204" pitchFamily="66" charset="0"/>
                <a:sym typeface="Calibri" panose="020F0502020204030204"/>
              </a:rPr>
              <a:t>Most current works focus on optimizing the </a:t>
            </a:r>
            <a:r>
              <a:rPr kumimoji="0" lang="en-US" altLang="zh-CN" sz="1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Comic Sans MS" panose="030F0702030302020204" pitchFamily="66" charset="0"/>
                <a:sym typeface="Calibri" panose="020F0502020204030204"/>
              </a:rPr>
              <a:t>deterministic</a:t>
            </a:r>
            <a:r>
              <a:rPr kumimoji="0" lang="en-US" altLang="zh-CN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mic Sans MS" panose="030F0702030302020204" pitchFamily="66" charset="0"/>
                <a:sym typeface="Calibri" panose="020F0502020204030204"/>
              </a:rPr>
              <a:t> direction,</a:t>
            </a: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400" dirty="0">
                <a:latin typeface="Comic Sans MS" panose="030F0702030302020204" pitchFamily="66" charset="0"/>
              </a:rPr>
              <a:t>Little work make efforts to the </a:t>
            </a:r>
            <a:r>
              <a:rPr lang="en-US" altLang="zh-CN" sz="1400" dirty="0">
                <a:solidFill>
                  <a:srgbClr val="FF0000"/>
                </a:solidFill>
                <a:latin typeface="Comic Sans MS" panose="030F0702030302020204" pitchFamily="66" charset="0"/>
              </a:rPr>
              <a:t>randomized </a:t>
            </a:r>
            <a:r>
              <a:rPr lang="en-US" altLang="zh-CN" sz="1400" dirty="0">
                <a:latin typeface="Comic Sans MS" panose="030F0702030302020204" pitchFamily="66" charset="0"/>
              </a:rPr>
              <a:t>direction!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mic Sans MS" panose="030F0702030302020204" pitchFamily="66" charset="0"/>
              <a:sym typeface="Calibri" panose="020F0502020204030204"/>
            </a:endParaRPr>
          </a:p>
        </p:txBody>
      </p:sp>
      <p:sp>
        <p:nvSpPr>
          <p:cNvPr id="210" name="文本框 209">
            <a:extLst>
              <a:ext uri="{FF2B5EF4-FFF2-40B4-BE49-F238E27FC236}">
                <a16:creationId xmlns:a16="http://schemas.microsoft.com/office/drawing/2014/main" id="{D56C8189-A992-4DD8-942E-B1BA271B7803}"/>
              </a:ext>
            </a:extLst>
          </p:cNvPr>
          <p:cNvSpPr txBox="1"/>
          <p:nvPr/>
        </p:nvSpPr>
        <p:spPr>
          <a:xfrm>
            <a:off x="692374" y="4117101"/>
            <a:ext cx="7446609" cy="52321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mic Sans MS" panose="030F0702030302020204" pitchFamily="66" charset="0"/>
                <a:sym typeface="Calibri" panose="020F0502020204030204"/>
              </a:rPr>
              <a:t>Our work improves the efficiency of the randomized direction, thus gives </a:t>
            </a:r>
            <a:r>
              <a:rPr kumimoji="0" lang="en-US" altLang="zh-CN" sz="1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Comic Sans MS" panose="030F0702030302020204" pitchFamily="66" charset="0"/>
                <a:sym typeface="Calibri" panose="020F0502020204030204"/>
              </a:rPr>
              <a:t>the best approximate algorithm for Single Source query with approximation guarantees</a:t>
            </a:r>
            <a:r>
              <a:rPr kumimoji="0" lang="en-US" altLang="zh-CN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mic Sans MS" panose="030F0702030302020204" pitchFamily="66" charset="0"/>
                <a:sym typeface="Calibri" panose="020F0502020204030204"/>
              </a:rPr>
              <a:t>.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mic Sans MS" panose="030F0702030302020204" pitchFamily="66" charset="0"/>
              <a:sym typeface="Calibri" panose="020F0502020204030204"/>
            </a:endParaRPr>
          </a:p>
        </p:txBody>
      </p:sp>
      <p:sp>
        <p:nvSpPr>
          <p:cNvPr id="10" name="TextBox 4">
            <a:extLst>
              <a:ext uri="{FF2B5EF4-FFF2-40B4-BE49-F238E27FC236}">
                <a16:creationId xmlns:a16="http://schemas.microsoft.com/office/drawing/2014/main" id="{C730FA78-02E7-602C-F48C-8371B4ABC70A}"/>
              </a:ext>
            </a:extLst>
          </p:cNvPr>
          <p:cNvSpPr txBox="1"/>
          <p:nvPr/>
        </p:nvSpPr>
        <p:spPr>
          <a:xfrm>
            <a:off x="320889" y="275716"/>
            <a:ext cx="8897001" cy="400110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/>
          <a:p>
            <a:pPr>
              <a:defRPr sz="2000" b="1" spc="300">
                <a:solidFill>
                  <a:srgbClr val="2A77E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" sz="2000" b="1" spc="3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2. Our Solutions</a:t>
            </a:r>
            <a:endParaRPr lang="en-US" sz="2000" b="1" spc="300" dirty="0">
              <a:solidFill>
                <a:schemeClr val="tx1"/>
              </a:solidFill>
              <a:latin typeface="Comic Sans MS" panose="030F0702030302020204" pitchFamily="66" charset="0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55586655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文本框 307">
            <a:extLst>
              <a:ext uri="{FF2B5EF4-FFF2-40B4-BE49-F238E27FC236}">
                <a16:creationId xmlns:a16="http://schemas.microsoft.com/office/drawing/2014/main" id="{6C69F2F5-1DD6-434D-A6E9-4BFA0E511799}"/>
              </a:ext>
            </a:extLst>
          </p:cNvPr>
          <p:cNvSpPr txBox="1"/>
          <p:nvPr/>
        </p:nvSpPr>
        <p:spPr>
          <a:xfrm>
            <a:off x="692375" y="986611"/>
            <a:ext cx="5111865" cy="3077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mic Sans MS" panose="030F0702030302020204" pitchFamily="66" charset="0"/>
                <a:sym typeface="Calibri" panose="020F0502020204030204"/>
              </a:rPr>
              <a:t>Application 2: Single Target Personalized </a:t>
            </a:r>
            <a:r>
              <a:rPr kumimoji="0" lang="en-US" altLang="zh-CN" sz="14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mic Sans MS" panose="030F0702030302020204" pitchFamily="66" charset="0"/>
                <a:sym typeface="Calibri" panose="020F0502020204030204"/>
              </a:rPr>
              <a:t>Pagerank</a:t>
            </a:r>
            <a:r>
              <a:rPr kumimoji="0" lang="en-US" altLang="zh-CN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mic Sans MS" panose="030F0702030302020204" pitchFamily="66" charset="0"/>
                <a:sym typeface="Calibri" panose="020F0502020204030204"/>
              </a:rPr>
              <a:t> Query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mic Sans MS" panose="030F0702030302020204" pitchFamily="66" charset="0"/>
              <a:sym typeface="Calibri" panose="020F050202020403020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文本框 164">
                <a:extLst>
                  <a:ext uri="{FF2B5EF4-FFF2-40B4-BE49-F238E27FC236}">
                    <a16:creationId xmlns:a16="http://schemas.microsoft.com/office/drawing/2014/main" id="{BA50CAF1-FFB6-4279-B502-3E37BF5E1BBE}"/>
                  </a:ext>
                </a:extLst>
              </p:cNvPr>
              <p:cNvSpPr txBox="1"/>
              <p:nvPr/>
            </p:nvSpPr>
            <p:spPr>
              <a:xfrm>
                <a:off x="1892614" y="1294386"/>
                <a:ext cx="4380951" cy="44672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1400">
                        <a:latin typeface="Comic Sans MS" panose="030F0702030302020204" pitchFamily="66" charset="0"/>
                      </a:rPr>
                      <m:t>π</m:t>
                    </m:r>
                    <m:r>
                      <m:rPr>
                        <m:nor/>
                      </m:rPr>
                      <a:rPr lang="en-US" altLang="zh-CN" sz="1400">
                        <a:latin typeface="Comic Sans MS" panose="030F0702030302020204" pitchFamily="66" charset="0"/>
                      </a:rPr>
                      <m:t>(</m:t>
                    </m:r>
                    <m:r>
                      <m:rPr>
                        <m:nor/>
                      </m:rPr>
                      <a:rPr lang="en-US" altLang="zh-CN" sz="1400" b="0" i="0" smtClean="0">
                        <a:latin typeface="Comic Sans MS" panose="030F0702030302020204" pitchFamily="66" charset="0"/>
                      </a:rPr>
                      <m:t>v</m:t>
                    </m:r>
                    <m:r>
                      <m:rPr>
                        <m:nor/>
                      </m:rPr>
                      <a:rPr lang="en-US" altLang="zh-CN" sz="1400">
                        <a:latin typeface="Comic Sans MS" panose="030F0702030302020204" pitchFamily="66" charset="0"/>
                      </a:rPr>
                      <m:t>,</m:t>
                    </m:r>
                    <m:r>
                      <m:rPr>
                        <m:nor/>
                      </m:rPr>
                      <a:rPr lang="en-US" altLang="zh-CN" sz="1400" b="0" i="0" smtClean="0">
                        <a:latin typeface="Comic Sans MS" panose="030F0702030302020204" pitchFamily="66" charset="0"/>
                      </a:rPr>
                      <m:t>t</m:t>
                    </m:r>
                    <m:r>
                      <m:rPr>
                        <m:nor/>
                      </m:rPr>
                      <a:rPr lang="en-US" altLang="zh-CN" sz="1400">
                        <a:latin typeface="Comic Sans MS" panose="030F0702030302020204" pitchFamily="66" charset="0"/>
                      </a:rPr>
                      <m:t>)</m:t>
                    </m:r>
                  </m:oMath>
                </a14:m>
                <a:r>
                  <a:rPr lang="en-US" altLang="zh-CN" sz="1400" dirty="0">
                    <a:latin typeface="Comic Sans MS" panose="030F0702030302020204" pitchFamily="66" charset="0"/>
                  </a:rPr>
                  <a:t> for all v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1400" i="0" smtClean="0">
                        <a:latin typeface="Comic Sans MS" panose="030F0702030302020204" pitchFamily="66" charset="0"/>
                      </a:rPr>
                      <m:t>ϵ</m:t>
                    </m:r>
                  </m:oMath>
                </a14:m>
                <a:r>
                  <a:rPr kumimoji="0" lang="en-US" altLang="zh-CN" sz="14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omic Sans MS" panose="030F0702030302020204" pitchFamily="66" charset="0"/>
                    <a:sym typeface="Calibri" panose="020F0502020204030204"/>
                  </a:rPr>
                  <a:t>V, a column of the matrix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n-US" altLang="zh-CN" sz="1400">
                            <a:latin typeface="Comic Sans MS" panose="030F0702030302020204" pitchFamily="66" charset="0"/>
                            <a:ea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m:rPr>
                            <m:nor/>
                          </m:rPr>
                          <a:rPr lang="zh-CN" altLang="en-US" sz="1400">
                            <a:latin typeface="Comic Sans MS" panose="030F0702030302020204" pitchFamily="66" charset="0"/>
                            <a:ea typeface="Cambria Math" panose="02040503050406030204" pitchFamily="18" charset="0"/>
                          </a:rPr>
                          <m:t>β</m:t>
                        </m:r>
                      </m:sub>
                      <m:sup>
                        <m:r>
                          <m:rPr>
                            <m:nor/>
                          </m:rPr>
                          <a:rPr lang="en-US" altLang="zh-CN" sz="1400">
                            <a:latin typeface="Comic Sans MS" panose="030F0702030302020204" pitchFamily="66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r>
                  <a:rPr kumimoji="0" lang="en-US" altLang="zh-CN" sz="14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omic Sans MS" panose="030F0702030302020204" pitchFamily="66" charset="0"/>
                    <a:sym typeface="Calibri" panose="020F0502020204030204"/>
                  </a:rPr>
                  <a:t> </a:t>
                </a:r>
                <a:endParaRPr kumimoji="0" lang="zh-CN" altLang="en-US" sz="1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omic Sans MS" panose="030F0702030302020204" pitchFamily="66" charset="0"/>
                  <a:sym typeface="Calibri" panose="020F0502020204030204"/>
                </a:endParaRPr>
              </a:p>
            </p:txBody>
          </p:sp>
        </mc:Choice>
        <mc:Fallback xmlns="">
          <p:sp>
            <p:nvSpPr>
              <p:cNvPr id="165" name="文本框 164">
                <a:extLst>
                  <a:ext uri="{FF2B5EF4-FFF2-40B4-BE49-F238E27FC236}">
                    <a16:creationId xmlns:a16="http://schemas.microsoft.com/office/drawing/2014/main" id="{BA50CAF1-FFB6-4279-B502-3E37BF5E1B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2614" y="1294386"/>
                <a:ext cx="4380951" cy="446723"/>
              </a:xfrm>
              <a:prstGeom prst="rect">
                <a:avLst/>
              </a:prstGeom>
              <a:blipFill>
                <a:blip r:embed="rId2"/>
                <a:stretch>
                  <a:fillRect l="-139" b="-5405"/>
                </a:stretch>
              </a:blipFill>
              <a:ln w="12700" cap="flat">
                <a:noFill/>
                <a:miter lim="400000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6" name="文本框 165">
            <a:extLst>
              <a:ext uri="{FF2B5EF4-FFF2-40B4-BE49-F238E27FC236}">
                <a16:creationId xmlns:a16="http://schemas.microsoft.com/office/drawing/2014/main" id="{797315B3-04C4-4EC3-88B9-0ECD648E1258}"/>
              </a:ext>
            </a:extLst>
          </p:cNvPr>
          <p:cNvSpPr txBox="1"/>
          <p:nvPr/>
        </p:nvSpPr>
        <p:spPr>
          <a:xfrm>
            <a:off x="692375" y="1747467"/>
            <a:ext cx="5881420" cy="3077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kumimoji="0" lang="en-US" altLang="zh-CN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mic Sans MS" panose="030F0702030302020204" pitchFamily="66" charset="0"/>
                <a:sym typeface="Calibri" panose="020F0502020204030204"/>
              </a:rPr>
              <a:t>An efficient deterministic local push method: backward push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mic Sans MS" panose="030F0702030302020204" pitchFamily="66" charset="0"/>
              <a:sym typeface="Calibri" panose="020F050202020403020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7" name="文本框 166">
                <a:extLst>
                  <a:ext uri="{FF2B5EF4-FFF2-40B4-BE49-F238E27FC236}">
                    <a16:creationId xmlns:a16="http://schemas.microsoft.com/office/drawing/2014/main" id="{26E74392-7B4F-404E-884C-CC01759E6971}"/>
                  </a:ext>
                </a:extLst>
              </p:cNvPr>
              <p:cNvSpPr txBox="1"/>
              <p:nvPr/>
            </p:nvSpPr>
            <p:spPr>
              <a:xfrm>
                <a:off x="5956353" y="1059264"/>
                <a:ext cx="1733668" cy="30777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r>
                  <a:rPr kumimoji="0" lang="en-US" altLang="zh-CN" sz="1400" b="0" i="0" u="none" strike="noStrike" cap="none" spc="0" normalizeH="0" baseline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FillTx/>
                    <a:latin typeface="Comic Sans MS" panose="030F0702030302020204" pitchFamily="66" charset="0"/>
                    <a:sym typeface="Calibri" panose="020F0502020204030204"/>
                  </a:rPr>
                  <a:t>Sum up to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1400">
                        <a:solidFill>
                          <a:srgbClr val="FF0000"/>
                        </a:solidFill>
                        <a:latin typeface="Comic Sans MS" panose="030F0702030302020204" pitchFamily="66" charset="0"/>
                      </a:rPr>
                      <m:t>π</m:t>
                    </m:r>
                    <m:r>
                      <m:rPr>
                        <m:nor/>
                      </m:rPr>
                      <a:rPr lang="en-US" altLang="zh-CN" sz="1400">
                        <a:solidFill>
                          <a:srgbClr val="FF0000"/>
                        </a:solidFill>
                        <a:latin typeface="Comic Sans MS" panose="030F0702030302020204" pitchFamily="66" charset="0"/>
                      </a:rPr>
                      <m:t>(</m:t>
                    </m:r>
                    <m:r>
                      <m:rPr>
                        <m:nor/>
                      </m:rPr>
                      <a:rPr lang="en-US" altLang="zh-CN" sz="1400">
                        <a:solidFill>
                          <a:srgbClr val="FF0000"/>
                        </a:solidFill>
                        <a:latin typeface="Comic Sans MS" panose="030F0702030302020204" pitchFamily="66" charset="0"/>
                      </a:rPr>
                      <m:t>t</m:t>
                    </m:r>
                    <m:r>
                      <m:rPr>
                        <m:nor/>
                      </m:rPr>
                      <a:rPr lang="en-US" altLang="zh-CN" sz="1400">
                        <a:solidFill>
                          <a:srgbClr val="FF0000"/>
                        </a:solidFill>
                        <a:latin typeface="Comic Sans MS" panose="030F0702030302020204" pitchFamily="66" charset="0"/>
                      </a:rPr>
                      <m:t>)</m:t>
                    </m:r>
                  </m:oMath>
                </a14:m>
                <a:r>
                  <a:rPr kumimoji="0" lang="en-US" altLang="zh-CN" sz="1400" b="0" i="0" u="none" strike="noStrike" cap="none" spc="0" normalizeH="0" baseline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FillTx/>
                    <a:latin typeface="Comic Sans MS" panose="030F0702030302020204" pitchFamily="66" charset="0"/>
                    <a:sym typeface="Calibri" panose="020F0502020204030204"/>
                  </a:rPr>
                  <a:t> </a:t>
                </a:r>
                <a:endParaRPr kumimoji="0" lang="zh-CN" altLang="en-US" sz="1400" b="0" i="0" u="none" strike="noStrike" cap="none" spc="0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latin typeface="Comic Sans MS" panose="030F0702030302020204" pitchFamily="66" charset="0"/>
                  <a:sym typeface="Calibri" panose="020F0502020204030204"/>
                </a:endParaRPr>
              </a:p>
            </p:txBody>
          </p:sp>
        </mc:Choice>
        <mc:Fallback xmlns="">
          <p:sp>
            <p:nvSpPr>
              <p:cNvPr id="167" name="文本框 166">
                <a:extLst>
                  <a:ext uri="{FF2B5EF4-FFF2-40B4-BE49-F238E27FC236}">
                    <a16:creationId xmlns:a16="http://schemas.microsoft.com/office/drawing/2014/main" id="{26E74392-7B4F-404E-884C-CC01759E69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6353" y="1059264"/>
                <a:ext cx="1733668" cy="307775"/>
              </a:xfrm>
              <a:prstGeom prst="rect">
                <a:avLst/>
              </a:prstGeom>
              <a:blipFill>
                <a:blip r:embed="rId3"/>
                <a:stretch>
                  <a:fillRect l="-3521" t="-4000" b="-20000"/>
                </a:stretch>
              </a:blipFill>
              <a:ln w="12700" cap="flat">
                <a:noFill/>
                <a:miter lim="400000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D1490E32-2E9F-4A12-A7D4-7F8FC9989EC1}"/>
              </a:ext>
            </a:extLst>
          </p:cNvPr>
          <p:cNvCxnSpPr/>
          <p:nvPr/>
        </p:nvCxnSpPr>
        <p:spPr>
          <a:xfrm flipV="1">
            <a:off x="5696465" y="1330411"/>
            <a:ext cx="164757" cy="135924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9" name="文本框 208">
                <a:extLst>
                  <a:ext uri="{FF2B5EF4-FFF2-40B4-BE49-F238E27FC236}">
                    <a16:creationId xmlns:a16="http://schemas.microsoft.com/office/drawing/2014/main" id="{68C4EC47-E8DB-416E-818C-B5E9F235AD34}"/>
                  </a:ext>
                </a:extLst>
              </p:cNvPr>
              <p:cNvSpPr txBox="1"/>
              <p:nvPr/>
            </p:nvSpPr>
            <p:spPr>
              <a:xfrm>
                <a:off x="2746698" y="2121537"/>
                <a:ext cx="2672781" cy="33105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1400" smtClean="0">
                        <a:latin typeface="Comic Sans MS" panose="030F0702030302020204" pitchFamily="66" charset="0"/>
                      </a:rPr>
                      <m:t>π</m:t>
                    </m:r>
                    <m:r>
                      <m:rPr>
                        <m:nor/>
                      </m:rPr>
                      <a:rPr lang="en-US" altLang="zh-CN" sz="1400" smtClean="0">
                        <a:latin typeface="Comic Sans MS" panose="030F0702030302020204" pitchFamily="66" charset="0"/>
                      </a:rPr>
                      <m:t>(</m:t>
                    </m:r>
                    <m:r>
                      <m:rPr>
                        <m:nor/>
                      </m:rPr>
                      <a:rPr lang="en-US" altLang="zh-CN" sz="1400" b="0" i="0" smtClean="0">
                        <a:latin typeface="Comic Sans MS" panose="030F0702030302020204" pitchFamily="66" charset="0"/>
                      </a:rPr>
                      <m:t>v</m:t>
                    </m:r>
                    <m:r>
                      <m:rPr>
                        <m:nor/>
                      </m:rPr>
                      <a:rPr lang="en-US" altLang="zh-CN" sz="1400" smtClean="0">
                        <a:latin typeface="Comic Sans MS" panose="030F0702030302020204" pitchFamily="66" charset="0"/>
                      </a:rPr>
                      <m:t>,</m:t>
                    </m:r>
                    <m:r>
                      <m:rPr>
                        <m:nor/>
                      </m:rPr>
                      <a:rPr lang="en-US" altLang="zh-CN" sz="1400" b="0" i="0" smtClean="0">
                        <a:latin typeface="Comic Sans MS" panose="030F0702030302020204" pitchFamily="66" charset="0"/>
                      </a:rPr>
                      <m:t>t</m:t>
                    </m:r>
                    <m:r>
                      <m:rPr>
                        <m:nor/>
                      </m:rPr>
                      <a:rPr lang="en-US" altLang="zh-CN" sz="1400" smtClean="0">
                        <a:latin typeface="Comic Sans MS" panose="030F0702030302020204" pitchFamily="66" charset="0"/>
                      </a:rPr>
                      <m:t>)</m:t>
                    </m:r>
                  </m:oMath>
                </a14:m>
                <a:r>
                  <a:rPr lang="en-US" altLang="zh-CN" sz="1400" dirty="0">
                    <a:latin typeface="Comic Sans MS" panose="030F0702030302020204" pitchFamily="66" charset="0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sz="1400">
                            <a:latin typeface="Comic Sans MS" panose="030F0702030302020204" pitchFamily="66" charset="0"/>
                          </a:rPr>
                          <m:t>p</m:t>
                        </m:r>
                      </m:e>
                      <m:sub>
                        <m:r>
                          <m:rPr>
                            <m:nor/>
                          </m:rPr>
                          <a:rPr lang="en-US" altLang="zh-CN" sz="1400">
                            <a:latin typeface="Comic Sans MS" panose="030F0702030302020204" pitchFamily="66" charset="0"/>
                          </a:rPr>
                          <m:t>t</m:t>
                        </m:r>
                      </m:sub>
                    </m:sSub>
                  </m:oMath>
                </a14:m>
                <a:r>
                  <a:rPr lang="en-US" altLang="zh-CN" sz="1400" dirty="0">
                    <a:latin typeface="Comic Sans MS" panose="030F0702030302020204" pitchFamily="66" charset="0"/>
                  </a:rPr>
                  <a:t>[v] +</a:t>
                </a:r>
                <a:r>
                  <a:rPr kumimoji="0" lang="en-US" altLang="zh-CN" sz="14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omic Sans MS" panose="030F0702030302020204" pitchFamily="66" charset="0"/>
                    <a:sym typeface="Calibri" panose="020F0502020204030204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kumimoji="0" lang="en-US" altLang="zh-CN" sz="14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Calibri" panose="020F0502020204030204"/>
                          </a:rPr>
                        </m:ctrlPr>
                      </m:naryPr>
                      <m:sub>
                        <m:r>
                          <m:rPr>
                            <m:nor/>
                            <m:brk m:alnAt="7"/>
                          </m:rPr>
                          <a:rPr kumimoji="0" lang="en-US" altLang="zh-CN" sz="1400" b="0" i="0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Calibri" panose="020F0502020204030204"/>
                          </a:rPr>
                          <m:t>u</m:t>
                        </m:r>
                        <m:r>
                          <m:rPr>
                            <m:nor/>
                          </m:rPr>
                          <a:rPr kumimoji="0" lang="en-US" altLang="zh-CN" sz="1400" b="0" i="0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libri" panose="020F0502020204030204"/>
                          </a:rPr>
                          <m:t>∈</m:t>
                        </m:r>
                        <m:r>
                          <m:rPr>
                            <m:nor/>
                          </m:rPr>
                          <a:rPr kumimoji="0" lang="en-US" altLang="zh-CN" sz="1400" b="0" i="0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libri" panose="020F0502020204030204"/>
                          </a:rPr>
                          <m:t>V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zh-CN" altLang="en-US" sz="1400">
                            <a:latin typeface="Comic Sans MS" panose="030F0702030302020204" pitchFamily="66" charset="0"/>
                          </a:rPr>
                          <m:t>π</m:t>
                        </m:r>
                        <m:r>
                          <m:rPr>
                            <m:nor/>
                          </m:rPr>
                          <a:rPr lang="en-US" altLang="zh-CN" sz="1400">
                            <a:latin typeface="Comic Sans MS" panose="030F0702030302020204" pitchFamily="66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zh-CN" sz="1400" b="0" i="0" smtClean="0">
                            <a:latin typeface="Comic Sans MS" panose="030F0702030302020204" pitchFamily="66" charset="0"/>
                          </a:rPr>
                          <m:t>v</m:t>
                        </m:r>
                        <m:r>
                          <m:rPr>
                            <m:nor/>
                          </m:rPr>
                          <a:rPr lang="en-US" altLang="zh-CN" sz="1400">
                            <a:latin typeface="Comic Sans MS" panose="030F0702030302020204" pitchFamily="66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altLang="zh-CN" sz="1400" b="0" i="0" smtClean="0">
                            <a:latin typeface="Comic Sans MS" panose="030F0702030302020204" pitchFamily="66" charset="0"/>
                          </a:rPr>
                          <m:t>u</m:t>
                        </m:r>
                        <m:r>
                          <m:rPr>
                            <m:nor/>
                          </m:rPr>
                          <a:rPr lang="en-US" altLang="zh-CN" sz="1400">
                            <a:latin typeface="Comic Sans MS" panose="030F0702030302020204" pitchFamily="66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altLang="zh-CN" sz="1400" b="0" i="0" smtClean="0">
                            <a:latin typeface="Comic Sans MS" panose="030F0702030302020204" pitchFamily="66" charset="0"/>
                          </a:rPr>
                          <m:t>r</m:t>
                        </m:r>
                        <m:r>
                          <m:rPr>
                            <m:nor/>
                          </m:rPr>
                          <a:rPr lang="en-US" altLang="zh-CN" sz="1400" b="0" i="0" smtClean="0">
                            <a:latin typeface="Comic Sans MS" panose="030F0702030302020204" pitchFamily="66" charset="0"/>
                          </a:rPr>
                          <m:t>[</m:t>
                        </m:r>
                        <m:r>
                          <m:rPr>
                            <m:nor/>
                          </m:rPr>
                          <a:rPr lang="en-US" altLang="zh-CN" sz="1400" b="0" i="0" smtClean="0">
                            <a:latin typeface="Comic Sans MS" panose="030F0702030302020204" pitchFamily="66" charset="0"/>
                          </a:rPr>
                          <m:t>u</m:t>
                        </m:r>
                        <m:r>
                          <m:rPr>
                            <m:nor/>
                          </m:rPr>
                          <a:rPr lang="en-US" altLang="zh-CN" sz="1400" b="0" i="0" smtClean="0">
                            <a:latin typeface="Comic Sans MS" panose="030F0702030302020204" pitchFamily="66" charset="0"/>
                          </a:rPr>
                          <m:t>]</m:t>
                        </m:r>
                      </m:e>
                    </m:nary>
                  </m:oMath>
                </a14:m>
                <a:endParaRPr kumimoji="0" lang="zh-CN" altLang="en-US" sz="1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omic Sans MS" panose="030F0702030302020204" pitchFamily="66" charset="0"/>
                  <a:sym typeface="Calibri" panose="020F0502020204030204"/>
                </a:endParaRPr>
              </a:p>
            </p:txBody>
          </p:sp>
        </mc:Choice>
        <mc:Fallback xmlns="">
          <p:sp>
            <p:nvSpPr>
              <p:cNvPr id="209" name="文本框 208">
                <a:extLst>
                  <a:ext uri="{FF2B5EF4-FFF2-40B4-BE49-F238E27FC236}">
                    <a16:creationId xmlns:a16="http://schemas.microsoft.com/office/drawing/2014/main" id="{68C4EC47-E8DB-416E-818C-B5E9F235AD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6698" y="2121537"/>
                <a:ext cx="2672781" cy="331051"/>
              </a:xfrm>
              <a:prstGeom prst="rect">
                <a:avLst/>
              </a:prstGeom>
              <a:blipFill>
                <a:blip r:embed="rId4"/>
                <a:stretch>
                  <a:fillRect t="-103846" b="-153846"/>
                </a:stretch>
              </a:blipFill>
              <a:ln w="12700" cap="flat">
                <a:noFill/>
                <a:miter lim="400000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56D8EF83-A65B-45CC-943F-D158B66503FC}"/>
                  </a:ext>
                </a:extLst>
              </p:cNvPr>
              <p:cNvSpPr txBox="1"/>
              <p:nvPr/>
            </p:nvSpPr>
            <p:spPr>
              <a:xfrm>
                <a:off x="692374" y="2690913"/>
                <a:ext cx="7234055" cy="203132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r>
                  <a:rPr kumimoji="0" lang="en-US" altLang="zh-CN" sz="14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omic Sans MS" panose="030F0702030302020204" pitchFamily="66" charset="0"/>
                    <a:sym typeface="Calibri" panose="020F0502020204030204"/>
                  </a:rPr>
                  <a:t>Difference </a:t>
                </a:r>
                <a:r>
                  <a:rPr lang="en-US" altLang="zh-CN" sz="1400" dirty="0">
                    <a:latin typeface="Comic Sans MS" panose="030F0702030302020204" pitchFamily="66" charset="0"/>
                  </a:rPr>
                  <a:t>from</a:t>
                </a:r>
                <a:r>
                  <a:rPr kumimoji="0" lang="en-US" altLang="zh-CN" sz="14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omic Sans MS" panose="030F0702030302020204" pitchFamily="66" charset="0"/>
                    <a:sym typeface="Calibri" panose="020F0502020204030204"/>
                  </a:rPr>
                  <a:t> single source:</a:t>
                </a:r>
              </a:p>
              <a:p>
                <a:endParaRPr kumimoji="0" lang="en-US" altLang="zh-CN" sz="1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omic Sans MS" panose="030F0702030302020204" pitchFamily="66" charset="0"/>
                  <a:sym typeface="Calibri" panose="020F0502020204030204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kumimoji="0" lang="en-US" altLang="zh-CN" sz="14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omic Sans MS" panose="030F0702030302020204" pitchFamily="66" charset="0"/>
                    <a:sym typeface="Calibri" panose="020F0502020204030204"/>
                  </a:rPr>
                  <a:t>Each RSFs are independent, easy to apply Chernoff bound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sz="1400" dirty="0">
                  <a:latin typeface="Comic Sans MS" panose="030F0702030302020204" pitchFamily="66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kumimoji="0" lang="en-US" altLang="zh-CN" sz="14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omic Sans MS" panose="030F0702030302020204" pitchFamily="66" charset="0"/>
                    <a:sym typeface="Calibri" panose="020F0502020204030204"/>
                  </a:rPr>
                  <a:t> Running time of backward push is proportional to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1400" smtClean="0">
                        <a:solidFill>
                          <a:srgbClr val="FF0000"/>
                        </a:solidFill>
                        <a:latin typeface="Comic Sans MS" panose="030F0702030302020204" pitchFamily="66" charset="0"/>
                      </a:rPr>
                      <m:t>π</m:t>
                    </m:r>
                    <m:r>
                      <m:rPr>
                        <m:nor/>
                      </m:rPr>
                      <a:rPr lang="en-US" altLang="zh-CN" sz="1400" smtClean="0">
                        <a:solidFill>
                          <a:srgbClr val="FF0000"/>
                        </a:solidFill>
                        <a:latin typeface="Comic Sans MS" panose="030F0702030302020204" pitchFamily="66" charset="0"/>
                      </a:rPr>
                      <m:t>(</m:t>
                    </m:r>
                    <m:r>
                      <m:rPr>
                        <m:nor/>
                      </m:rPr>
                      <a:rPr lang="en-US" altLang="zh-CN" sz="1400" smtClean="0">
                        <a:solidFill>
                          <a:srgbClr val="FF0000"/>
                        </a:solidFill>
                        <a:latin typeface="Comic Sans MS" panose="030F0702030302020204" pitchFamily="66" charset="0"/>
                      </a:rPr>
                      <m:t>t</m:t>
                    </m:r>
                    <m:r>
                      <m:rPr>
                        <m:nor/>
                      </m:rPr>
                      <a:rPr lang="en-US" altLang="zh-CN" sz="1400" smtClean="0">
                        <a:solidFill>
                          <a:srgbClr val="FF0000"/>
                        </a:solidFill>
                        <a:latin typeface="Comic Sans MS" panose="030F0702030302020204" pitchFamily="66" charset="0"/>
                      </a:rPr>
                      <m:t>)</m:t>
                    </m:r>
                  </m:oMath>
                </a14:m>
                <a:r>
                  <a:rPr kumimoji="0" lang="en-US" altLang="zh-CN" sz="14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omic Sans MS" panose="030F0702030302020204" pitchFamily="66" charset="0"/>
                    <a:sym typeface="Calibri" panose="020F0502020204030204"/>
                  </a:rPr>
                  <a:t>,</a:t>
                </a:r>
              </a:p>
              <a:p>
                <a:endParaRPr lang="en-US" altLang="zh-CN" sz="1400" dirty="0">
                  <a:latin typeface="Comic Sans MS" panose="030F0702030302020204" pitchFamily="66" charset="0"/>
                </a:endParaRPr>
              </a:p>
              <a:p>
                <a:r>
                  <a:rPr kumimoji="0" lang="en-US" altLang="zh-CN" sz="14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omic Sans MS" panose="030F0702030302020204" pitchFamily="66" charset="0"/>
                    <a:sym typeface="Calibri" panose="020F0502020204030204"/>
                  </a:rPr>
                  <a:t>-No need to add randomization </a:t>
                </a:r>
                <a:r>
                  <a:rPr kumimoji="0" lang="en-US" altLang="zh-CN" sz="1400" b="0" i="0" u="none" strike="noStrike" cap="none" spc="0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FillTx/>
                    <a:latin typeface="Comic Sans MS" panose="030F0702030302020204" pitchFamily="66" charset="0"/>
                    <a:sym typeface="Calibri" panose="020F0502020204030204"/>
                  </a:rPr>
                  <a:t>when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1400" smtClean="0">
                        <a:solidFill>
                          <a:schemeClr val="tx1"/>
                        </a:solidFill>
                        <a:latin typeface="Comic Sans MS" panose="030F0702030302020204" pitchFamily="66" charset="0"/>
                      </a:rPr>
                      <m:t>π</m:t>
                    </m:r>
                    <m:r>
                      <m:rPr>
                        <m:nor/>
                      </m:rPr>
                      <a:rPr lang="en-US" altLang="zh-CN" sz="1400" smtClean="0">
                        <a:solidFill>
                          <a:schemeClr val="tx1"/>
                        </a:solidFill>
                        <a:latin typeface="Comic Sans MS" panose="030F0702030302020204" pitchFamily="66" charset="0"/>
                      </a:rPr>
                      <m:t>(</m:t>
                    </m:r>
                    <m:r>
                      <m:rPr>
                        <m:nor/>
                      </m:rPr>
                      <a:rPr lang="en-US" altLang="zh-CN" sz="1400" smtClean="0">
                        <a:solidFill>
                          <a:schemeClr val="tx1"/>
                        </a:solidFill>
                        <a:latin typeface="Comic Sans MS" panose="030F0702030302020204" pitchFamily="66" charset="0"/>
                      </a:rPr>
                      <m:t>t</m:t>
                    </m:r>
                    <m:r>
                      <m:rPr>
                        <m:nor/>
                      </m:rPr>
                      <a:rPr lang="en-US" altLang="zh-CN" sz="1400" smtClean="0">
                        <a:solidFill>
                          <a:schemeClr val="tx1"/>
                        </a:solidFill>
                        <a:latin typeface="Comic Sans MS" panose="030F0702030302020204" pitchFamily="66" charset="0"/>
                      </a:rPr>
                      <m:t>)</m:t>
                    </m:r>
                  </m:oMath>
                </a14:m>
                <a:r>
                  <a:rPr kumimoji="0" lang="zh-CN" altLang="en-US" sz="14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omic Sans MS" panose="030F0702030302020204" pitchFamily="66" charset="0"/>
                    <a:sym typeface="Calibri" panose="020F0502020204030204"/>
                  </a:rPr>
                  <a:t> </a:t>
                </a:r>
                <a:r>
                  <a:rPr kumimoji="0" lang="en-US" altLang="zh-CN" sz="14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omic Sans MS" panose="030F0702030302020204" pitchFamily="66" charset="0"/>
                    <a:sym typeface="Calibri" panose="020F0502020204030204"/>
                  </a:rPr>
                  <a:t>is small,</a:t>
                </a:r>
              </a:p>
              <a:p>
                <a:endParaRPr lang="en-US" altLang="zh-CN" sz="1400" dirty="0">
                  <a:latin typeface="Comic Sans MS" panose="030F0702030302020204" pitchFamily="66" charset="0"/>
                </a:endParaRPr>
              </a:p>
              <a:p>
                <a:r>
                  <a:rPr kumimoji="0" lang="en-US" altLang="zh-CN" sz="1400" b="0" i="0" u="none" strike="noStrike" cap="none" spc="0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FillTx/>
                    <a:latin typeface="Comic Sans MS" panose="030F0702030302020204" pitchFamily="66" charset="0"/>
                    <a:sym typeface="Calibri" panose="020F0502020204030204"/>
                  </a:rPr>
                  <a:t>-</a:t>
                </a:r>
                <a:r>
                  <a:rPr kumimoji="0" lang="en-US" altLang="zh-CN" sz="1400" b="0" i="0" u="none" strike="noStrike" cap="none" spc="0" normalizeH="0" baseline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FillTx/>
                    <a:latin typeface="Comic Sans MS" panose="030F0702030302020204" pitchFamily="66" charset="0"/>
                    <a:sym typeface="Calibri" panose="020F0502020204030204"/>
                  </a:rPr>
                  <a:t>A hybrid method </a:t>
                </a:r>
                <a:r>
                  <a:rPr kumimoji="0" lang="en-US" altLang="zh-CN" sz="14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omic Sans MS" panose="030F0702030302020204" pitchFamily="66" charset="0"/>
                    <a:sym typeface="Calibri" panose="020F0502020204030204"/>
                  </a:rPr>
                  <a:t>which introduce randomization for hard nodes(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1400" smtClean="0">
                        <a:solidFill>
                          <a:schemeClr val="tx1"/>
                        </a:solidFill>
                        <a:latin typeface="Comic Sans MS" panose="030F0702030302020204" pitchFamily="66" charset="0"/>
                      </a:rPr>
                      <m:t>π</m:t>
                    </m:r>
                    <m:r>
                      <m:rPr>
                        <m:nor/>
                      </m:rPr>
                      <a:rPr lang="en-US" altLang="zh-CN" sz="1400" smtClean="0">
                        <a:solidFill>
                          <a:schemeClr val="tx1"/>
                        </a:solidFill>
                        <a:latin typeface="Comic Sans MS" panose="030F0702030302020204" pitchFamily="66" charset="0"/>
                      </a:rPr>
                      <m:t>(</m:t>
                    </m:r>
                    <m:r>
                      <m:rPr>
                        <m:nor/>
                      </m:rPr>
                      <a:rPr lang="en-US" altLang="zh-CN" sz="1400" smtClean="0">
                        <a:solidFill>
                          <a:schemeClr val="tx1"/>
                        </a:solidFill>
                        <a:latin typeface="Comic Sans MS" panose="030F0702030302020204" pitchFamily="66" charset="0"/>
                      </a:rPr>
                      <m:t>t</m:t>
                    </m:r>
                    <m:r>
                      <m:rPr>
                        <m:nor/>
                      </m:rPr>
                      <a:rPr lang="en-US" altLang="zh-CN" sz="1400" smtClean="0">
                        <a:solidFill>
                          <a:schemeClr val="tx1"/>
                        </a:solidFill>
                        <a:latin typeface="Comic Sans MS" panose="030F0702030302020204" pitchFamily="66" charset="0"/>
                      </a:rPr>
                      <m:t>)</m:t>
                    </m:r>
                  </m:oMath>
                </a14:m>
                <a:r>
                  <a:rPr kumimoji="0" lang="zh-CN" altLang="en-US" sz="14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omic Sans MS" panose="030F0702030302020204" pitchFamily="66" charset="0"/>
                    <a:sym typeface="Calibri" panose="020F0502020204030204"/>
                  </a:rPr>
                  <a:t> </a:t>
                </a:r>
                <a:r>
                  <a:rPr kumimoji="0" lang="en-US" altLang="zh-CN" sz="14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omic Sans MS" panose="030F0702030302020204" pitchFamily="66" charset="0"/>
                    <a:sym typeface="Calibri" panose="020F0502020204030204"/>
                  </a:rPr>
                  <a:t>is large)</a:t>
                </a:r>
                <a:endParaRPr kumimoji="0" lang="zh-CN" altLang="en-US" sz="1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omic Sans MS" panose="030F0702030302020204" pitchFamily="66" charset="0"/>
                  <a:sym typeface="Calibri" panose="020F0502020204030204"/>
                </a:endParaRPr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56D8EF83-A65B-45CC-943F-D158B66503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374" y="2690913"/>
                <a:ext cx="7234055" cy="2031323"/>
              </a:xfrm>
              <a:prstGeom prst="rect">
                <a:avLst/>
              </a:prstGeom>
              <a:blipFill>
                <a:blip r:embed="rId5"/>
                <a:stretch>
                  <a:fillRect l="-877" b="-3106"/>
                </a:stretch>
              </a:blipFill>
              <a:ln w="12700" cap="flat">
                <a:noFill/>
                <a:miter lim="400000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27C63EFF-33BA-4C61-B5FB-A008FFEC7C4E}"/>
                  </a:ext>
                </a:extLst>
              </p:cNvPr>
              <p:cNvSpPr txBox="1"/>
              <p:nvPr/>
            </p:nvSpPr>
            <p:spPr>
              <a:xfrm>
                <a:off x="5906349" y="3002056"/>
                <a:ext cx="1632392" cy="63805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kumimoji="0" lang="en-US" altLang="zh-CN" sz="1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libri" panose="020F0502020204030204"/>
                            </a:rPr>
                          </m:ctrlPr>
                        </m:naryPr>
                        <m:sub>
                          <m:r>
                            <m:rPr>
                              <m:nor/>
                              <m:brk m:alnAt="7"/>
                            </m:rPr>
                            <a:rPr kumimoji="0" lang="en-US" altLang="zh-CN" sz="1400" b="0" i="0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libri" panose="020F0502020204030204"/>
                            </a:rPr>
                            <m:t>u</m:t>
                          </m:r>
                          <m:r>
                            <m:rPr>
                              <m:nor/>
                            </m:rPr>
                            <a:rPr kumimoji="0" lang="en-US" altLang="zh-CN" sz="1400" b="0" i="0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Calibri" panose="020F0502020204030204"/>
                            </a:rPr>
                            <m:t>∈</m:t>
                          </m:r>
                          <m:r>
                            <m:rPr>
                              <m:nor/>
                            </m:rPr>
                            <a:rPr kumimoji="0" lang="en-US" altLang="zh-CN" sz="1400" b="0" i="0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Calibri" panose="020F0502020204030204"/>
                            </a:rPr>
                            <m:t>V</m:t>
                          </m:r>
                        </m:sub>
                        <m:sup/>
                        <m:e>
                          <m:r>
                            <m:rPr>
                              <m:nor/>
                            </m:rPr>
                            <a:rPr lang="zh-CN" altLang="en-US" sz="1400">
                              <a:latin typeface="Comic Sans MS" panose="030F0702030302020204" pitchFamily="66" charset="0"/>
                            </a:rPr>
                            <m:t>π</m:t>
                          </m:r>
                          <m:r>
                            <m:rPr>
                              <m:nor/>
                            </m:rPr>
                            <a:rPr lang="en-US" altLang="zh-CN" sz="1400">
                              <a:latin typeface="Comic Sans MS" panose="030F0702030302020204" pitchFamily="66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altLang="zh-CN" sz="1400" b="0" i="0" smtClean="0">
                              <a:latin typeface="Comic Sans MS" panose="030F0702030302020204" pitchFamily="66" charset="0"/>
                            </a:rPr>
                            <m:t>v</m:t>
                          </m:r>
                          <m:r>
                            <m:rPr>
                              <m:nor/>
                            </m:rPr>
                            <a:rPr lang="en-US" altLang="zh-CN" sz="1400">
                              <a:latin typeface="Comic Sans MS" panose="030F0702030302020204" pitchFamily="66" charset="0"/>
                            </a:rPr>
                            <m:t>,</m:t>
                          </m:r>
                          <m:r>
                            <m:rPr>
                              <m:nor/>
                            </m:rPr>
                            <a:rPr lang="en-US" altLang="zh-CN" sz="1400" b="0" i="0" smtClean="0">
                              <a:latin typeface="Comic Sans MS" panose="030F0702030302020204" pitchFamily="66" charset="0"/>
                            </a:rPr>
                            <m:t>u</m:t>
                          </m:r>
                          <m:r>
                            <m:rPr>
                              <m:nor/>
                            </m:rPr>
                            <a:rPr lang="en-US" altLang="zh-CN" sz="1400">
                              <a:latin typeface="Comic Sans MS" panose="030F0702030302020204" pitchFamily="66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altLang="zh-CN" sz="1400" b="0" i="0" smtClean="0">
                              <a:latin typeface="Comic Sans MS" panose="030F0702030302020204" pitchFamily="66" charset="0"/>
                            </a:rPr>
                            <m:t>r</m:t>
                          </m:r>
                          <m:r>
                            <m:rPr>
                              <m:nor/>
                            </m:rPr>
                            <a:rPr lang="en-US" altLang="zh-CN" sz="1400" b="0" i="0" smtClean="0">
                              <a:latin typeface="Comic Sans MS" panose="030F0702030302020204" pitchFamily="66" charset="0"/>
                            </a:rPr>
                            <m:t>[</m:t>
                          </m:r>
                          <m:r>
                            <m:rPr>
                              <m:nor/>
                            </m:rPr>
                            <a:rPr lang="en-US" altLang="zh-CN" sz="1400" b="0" i="0" smtClean="0">
                              <a:latin typeface="Comic Sans MS" panose="030F0702030302020204" pitchFamily="66" charset="0"/>
                            </a:rPr>
                            <m:t>u</m:t>
                          </m:r>
                          <m:r>
                            <m:rPr>
                              <m:nor/>
                            </m:rPr>
                            <a:rPr lang="en-US" altLang="zh-CN" sz="1400" b="0" i="0" smtClean="0">
                              <a:latin typeface="Comic Sans MS" panose="030F0702030302020204" pitchFamily="66" charset="0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kumimoji="0" lang="zh-CN" altLang="en-US" sz="1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omic Sans MS" panose="030F0702030302020204" pitchFamily="66" charset="0"/>
                  <a:sym typeface="Calibri" panose="020F0502020204030204"/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27C63EFF-33BA-4C61-B5FB-A008FFEC7C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6349" y="3002056"/>
                <a:ext cx="1632392" cy="638058"/>
              </a:xfrm>
              <a:prstGeom prst="rect">
                <a:avLst/>
              </a:prstGeom>
              <a:blipFill>
                <a:blip r:embed="rId6"/>
                <a:stretch>
                  <a:fillRect l="-23134" t="-111429" r="-13060" b="-156190"/>
                </a:stretch>
              </a:blipFill>
              <a:ln w="12700" cap="flat">
                <a:noFill/>
                <a:miter lim="400000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>
            <a:extLst>
              <a:ext uri="{FF2B5EF4-FFF2-40B4-BE49-F238E27FC236}">
                <a16:creationId xmlns:a16="http://schemas.microsoft.com/office/drawing/2014/main" id="{7C740319-9352-4271-9EE1-D08AB0FDA34E}"/>
              </a:ext>
            </a:extLst>
          </p:cNvPr>
          <p:cNvSpPr txBox="1"/>
          <p:nvPr/>
        </p:nvSpPr>
        <p:spPr>
          <a:xfrm>
            <a:off x="6573795" y="3572428"/>
            <a:ext cx="2284539" cy="3077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kumimoji="0" lang="en-US" altLang="zh-CN" sz="1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Comic Sans MS" panose="030F0702030302020204" pitchFamily="66" charset="0"/>
                <a:sym typeface="Calibri" panose="020F0502020204030204"/>
              </a:rPr>
              <a:t>Which node v is rooted in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Comic Sans MS" panose="030F0702030302020204" pitchFamily="66" charset="0"/>
              <a:sym typeface="Calibri" panose="020F0502020204030204"/>
            </a:endParaRPr>
          </a:p>
        </p:txBody>
      </p:sp>
      <p:sp>
        <p:nvSpPr>
          <p:cNvPr id="12" name="TextBox 4">
            <a:extLst>
              <a:ext uri="{FF2B5EF4-FFF2-40B4-BE49-F238E27FC236}">
                <a16:creationId xmlns:a16="http://schemas.microsoft.com/office/drawing/2014/main" id="{FFAF8C98-CDD8-5835-3D64-F6967D2A9781}"/>
              </a:ext>
            </a:extLst>
          </p:cNvPr>
          <p:cNvSpPr txBox="1"/>
          <p:nvPr/>
        </p:nvSpPr>
        <p:spPr>
          <a:xfrm>
            <a:off x="320889" y="275716"/>
            <a:ext cx="8897001" cy="400110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/>
          <a:p>
            <a:pPr>
              <a:defRPr sz="2000" b="1" spc="300">
                <a:solidFill>
                  <a:srgbClr val="2A77E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" sz="2000" b="1" spc="3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2. Our Solutions</a:t>
            </a:r>
            <a:endParaRPr lang="en-US" sz="2000" b="1" spc="300" dirty="0">
              <a:solidFill>
                <a:schemeClr val="tx1"/>
              </a:solidFill>
              <a:latin typeface="Comic Sans MS" panose="030F0702030302020204" pitchFamily="66" charset="0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80500245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aph">
            <a:extLst>
              <a:ext uri="{FF2B5EF4-FFF2-40B4-BE49-F238E27FC236}">
                <a16:creationId xmlns:a16="http://schemas.microsoft.com/office/drawing/2014/main" id="{55375E0C-0EAB-4716-9D80-587BB160D199}"/>
              </a:ext>
            </a:extLst>
          </p:cNvPr>
          <p:cNvGrpSpPr/>
          <p:nvPr/>
        </p:nvGrpSpPr>
        <p:grpSpPr>
          <a:xfrm>
            <a:off x="806540" y="1212671"/>
            <a:ext cx="2851510" cy="1239244"/>
            <a:chOff x="860349" y="1952128"/>
            <a:chExt cx="2851510" cy="1239244"/>
          </a:xfrm>
        </p:grpSpPr>
        <p:cxnSp>
          <p:nvCxnSpPr>
            <p:cNvPr id="83" name="1-2">
              <a:extLst>
                <a:ext uri="{FF2B5EF4-FFF2-40B4-BE49-F238E27FC236}">
                  <a16:creationId xmlns:a16="http://schemas.microsoft.com/office/drawing/2014/main" id="{8791AE6D-31E0-4DFE-ACC4-DB5886C0801B}"/>
                </a:ext>
              </a:extLst>
            </p:cNvPr>
            <p:cNvCxnSpPr>
              <a:stCxn id="2" idx="3"/>
              <a:endCxn id="76" idx="7"/>
            </p:cNvCxnSpPr>
            <p:nvPr/>
          </p:nvCxnSpPr>
          <p:spPr>
            <a:xfrm flipH="1">
              <a:off x="1115210" y="2197951"/>
              <a:ext cx="287048" cy="315598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</p:cxnSp>
        <p:cxnSp>
          <p:nvCxnSpPr>
            <p:cNvPr id="85" name="1-4">
              <a:extLst>
                <a:ext uri="{FF2B5EF4-FFF2-40B4-BE49-F238E27FC236}">
                  <a16:creationId xmlns:a16="http://schemas.microsoft.com/office/drawing/2014/main" id="{1A9C0604-338E-4827-81D2-9AB1B1A4EE90}"/>
                </a:ext>
              </a:extLst>
            </p:cNvPr>
            <p:cNvCxnSpPr>
              <a:stCxn id="76" idx="5"/>
              <a:endCxn id="77" idx="1"/>
            </p:cNvCxnSpPr>
            <p:nvPr/>
          </p:nvCxnSpPr>
          <p:spPr>
            <a:xfrm>
              <a:off x="1115210" y="2717195"/>
              <a:ext cx="364085" cy="228354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</p:cxnSp>
        <p:cxnSp>
          <p:nvCxnSpPr>
            <p:cNvPr id="86" name="2-3">
              <a:extLst>
                <a:ext uri="{FF2B5EF4-FFF2-40B4-BE49-F238E27FC236}">
                  <a16:creationId xmlns:a16="http://schemas.microsoft.com/office/drawing/2014/main" id="{96FD7C5E-A43D-4069-BA80-4D0735C89825}"/>
                </a:ext>
              </a:extLst>
            </p:cNvPr>
            <p:cNvCxnSpPr>
              <a:cxnSpLocks/>
              <a:stCxn id="2" idx="5"/>
              <a:endCxn id="78" idx="1"/>
            </p:cNvCxnSpPr>
            <p:nvPr/>
          </p:nvCxnSpPr>
          <p:spPr>
            <a:xfrm>
              <a:off x="1605904" y="2197951"/>
              <a:ext cx="400930" cy="199963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</p:cxnSp>
        <p:cxnSp>
          <p:nvCxnSpPr>
            <p:cNvPr id="91" name="3-4">
              <a:extLst>
                <a:ext uri="{FF2B5EF4-FFF2-40B4-BE49-F238E27FC236}">
                  <a16:creationId xmlns:a16="http://schemas.microsoft.com/office/drawing/2014/main" id="{25D48877-8276-4374-8C35-AD17B82716AA}"/>
                </a:ext>
              </a:extLst>
            </p:cNvPr>
            <p:cNvCxnSpPr>
              <a:cxnSpLocks/>
              <a:stCxn id="78" idx="3"/>
              <a:endCxn id="77" idx="7"/>
            </p:cNvCxnSpPr>
            <p:nvPr/>
          </p:nvCxnSpPr>
          <p:spPr>
            <a:xfrm flipH="1">
              <a:off x="1682941" y="2601560"/>
              <a:ext cx="323893" cy="343989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</p:cxnSp>
        <p:cxnSp>
          <p:nvCxnSpPr>
            <p:cNvPr id="94" name="3-5">
              <a:extLst>
                <a:ext uri="{FF2B5EF4-FFF2-40B4-BE49-F238E27FC236}">
                  <a16:creationId xmlns:a16="http://schemas.microsoft.com/office/drawing/2014/main" id="{9AA5DECC-7989-408F-AC23-6BCB6519206F}"/>
                </a:ext>
              </a:extLst>
            </p:cNvPr>
            <p:cNvCxnSpPr>
              <a:cxnSpLocks/>
              <a:stCxn id="78" idx="7"/>
              <a:endCxn id="79" idx="2"/>
            </p:cNvCxnSpPr>
            <p:nvPr/>
          </p:nvCxnSpPr>
          <p:spPr>
            <a:xfrm flipV="1">
              <a:off x="2210480" y="2283104"/>
              <a:ext cx="613311" cy="114810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</p:cxnSp>
        <p:cxnSp>
          <p:nvCxnSpPr>
            <p:cNvPr id="98" name="5-6">
              <a:extLst>
                <a:ext uri="{FF2B5EF4-FFF2-40B4-BE49-F238E27FC236}">
                  <a16:creationId xmlns:a16="http://schemas.microsoft.com/office/drawing/2014/main" id="{C0D89FEB-6ED4-487F-A04B-2B6280496C24}"/>
                </a:ext>
              </a:extLst>
            </p:cNvPr>
            <p:cNvCxnSpPr>
              <a:cxnSpLocks/>
              <a:stCxn id="79" idx="3"/>
              <a:endCxn id="80" idx="0"/>
            </p:cNvCxnSpPr>
            <p:nvPr/>
          </p:nvCxnSpPr>
          <p:spPr>
            <a:xfrm flipH="1">
              <a:off x="2736678" y="2384927"/>
              <a:ext cx="129290" cy="489328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</p:cxnSp>
        <p:cxnSp>
          <p:nvCxnSpPr>
            <p:cNvPr id="101" name="5-7">
              <a:extLst>
                <a:ext uri="{FF2B5EF4-FFF2-40B4-BE49-F238E27FC236}">
                  <a16:creationId xmlns:a16="http://schemas.microsoft.com/office/drawing/2014/main" id="{A2492156-D9D2-406D-AFB4-FE0707F4AC98}"/>
                </a:ext>
              </a:extLst>
            </p:cNvPr>
            <p:cNvCxnSpPr>
              <a:cxnSpLocks/>
              <a:stCxn id="79" idx="5"/>
              <a:endCxn id="81" idx="1"/>
            </p:cNvCxnSpPr>
            <p:nvPr/>
          </p:nvCxnSpPr>
          <p:spPr>
            <a:xfrm>
              <a:off x="3069614" y="2384927"/>
              <a:ext cx="394231" cy="272622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</p:cxnSp>
        <p:cxnSp>
          <p:nvCxnSpPr>
            <p:cNvPr id="104" name="4-6">
              <a:extLst>
                <a:ext uri="{FF2B5EF4-FFF2-40B4-BE49-F238E27FC236}">
                  <a16:creationId xmlns:a16="http://schemas.microsoft.com/office/drawing/2014/main" id="{6260563C-71BE-4723-B764-5CCD9C55B134}"/>
                </a:ext>
              </a:extLst>
            </p:cNvPr>
            <p:cNvCxnSpPr>
              <a:cxnSpLocks/>
              <a:stCxn id="77" idx="6"/>
              <a:endCxn id="80" idx="2"/>
            </p:cNvCxnSpPr>
            <p:nvPr/>
          </p:nvCxnSpPr>
          <p:spPr>
            <a:xfrm flipV="1">
              <a:off x="1725118" y="3018255"/>
              <a:ext cx="867560" cy="29117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</p:cxnSp>
        <p:cxnSp>
          <p:nvCxnSpPr>
            <p:cNvPr id="110" name="6-7">
              <a:extLst>
                <a:ext uri="{FF2B5EF4-FFF2-40B4-BE49-F238E27FC236}">
                  <a16:creationId xmlns:a16="http://schemas.microsoft.com/office/drawing/2014/main" id="{B7EEB88E-729A-40CA-B6F5-A959FCBDA604}"/>
                </a:ext>
              </a:extLst>
            </p:cNvPr>
            <p:cNvCxnSpPr>
              <a:cxnSpLocks/>
              <a:stCxn id="80" idx="6"/>
              <a:endCxn id="81" idx="3"/>
            </p:cNvCxnSpPr>
            <p:nvPr/>
          </p:nvCxnSpPr>
          <p:spPr>
            <a:xfrm flipV="1">
              <a:off x="2880678" y="2861195"/>
              <a:ext cx="583167" cy="157060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</p:cxnSp>
        <p:grpSp>
          <p:nvGrpSpPr>
            <p:cNvPr id="117" name="节点2">
              <a:extLst>
                <a:ext uri="{FF2B5EF4-FFF2-40B4-BE49-F238E27FC236}">
                  <a16:creationId xmlns:a16="http://schemas.microsoft.com/office/drawing/2014/main" id="{486E903F-81E9-42F2-B9FA-8A6968FF450C}"/>
                </a:ext>
              </a:extLst>
            </p:cNvPr>
            <p:cNvGrpSpPr/>
            <p:nvPr/>
          </p:nvGrpSpPr>
          <p:grpSpPr>
            <a:xfrm>
              <a:off x="1356224" y="1952128"/>
              <a:ext cx="291857" cy="296735"/>
              <a:chOff x="1539746" y="1833177"/>
              <a:chExt cx="291857" cy="296735"/>
            </a:xfrm>
          </p:grpSpPr>
          <p:sp>
            <p:nvSpPr>
              <p:cNvPr id="2" name="node2">
                <a:extLst>
                  <a:ext uri="{FF2B5EF4-FFF2-40B4-BE49-F238E27FC236}">
                    <a16:creationId xmlns:a16="http://schemas.microsoft.com/office/drawing/2014/main" id="{EB19342D-D9F5-4203-AA3D-605AAAEE443A}"/>
                  </a:ext>
                </a:extLst>
              </p:cNvPr>
              <p:cNvSpPr/>
              <p:nvPr/>
            </p:nvSpPr>
            <p:spPr>
              <a:xfrm>
                <a:off x="1543603" y="1833177"/>
                <a:ext cx="288000" cy="288000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Calibri" panose="020F0502020204030204"/>
                </a:endParaRPr>
              </a:p>
            </p:txBody>
          </p:sp>
          <p:sp>
            <p:nvSpPr>
              <p:cNvPr id="116" name="2">
                <a:extLst>
                  <a:ext uri="{FF2B5EF4-FFF2-40B4-BE49-F238E27FC236}">
                    <a16:creationId xmlns:a16="http://schemas.microsoft.com/office/drawing/2014/main" id="{A04E5551-8239-4F8C-8318-2D7BE334D8E1}"/>
                  </a:ext>
                </a:extLst>
              </p:cNvPr>
              <p:cNvSpPr txBox="1"/>
              <p:nvPr/>
            </p:nvSpPr>
            <p:spPr>
              <a:xfrm>
                <a:off x="1539746" y="1841912"/>
                <a:ext cx="288000" cy="2880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 anchorCtr="1">
                <a:norm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r>
                  <a:rPr lang="en-US" altLang="zh-CN" sz="1400" dirty="0">
                    <a:latin typeface="Comic Sans MS" panose="030F0702030302020204" pitchFamily="66" charset="0"/>
                  </a:rPr>
                  <a:t>2</a:t>
                </a:r>
                <a:endParaRPr kumimoji="0" lang="zh-CN" altLang="en-US" sz="1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omic Sans MS" panose="030F0702030302020204" pitchFamily="66" charset="0"/>
                  <a:sym typeface="Calibri" panose="020F0502020204030204"/>
                </a:endParaRPr>
              </a:p>
            </p:txBody>
          </p:sp>
        </p:grpSp>
        <p:grpSp>
          <p:nvGrpSpPr>
            <p:cNvPr id="145" name="节点1">
              <a:extLst>
                <a:ext uri="{FF2B5EF4-FFF2-40B4-BE49-F238E27FC236}">
                  <a16:creationId xmlns:a16="http://schemas.microsoft.com/office/drawing/2014/main" id="{3772DD56-904D-4DFF-B0AA-750C4690E40D}"/>
                </a:ext>
              </a:extLst>
            </p:cNvPr>
            <p:cNvGrpSpPr/>
            <p:nvPr/>
          </p:nvGrpSpPr>
          <p:grpSpPr>
            <a:xfrm>
              <a:off x="860349" y="2471372"/>
              <a:ext cx="297038" cy="288000"/>
              <a:chOff x="1043871" y="2352421"/>
              <a:chExt cx="297038" cy="288000"/>
            </a:xfrm>
          </p:grpSpPr>
          <p:sp>
            <p:nvSpPr>
              <p:cNvPr id="76" name="node1">
                <a:extLst>
                  <a:ext uri="{FF2B5EF4-FFF2-40B4-BE49-F238E27FC236}">
                    <a16:creationId xmlns:a16="http://schemas.microsoft.com/office/drawing/2014/main" id="{C2AC8CDE-D4E3-4859-8095-176A13D87E81}"/>
                  </a:ext>
                </a:extLst>
              </p:cNvPr>
              <p:cNvSpPr/>
              <p:nvPr/>
            </p:nvSpPr>
            <p:spPr>
              <a:xfrm>
                <a:off x="1052909" y="2352421"/>
                <a:ext cx="288000" cy="288000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Calibri" panose="020F0502020204030204"/>
                </a:endParaRPr>
              </a:p>
            </p:txBody>
          </p:sp>
          <p:sp>
            <p:nvSpPr>
              <p:cNvPr id="139" name="1">
                <a:extLst>
                  <a:ext uri="{FF2B5EF4-FFF2-40B4-BE49-F238E27FC236}">
                    <a16:creationId xmlns:a16="http://schemas.microsoft.com/office/drawing/2014/main" id="{25EE1D3D-6CB8-428E-B9F0-D5210784FBE1}"/>
                  </a:ext>
                </a:extLst>
              </p:cNvPr>
              <p:cNvSpPr txBox="1"/>
              <p:nvPr/>
            </p:nvSpPr>
            <p:spPr>
              <a:xfrm>
                <a:off x="1043871" y="2352421"/>
                <a:ext cx="288000" cy="2880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 anchorCtr="1">
                <a:norm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r>
                  <a:rPr kumimoji="0" lang="en-US" altLang="zh-CN" sz="14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omic Sans MS" panose="030F0702030302020204" pitchFamily="66" charset="0"/>
                    <a:sym typeface="Calibri" panose="020F0502020204030204"/>
                  </a:rPr>
                  <a:t>1</a:t>
                </a:r>
                <a:endParaRPr kumimoji="0" lang="zh-CN" altLang="en-US" sz="1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omic Sans MS" panose="030F0702030302020204" pitchFamily="66" charset="0"/>
                  <a:sym typeface="Calibri" panose="020F0502020204030204"/>
                </a:endParaRPr>
              </a:p>
            </p:txBody>
          </p:sp>
        </p:grpSp>
        <p:grpSp>
          <p:nvGrpSpPr>
            <p:cNvPr id="150" name="节点4">
              <a:extLst>
                <a:ext uri="{FF2B5EF4-FFF2-40B4-BE49-F238E27FC236}">
                  <a16:creationId xmlns:a16="http://schemas.microsoft.com/office/drawing/2014/main" id="{581E1015-86B5-4913-ADF2-B7608A49008B}"/>
                </a:ext>
              </a:extLst>
            </p:cNvPr>
            <p:cNvGrpSpPr/>
            <p:nvPr/>
          </p:nvGrpSpPr>
          <p:grpSpPr>
            <a:xfrm>
              <a:off x="1433976" y="2903372"/>
              <a:ext cx="291142" cy="288000"/>
              <a:chOff x="1617498" y="2784421"/>
              <a:chExt cx="291142" cy="288000"/>
            </a:xfrm>
          </p:grpSpPr>
          <p:sp>
            <p:nvSpPr>
              <p:cNvPr id="77" name="node4">
                <a:extLst>
                  <a:ext uri="{FF2B5EF4-FFF2-40B4-BE49-F238E27FC236}">
                    <a16:creationId xmlns:a16="http://schemas.microsoft.com/office/drawing/2014/main" id="{16F50BC4-7DC1-4E80-A707-836B550B30AB}"/>
                  </a:ext>
                </a:extLst>
              </p:cNvPr>
              <p:cNvSpPr/>
              <p:nvPr/>
            </p:nvSpPr>
            <p:spPr>
              <a:xfrm>
                <a:off x="1620640" y="2784421"/>
                <a:ext cx="288000" cy="288000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Calibri" panose="020F0502020204030204"/>
                </a:endParaRPr>
              </a:p>
            </p:txBody>
          </p:sp>
          <p:sp>
            <p:nvSpPr>
              <p:cNvPr id="140" name="4">
                <a:extLst>
                  <a:ext uri="{FF2B5EF4-FFF2-40B4-BE49-F238E27FC236}">
                    <a16:creationId xmlns:a16="http://schemas.microsoft.com/office/drawing/2014/main" id="{D497327C-21EF-4542-B2A9-4DEE29A7D456}"/>
                  </a:ext>
                </a:extLst>
              </p:cNvPr>
              <p:cNvSpPr txBox="1"/>
              <p:nvPr/>
            </p:nvSpPr>
            <p:spPr>
              <a:xfrm>
                <a:off x="1617498" y="2784421"/>
                <a:ext cx="288000" cy="2880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 anchorCtr="1">
                <a:norm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r>
                  <a:rPr lang="en-US" altLang="zh-CN" sz="1400" dirty="0">
                    <a:latin typeface="Comic Sans MS" panose="030F0702030302020204" pitchFamily="66" charset="0"/>
                  </a:rPr>
                  <a:t>4</a:t>
                </a:r>
                <a:endParaRPr kumimoji="0" lang="zh-CN" altLang="en-US" sz="1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omic Sans MS" panose="030F0702030302020204" pitchFamily="66" charset="0"/>
                  <a:sym typeface="Calibri" panose="020F0502020204030204"/>
                </a:endParaRPr>
              </a:p>
            </p:txBody>
          </p:sp>
        </p:grpSp>
        <p:grpSp>
          <p:nvGrpSpPr>
            <p:cNvPr id="149" name="节点3">
              <a:extLst>
                <a:ext uri="{FF2B5EF4-FFF2-40B4-BE49-F238E27FC236}">
                  <a16:creationId xmlns:a16="http://schemas.microsoft.com/office/drawing/2014/main" id="{7250D897-0BC4-42C6-8114-34040D6B9315}"/>
                </a:ext>
              </a:extLst>
            </p:cNvPr>
            <p:cNvGrpSpPr/>
            <p:nvPr/>
          </p:nvGrpSpPr>
          <p:grpSpPr>
            <a:xfrm>
              <a:off x="1963630" y="2344576"/>
              <a:ext cx="289027" cy="299161"/>
              <a:chOff x="2147152" y="2225625"/>
              <a:chExt cx="289027" cy="299161"/>
            </a:xfrm>
          </p:grpSpPr>
          <p:sp>
            <p:nvSpPr>
              <p:cNvPr id="78" name="node3">
                <a:extLst>
                  <a:ext uri="{FF2B5EF4-FFF2-40B4-BE49-F238E27FC236}">
                    <a16:creationId xmlns:a16="http://schemas.microsoft.com/office/drawing/2014/main" id="{0EEC2932-2449-41FB-8C1B-77C3F7480700}"/>
                  </a:ext>
                </a:extLst>
              </p:cNvPr>
              <p:cNvSpPr/>
              <p:nvPr/>
            </p:nvSpPr>
            <p:spPr>
              <a:xfrm>
                <a:off x="2148179" y="2236786"/>
                <a:ext cx="288000" cy="288000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Calibri" panose="020F0502020204030204"/>
                </a:endParaRPr>
              </a:p>
            </p:txBody>
          </p:sp>
          <p:sp>
            <p:nvSpPr>
              <p:cNvPr id="141" name="3">
                <a:extLst>
                  <a:ext uri="{FF2B5EF4-FFF2-40B4-BE49-F238E27FC236}">
                    <a16:creationId xmlns:a16="http://schemas.microsoft.com/office/drawing/2014/main" id="{DC5FC49F-2F63-441D-82DF-92F7413CD076}"/>
                  </a:ext>
                </a:extLst>
              </p:cNvPr>
              <p:cNvSpPr txBox="1"/>
              <p:nvPr/>
            </p:nvSpPr>
            <p:spPr>
              <a:xfrm>
                <a:off x="2147152" y="2225625"/>
                <a:ext cx="288000" cy="2880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 anchorCtr="1">
                <a:norm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r>
                  <a:rPr lang="en-US" altLang="zh-CN" sz="1400" dirty="0">
                    <a:latin typeface="Comic Sans MS" panose="030F0702030302020204" pitchFamily="66" charset="0"/>
                  </a:rPr>
                  <a:t>3</a:t>
                </a:r>
                <a:endParaRPr kumimoji="0" lang="zh-CN" altLang="en-US" sz="1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omic Sans MS" panose="030F0702030302020204" pitchFamily="66" charset="0"/>
                  <a:sym typeface="Calibri" panose="020F0502020204030204"/>
                </a:endParaRPr>
              </a:p>
            </p:txBody>
          </p:sp>
        </p:grpSp>
        <p:grpSp>
          <p:nvGrpSpPr>
            <p:cNvPr id="147" name="节点6">
              <a:extLst>
                <a:ext uri="{FF2B5EF4-FFF2-40B4-BE49-F238E27FC236}">
                  <a16:creationId xmlns:a16="http://schemas.microsoft.com/office/drawing/2014/main" id="{DDB27279-94A0-4B30-AA3C-66101D999122}"/>
                </a:ext>
              </a:extLst>
            </p:cNvPr>
            <p:cNvGrpSpPr/>
            <p:nvPr/>
          </p:nvGrpSpPr>
          <p:grpSpPr>
            <a:xfrm>
              <a:off x="2592678" y="2874255"/>
              <a:ext cx="288000" cy="288000"/>
              <a:chOff x="2776200" y="2755304"/>
              <a:chExt cx="288000" cy="288000"/>
            </a:xfrm>
          </p:grpSpPr>
          <p:sp>
            <p:nvSpPr>
              <p:cNvPr id="80" name="node6">
                <a:extLst>
                  <a:ext uri="{FF2B5EF4-FFF2-40B4-BE49-F238E27FC236}">
                    <a16:creationId xmlns:a16="http://schemas.microsoft.com/office/drawing/2014/main" id="{5B1AD0F6-9F09-4E13-AC2F-001BF16E579A}"/>
                  </a:ext>
                </a:extLst>
              </p:cNvPr>
              <p:cNvSpPr/>
              <p:nvPr/>
            </p:nvSpPr>
            <p:spPr>
              <a:xfrm>
                <a:off x="2776200" y="2755304"/>
                <a:ext cx="288000" cy="288000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Calibri" panose="020F0502020204030204"/>
                </a:endParaRPr>
              </a:p>
            </p:txBody>
          </p:sp>
          <p:sp>
            <p:nvSpPr>
              <p:cNvPr id="142" name="6">
                <a:extLst>
                  <a:ext uri="{FF2B5EF4-FFF2-40B4-BE49-F238E27FC236}">
                    <a16:creationId xmlns:a16="http://schemas.microsoft.com/office/drawing/2014/main" id="{41E84379-D068-4872-89E5-92755B9F26A3}"/>
                  </a:ext>
                </a:extLst>
              </p:cNvPr>
              <p:cNvSpPr txBox="1"/>
              <p:nvPr/>
            </p:nvSpPr>
            <p:spPr>
              <a:xfrm>
                <a:off x="2776200" y="2755304"/>
                <a:ext cx="288000" cy="2880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 anchorCtr="1">
                <a:norm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r>
                  <a:rPr lang="en-US" altLang="zh-CN" sz="1400" dirty="0">
                    <a:latin typeface="Comic Sans MS" panose="030F0702030302020204" pitchFamily="66" charset="0"/>
                  </a:rPr>
                  <a:t>6</a:t>
                </a:r>
                <a:endParaRPr kumimoji="0" lang="zh-CN" altLang="en-US" sz="1400" b="0" i="0" u="none" strike="noStrike" cap="none" spc="0" normalizeH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omic Sans MS" panose="030F0702030302020204" pitchFamily="66" charset="0"/>
                  <a:sym typeface="Calibri" panose="020F0502020204030204"/>
                </a:endParaRPr>
              </a:p>
            </p:txBody>
          </p:sp>
        </p:grpSp>
        <p:grpSp>
          <p:nvGrpSpPr>
            <p:cNvPr id="148" name="节点5">
              <a:extLst>
                <a:ext uri="{FF2B5EF4-FFF2-40B4-BE49-F238E27FC236}">
                  <a16:creationId xmlns:a16="http://schemas.microsoft.com/office/drawing/2014/main" id="{5CC06087-1F46-4528-ADE5-71AD576B6D1E}"/>
                </a:ext>
              </a:extLst>
            </p:cNvPr>
            <p:cNvGrpSpPr/>
            <p:nvPr/>
          </p:nvGrpSpPr>
          <p:grpSpPr>
            <a:xfrm>
              <a:off x="2823791" y="2139104"/>
              <a:ext cx="290191" cy="292298"/>
              <a:chOff x="3007313" y="2020153"/>
              <a:chExt cx="290191" cy="292298"/>
            </a:xfrm>
          </p:grpSpPr>
          <p:sp>
            <p:nvSpPr>
              <p:cNvPr id="79" name="node5">
                <a:extLst>
                  <a:ext uri="{FF2B5EF4-FFF2-40B4-BE49-F238E27FC236}">
                    <a16:creationId xmlns:a16="http://schemas.microsoft.com/office/drawing/2014/main" id="{80872ED2-F285-470A-B246-C90248F2F0BA}"/>
                  </a:ext>
                </a:extLst>
              </p:cNvPr>
              <p:cNvSpPr/>
              <p:nvPr/>
            </p:nvSpPr>
            <p:spPr>
              <a:xfrm>
                <a:off x="3007313" y="2020153"/>
                <a:ext cx="288000" cy="288000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Calibri" panose="020F0502020204030204"/>
                </a:endParaRPr>
              </a:p>
            </p:txBody>
          </p:sp>
          <p:sp>
            <p:nvSpPr>
              <p:cNvPr id="143" name="5">
                <a:extLst>
                  <a:ext uri="{FF2B5EF4-FFF2-40B4-BE49-F238E27FC236}">
                    <a16:creationId xmlns:a16="http://schemas.microsoft.com/office/drawing/2014/main" id="{72F7F41D-65A5-4710-BA38-140F5841443B}"/>
                  </a:ext>
                </a:extLst>
              </p:cNvPr>
              <p:cNvSpPr txBox="1"/>
              <p:nvPr/>
            </p:nvSpPr>
            <p:spPr>
              <a:xfrm>
                <a:off x="3009504" y="2024451"/>
                <a:ext cx="288000" cy="2880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 anchorCtr="1">
                <a:norm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r>
                  <a:rPr lang="en-US" altLang="zh-CN" sz="1400" dirty="0">
                    <a:latin typeface="Comic Sans MS" panose="030F0702030302020204" pitchFamily="66" charset="0"/>
                  </a:rPr>
                  <a:t>5</a:t>
                </a:r>
                <a:endParaRPr kumimoji="0" lang="zh-CN" altLang="en-US" sz="1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omic Sans MS" panose="030F0702030302020204" pitchFamily="66" charset="0"/>
                  <a:sym typeface="Calibri" panose="020F0502020204030204"/>
                </a:endParaRPr>
              </a:p>
            </p:txBody>
          </p:sp>
        </p:grpSp>
        <p:grpSp>
          <p:nvGrpSpPr>
            <p:cNvPr id="146" name="节点7">
              <a:extLst>
                <a:ext uri="{FF2B5EF4-FFF2-40B4-BE49-F238E27FC236}">
                  <a16:creationId xmlns:a16="http://schemas.microsoft.com/office/drawing/2014/main" id="{31162823-E2A1-4C8D-8658-2837218A0D73}"/>
                </a:ext>
              </a:extLst>
            </p:cNvPr>
            <p:cNvGrpSpPr/>
            <p:nvPr/>
          </p:nvGrpSpPr>
          <p:grpSpPr>
            <a:xfrm>
              <a:off x="3421668" y="2615372"/>
              <a:ext cx="290191" cy="288000"/>
              <a:chOff x="3605190" y="2496421"/>
              <a:chExt cx="290191" cy="288000"/>
            </a:xfrm>
          </p:grpSpPr>
          <p:sp>
            <p:nvSpPr>
              <p:cNvPr id="81" name="node7">
                <a:extLst>
                  <a:ext uri="{FF2B5EF4-FFF2-40B4-BE49-F238E27FC236}">
                    <a16:creationId xmlns:a16="http://schemas.microsoft.com/office/drawing/2014/main" id="{181981B7-9B15-45D1-919C-6322F22FF106}"/>
                  </a:ext>
                </a:extLst>
              </p:cNvPr>
              <p:cNvSpPr/>
              <p:nvPr/>
            </p:nvSpPr>
            <p:spPr>
              <a:xfrm>
                <a:off x="3605190" y="2496421"/>
                <a:ext cx="288000" cy="288000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Calibri" panose="020F0502020204030204"/>
                </a:endParaRPr>
              </a:p>
            </p:txBody>
          </p:sp>
          <p:sp>
            <p:nvSpPr>
              <p:cNvPr id="144" name="7">
                <a:extLst>
                  <a:ext uri="{FF2B5EF4-FFF2-40B4-BE49-F238E27FC236}">
                    <a16:creationId xmlns:a16="http://schemas.microsoft.com/office/drawing/2014/main" id="{685FCDD4-326F-46CB-8E1F-35CD56172FC9}"/>
                  </a:ext>
                </a:extLst>
              </p:cNvPr>
              <p:cNvSpPr txBox="1"/>
              <p:nvPr/>
            </p:nvSpPr>
            <p:spPr>
              <a:xfrm>
                <a:off x="3607381" y="2496421"/>
                <a:ext cx="288000" cy="2880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 anchorCtr="1">
                <a:norm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r>
                  <a:rPr lang="en-US" altLang="zh-CN" sz="1400" dirty="0">
                    <a:latin typeface="Comic Sans MS" panose="030F0702030302020204" pitchFamily="66" charset="0"/>
                  </a:rPr>
                  <a:t>7</a:t>
                </a:r>
                <a:endParaRPr kumimoji="0" lang="zh-CN" altLang="en-US" sz="1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omic Sans MS" panose="030F0702030302020204" pitchFamily="66" charset="0"/>
                  <a:sym typeface="Calibri" panose="020F0502020204030204"/>
                </a:endParaRP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9CC3578F-419C-4991-9BD5-6A46ABC83F91}"/>
                  </a:ext>
                </a:extLst>
              </p:cNvPr>
              <p:cNvSpPr txBox="1"/>
              <p:nvPr/>
            </p:nvSpPr>
            <p:spPr>
              <a:xfrm>
                <a:off x="4253055" y="955357"/>
                <a:ext cx="3982412" cy="314637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t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kumimoji="0" lang="en-US" altLang="zh-CN" sz="1400" b="0" i="0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omic Sans MS" panose="030F0702030302020204" pitchFamily="66" charset="0"/>
                          <a:sym typeface="Calibri" panose="020F0502020204030204"/>
                        </a:rPr>
                        <m:t>P</m:t>
                      </m:r>
                      <m:r>
                        <m:rPr>
                          <m:nor/>
                        </m:rPr>
                        <a:rPr kumimoji="0" lang="en-US" altLang="zh-CN" sz="1400" b="0" i="0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omic Sans MS" panose="030F0702030302020204" pitchFamily="66" charset="0"/>
                          <a:sym typeface="Calibri" panose="020F0502020204030204"/>
                        </a:rPr>
                        <m:t>=</m:t>
                      </m:r>
                      <m:r>
                        <m:rPr>
                          <m:nor/>
                        </m:rPr>
                        <a:rPr kumimoji="0" lang="en-US" altLang="zh-CN" sz="1400" b="0" i="0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omic Sans MS" panose="030F0702030302020204" pitchFamily="66" charset="0"/>
                          <a:sym typeface="Calibri" panose="020F0502020204030204"/>
                        </a:rPr>
                        <m:t>AD</m:t>
                      </m:r>
                      <m:r>
                        <m:rPr>
                          <m:nor/>
                        </m:rPr>
                        <a:rPr kumimoji="0" lang="en-US" altLang="zh-CN" sz="1400" b="0" i="0" u="none" strike="noStrike" cap="none" spc="0" normalizeH="0" baseline="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omic Sans MS" panose="030F0702030302020204" pitchFamily="66" charset="0"/>
                          <a:sym typeface="Calibri" panose="020F0502020204030204"/>
                        </a:rPr>
                        <m:t>−1</m:t>
                      </m:r>
                      <m:r>
                        <m:rPr>
                          <m:nor/>
                        </m:rPr>
                        <a:rPr kumimoji="0" lang="en-US" altLang="zh-CN" sz="1400" b="0" i="0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omic Sans MS" panose="030F0702030302020204" pitchFamily="66" charset="0"/>
                          <a:sym typeface="Calibri" panose="020F0502020204030204"/>
                        </a:rPr>
                        <m:t>=</m:t>
                      </m:r>
                      <m:d>
                        <m:dPr>
                          <m:ctrlPr>
                            <a:rPr kumimoji="0" lang="en-US" altLang="zh-CN" sz="1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libri" panose="020F0502020204030204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7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nor/>
                                    <m:brk m:alnAt="7"/>
                                  </m:rPr>
                                  <a:rPr lang="en-US" altLang="zh-CN" sz="1400" b="0" i="0" smtClean="0">
                                    <a:latin typeface="Comic Sans MS" panose="030F0702030302020204" pitchFamily="66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nor/>
                                      </m:rPr>
                                      <a:rPr lang="en-US" altLang="zh-CN" sz="1400" i="0">
                                        <a:latin typeface="Comic Sans MS" panose="030F0702030302020204" pitchFamily="66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m:rPr>
                                        <m:nor/>
                                      </m:rPr>
                                      <a:rPr lang="en-US" altLang="zh-CN" sz="1400" i="0">
                                        <a:latin typeface="Comic Sans MS" panose="030F0702030302020204" pitchFamily="66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 altLang="zh-CN" sz="1400" b="0" i="0" smtClean="0">
                                    <a:latin typeface="Comic Sans MS" panose="030F0702030302020204" pitchFamily="66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nor/>
                                      </m:rPr>
                                      <a:rPr lang="en-US" altLang="zh-CN" sz="1400" i="0">
                                        <a:latin typeface="Comic Sans MS" panose="030F0702030302020204" pitchFamily="66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m:rPr>
                                        <m:nor/>
                                      </m:rPr>
                                      <a:rPr lang="en-US" altLang="zh-CN" sz="1400" i="0">
                                        <a:latin typeface="Comic Sans MS" panose="030F0702030302020204" pitchFamily="66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 altLang="zh-CN" sz="1400" b="0" i="0" smtClean="0">
                                    <a:latin typeface="Comic Sans MS" panose="030F0702030302020204" pitchFamily="66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 altLang="zh-CN" sz="1400" b="0" i="0" smtClean="0">
                                    <a:latin typeface="Comic Sans MS" panose="030F0702030302020204" pitchFamily="66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 altLang="zh-CN" sz="1400" b="0" i="0" smtClean="0">
                                    <a:latin typeface="Comic Sans MS" panose="030F0702030302020204" pitchFamily="66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nor/>
                                      </m:rPr>
                                      <a:rPr lang="en-US" altLang="zh-CN" sz="1400" i="0">
                                        <a:latin typeface="Comic Sans MS" panose="030F0702030302020204" pitchFamily="66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m:rPr>
                                        <m:nor/>
                                      </m:rPr>
                                      <a:rPr lang="en-US" altLang="zh-CN" sz="1400" i="0">
                                        <a:latin typeface="Comic Sans MS" panose="030F0702030302020204" pitchFamily="66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 altLang="zh-CN" sz="1400" b="0" i="0" smtClean="0">
                                    <a:latin typeface="Comic Sans MS" panose="030F0702030302020204" pitchFamily="66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nor/>
                                      </m:rPr>
                                      <a:rPr lang="en-US" altLang="zh-CN" sz="1400" i="0">
                                        <a:latin typeface="Comic Sans MS" panose="030F0702030302020204" pitchFamily="66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m:rPr>
                                        <m:nor/>
                                      </m:rPr>
                                      <a:rPr lang="en-US" altLang="zh-CN" sz="1400" i="0">
                                        <a:latin typeface="Comic Sans MS" panose="030F0702030302020204" pitchFamily="66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 altLang="zh-CN" sz="1400" b="0" i="0" smtClean="0">
                                    <a:latin typeface="Comic Sans MS" panose="030F0702030302020204" pitchFamily="66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 altLang="zh-CN" sz="1400" b="0" i="0" smtClean="0">
                                    <a:latin typeface="Comic Sans MS" panose="030F0702030302020204" pitchFamily="66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 altLang="zh-CN" sz="1400" b="0" i="0" smtClean="0">
                                    <a:latin typeface="Comic Sans MS" panose="030F0702030302020204" pitchFamily="66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 altLang="zh-CN" sz="1400" b="0" i="0" smtClean="0">
                                    <a:latin typeface="Comic Sans MS" panose="030F0702030302020204" pitchFamily="66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US" altLang="zh-CN" sz="1400" b="0" i="0" smtClean="0">
                                    <a:latin typeface="Comic Sans MS" panose="030F0702030302020204" pitchFamily="66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nor/>
                                      </m:rPr>
                                      <a:rPr lang="en-US" altLang="zh-CN" sz="1400" i="0">
                                        <a:latin typeface="Comic Sans MS" panose="030F0702030302020204" pitchFamily="66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m:rPr>
                                        <m:nor/>
                                      </m:rPr>
                                      <a:rPr lang="en-US" altLang="zh-CN" sz="1400" i="0">
                                        <a:latin typeface="Comic Sans MS" panose="030F0702030302020204" pitchFamily="66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 altLang="zh-CN" sz="1400" b="0" i="0" smtClean="0">
                                    <a:latin typeface="Comic Sans MS" panose="030F0702030302020204" pitchFamily="66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nor/>
                                      </m:rPr>
                                      <a:rPr lang="en-US" altLang="zh-CN" sz="1400" i="0">
                                        <a:latin typeface="Comic Sans MS" panose="030F0702030302020204" pitchFamily="66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m:rPr>
                                        <m:nor/>
                                      </m:rPr>
                                      <a:rPr lang="en-US" altLang="zh-CN" sz="1400" i="0">
                                        <a:latin typeface="Comic Sans MS" panose="030F0702030302020204" pitchFamily="66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nor/>
                                      </m:rPr>
                                      <a:rPr lang="en-US" altLang="zh-CN" sz="1400" i="0">
                                        <a:latin typeface="Comic Sans MS" panose="030F0702030302020204" pitchFamily="66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m:rPr>
                                        <m:nor/>
                                      </m:rPr>
                                      <a:rPr lang="en-US" altLang="zh-CN" sz="1400" i="0">
                                        <a:latin typeface="Comic Sans MS" panose="030F0702030302020204" pitchFamily="66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 altLang="zh-CN" sz="1400" b="0" i="0" smtClean="0">
                                    <a:latin typeface="Comic Sans MS" panose="030F0702030302020204" pitchFamily="66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 altLang="zh-CN" sz="1400" b="0" i="0" smtClean="0">
                                    <a:latin typeface="Comic Sans MS" panose="030F0702030302020204" pitchFamily="66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nor/>
                                      </m:rPr>
                                      <a:rPr lang="en-US" altLang="zh-CN" sz="1400" i="0">
                                        <a:latin typeface="Comic Sans MS" panose="030F0702030302020204" pitchFamily="66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m:rPr>
                                        <m:nor/>
                                      </m:rPr>
                                      <a:rPr lang="en-US" altLang="zh-CN" sz="1400" i="0">
                                        <a:latin typeface="Comic Sans MS" panose="030F0702030302020204" pitchFamily="66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 altLang="zh-CN" sz="1400" b="0" i="0" smtClean="0">
                                    <a:latin typeface="Comic Sans MS" panose="030F0702030302020204" pitchFamily="66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nor/>
                                      </m:rPr>
                                      <a:rPr lang="en-US" altLang="zh-CN" sz="1400" i="0">
                                        <a:latin typeface="Comic Sans MS" panose="030F0702030302020204" pitchFamily="66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m:rPr>
                                        <m:nor/>
                                      </m:rPr>
                                      <a:rPr lang="en-US" altLang="zh-CN" sz="1400" i="0">
                                        <a:latin typeface="Comic Sans MS" panose="030F0702030302020204" pitchFamily="66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 altLang="zh-CN" sz="1400" b="0" i="0" smtClean="0">
                                    <a:latin typeface="Comic Sans MS" panose="030F0702030302020204" pitchFamily="66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 altLang="zh-CN" sz="1400" b="0" i="0" smtClean="0">
                                    <a:latin typeface="Comic Sans MS" panose="030F0702030302020204" pitchFamily="66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nor/>
                                      </m:rPr>
                                      <a:rPr lang="en-US" altLang="zh-CN" sz="1400" i="0">
                                        <a:latin typeface="Comic Sans MS" panose="030F0702030302020204" pitchFamily="66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m:rPr>
                                        <m:nor/>
                                      </m:rPr>
                                      <a:rPr lang="en-US" altLang="zh-CN" sz="1400" i="0">
                                        <a:latin typeface="Comic Sans MS" panose="030F0702030302020204" pitchFamily="66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 altLang="zh-CN" sz="1400" b="0" i="0" smtClean="0">
                                    <a:latin typeface="Comic Sans MS" panose="030F0702030302020204" pitchFamily="66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US" altLang="zh-CN" sz="1400" b="0" i="0" smtClean="0">
                                    <a:latin typeface="Comic Sans MS" panose="030F0702030302020204" pitchFamily="66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 altLang="zh-CN" sz="1400" b="0" i="0" smtClean="0">
                                    <a:latin typeface="Comic Sans MS" panose="030F0702030302020204" pitchFamily="66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nor/>
                                      </m:rPr>
                                      <a:rPr lang="en-US" altLang="zh-CN" sz="1400" i="0">
                                        <a:latin typeface="Comic Sans MS" panose="030F0702030302020204" pitchFamily="66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m:rPr>
                                        <m:nor/>
                                      </m:rPr>
                                      <a:rPr lang="en-US" altLang="zh-CN" sz="1400" i="0">
                                        <a:latin typeface="Comic Sans MS" panose="030F0702030302020204" pitchFamily="66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 altLang="zh-CN" sz="1400" b="0" i="0" smtClean="0">
                                    <a:latin typeface="Comic Sans MS" panose="030F0702030302020204" pitchFamily="66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 altLang="zh-CN" sz="1400" b="0" i="0" smtClean="0">
                                    <a:latin typeface="Comic Sans MS" panose="030F0702030302020204" pitchFamily="66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nor/>
                                      </m:rPr>
                                      <a:rPr lang="en-US" altLang="zh-CN" sz="1400" i="0">
                                        <a:latin typeface="Comic Sans MS" panose="030F0702030302020204" pitchFamily="66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m:rPr>
                                        <m:nor/>
                                      </m:rPr>
                                      <a:rPr lang="en-US" altLang="zh-CN" sz="1400" i="0">
                                        <a:latin typeface="Comic Sans MS" panose="030F0702030302020204" pitchFamily="66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nor/>
                                      </m:rPr>
                                      <a:rPr lang="en-US" altLang="zh-CN" sz="1400" i="0">
                                        <a:latin typeface="Comic Sans MS" panose="030F0702030302020204" pitchFamily="66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m:rPr>
                                        <m:nor/>
                                      </m:rPr>
                                      <a:rPr lang="en-US" altLang="zh-CN" sz="1400" i="0">
                                        <a:latin typeface="Comic Sans MS" panose="030F0702030302020204" pitchFamily="66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US" altLang="zh-CN" sz="1400" b="0" i="0" smtClean="0">
                                    <a:latin typeface="Comic Sans MS" panose="030F0702030302020204" pitchFamily="66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 altLang="zh-CN" sz="1400" b="0" i="0" smtClean="0">
                                    <a:latin typeface="Comic Sans MS" panose="030F0702030302020204" pitchFamily="66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 altLang="zh-CN" sz="1400" b="0" i="0" smtClean="0">
                                    <a:latin typeface="Comic Sans MS" panose="030F0702030302020204" pitchFamily="66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nor/>
                                      </m:rPr>
                                      <a:rPr lang="en-US" altLang="zh-CN" sz="1400" i="0">
                                        <a:latin typeface="Comic Sans MS" panose="030F0702030302020204" pitchFamily="66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m:rPr>
                                        <m:nor/>
                                      </m:rPr>
                                      <a:rPr lang="en-US" altLang="zh-CN" sz="1400" i="0">
                                        <a:latin typeface="Comic Sans MS" panose="030F0702030302020204" pitchFamily="66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nor/>
                                      </m:rPr>
                                      <a:rPr lang="en-US" altLang="zh-CN" sz="1400" i="0">
                                        <a:latin typeface="Comic Sans MS" panose="030F0702030302020204" pitchFamily="66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m:rPr>
                                        <m:nor/>
                                      </m:rPr>
                                      <a:rPr lang="en-US" altLang="zh-CN" sz="1400" i="0">
                                        <a:latin typeface="Comic Sans MS" panose="030F0702030302020204" pitchFamily="66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 altLang="zh-CN" sz="1400" b="0" i="0" smtClean="0">
                                    <a:latin typeface="Comic Sans MS" panose="030F0702030302020204" pitchFamily="66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nor/>
                                      </m:rPr>
                                      <a:rPr lang="en-US" altLang="zh-CN" sz="1400" i="0">
                                        <a:latin typeface="Comic Sans MS" panose="030F0702030302020204" pitchFamily="66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m:rPr>
                                        <m:nor/>
                                      </m:rPr>
                                      <a:rPr lang="en-US" altLang="zh-CN" sz="1400" i="0">
                                        <a:latin typeface="Comic Sans MS" panose="030F0702030302020204" pitchFamily="66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US" altLang="zh-CN" sz="1400" b="0" i="0" smtClean="0">
                                    <a:latin typeface="Comic Sans MS" panose="030F0702030302020204" pitchFamily="66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 altLang="zh-CN" sz="1400" b="0" i="0" smtClean="0">
                                    <a:latin typeface="Comic Sans MS" panose="030F0702030302020204" pitchFamily="66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 altLang="zh-CN" sz="1400" b="0" i="0" smtClean="0">
                                    <a:latin typeface="Comic Sans MS" panose="030F0702030302020204" pitchFamily="66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 altLang="zh-CN" sz="1400" b="0" i="0" smtClean="0">
                                    <a:latin typeface="Comic Sans MS" panose="030F0702030302020204" pitchFamily="66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nor/>
                                      </m:rPr>
                                      <a:rPr lang="en-US" altLang="zh-CN" sz="1400" i="0">
                                        <a:latin typeface="Comic Sans MS" panose="030F0702030302020204" pitchFamily="66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m:rPr>
                                        <m:nor/>
                                      </m:rPr>
                                      <a:rPr lang="en-US" altLang="zh-CN" sz="1400" i="0">
                                        <a:latin typeface="Comic Sans MS" panose="030F0702030302020204" pitchFamily="66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nor/>
                                      </m:rPr>
                                      <a:rPr lang="en-US" altLang="zh-CN" sz="1400" i="0">
                                        <a:latin typeface="Comic Sans MS" panose="030F0702030302020204" pitchFamily="66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m:rPr>
                                        <m:nor/>
                                      </m:rPr>
                                      <a:rPr lang="en-US" altLang="zh-CN" sz="1400" i="0">
                                        <a:latin typeface="Comic Sans MS" panose="030F0702030302020204" pitchFamily="66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 altLang="zh-CN" sz="1400" b="0" i="0" smtClean="0">
                                    <a:latin typeface="Comic Sans MS" panose="030F0702030302020204" pitchFamily="66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0" lang="zh-CN" altLang="en-US" sz="1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omic Sans MS" panose="030F0702030302020204" pitchFamily="66" charset="0"/>
                  <a:sym typeface="Calibri" panose="020F0502020204030204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9CC3578F-419C-4991-9BD5-6A46ABC83F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3055" y="955357"/>
                <a:ext cx="3982412" cy="314637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2700" cap="flat">
                <a:noFill/>
                <a:miter lim="400000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文本框 37">
            <a:extLst>
              <a:ext uri="{FF2B5EF4-FFF2-40B4-BE49-F238E27FC236}">
                <a16:creationId xmlns:a16="http://schemas.microsoft.com/office/drawing/2014/main" id="{92B65AD0-5A08-43E3-BAE5-432969569868}"/>
              </a:ext>
            </a:extLst>
          </p:cNvPr>
          <p:cNvSpPr txBox="1"/>
          <p:nvPr/>
        </p:nvSpPr>
        <p:spPr>
          <a:xfrm>
            <a:off x="356870" y="787400"/>
            <a:ext cx="4630420" cy="33591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indent="-285750" eaLnBrk="1">
              <a:buFont typeface="Wingdings" panose="05000000000000000000" charset="0"/>
              <a:buChar char=""/>
            </a:pPr>
            <a:r>
              <a:rPr lang="en-US" altLang="zh-CN" sz="1600" b="1" spc="300" dirty="0">
                <a:solidFill>
                  <a:srgbClr val="FF0000"/>
                </a:solidFill>
                <a:latin typeface="Comic Sans MS" panose="030F0702030302020204" pitchFamily="66" charset="0"/>
                <a:ea typeface="微软雅黑" panose="020B0503020204020204" charset="-122"/>
              </a:rPr>
              <a:t>Personalized PageRank</a:t>
            </a:r>
            <a:endParaRPr lang="zh-CN" altLang="en-US" sz="1600" b="1" spc="300" dirty="0">
              <a:solidFill>
                <a:srgbClr val="FF0000"/>
              </a:solidFill>
              <a:latin typeface="Comic Sans MS" panose="030F0702030302020204" pitchFamily="66" charset="0"/>
              <a:ea typeface="微软雅黑" panose="020B050302020402020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B9B8FECD-0D56-430F-B277-8B6FE0F375F1}"/>
                  </a:ext>
                </a:extLst>
              </p:cNvPr>
              <p:cNvSpPr txBox="1"/>
              <p:nvPr/>
            </p:nvSpPr>
            <p:spPr>
              <a:xfrm>
                <a:off x="614842" y="2514830"/>
                <a:ext cx="3799029" cy="116954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1400">
                        <a:latin typeface="Comic Sans MS" panose="030F0702030302020204" pitchFamily="66" charset="0"/>
                      </a:rPr>
                      <m:t>π</m:t>
                    </m:r>
                    <m:r>
                      <m:rPr>
                        <m:nor/>
                      </m:rPr>
                      <a:rPr lang="en-US" altLang="zh-CN" sz="1400">
                        <a:latin typeface="Comic Sans MS" panose="030F0702030302020204" pitchFamily="66" charset="0"/>
                      </a:rPr>
                      <m:t>(</m:t>
                    </m:r>
                    <m:r>
                      <m:rPr>
                        <m:nor/>
                      </m:rPr>
                      <a:rPr lang="en-US" altLang="zh-CN" sz="1400">
                        <a:latin typeface="Comic Sans MS" panose="030F0702030302020204" pitchFamily="66" charset="0"/>
                      </a:rPr>
                      <m:t>s</m:t>
                    </m:r>
                    <m:r>
                      <m:rPr>
                        <m:nor/>
                      </m:rPr>
                      <a:rPr lang="en-US" altLang="zh-CN" sz="1400">
                        <a:latin typeface="Comic Sans MS" panose="030F0702030302020204" pitchFamily="66" charset="0"/>
                      </a:rPr>
                      <m:t>,</m:t>
                    </m:r>
                    <m:r>
                      <m:rPr>
                        <m:nor/>
                      </m:rPr>
                      <a:rPr lang="en-US" altLang="zh-CN" sz="1400">
                        <a:latin typeface="Comic Sans MS" panose="030F0702030302020204" pitchFamily="66" charset="0"/>
                      </a:rPr>
                      <m:t>t</m:t>
                    </m:r>
                    <m:r>
                      <m:rPr>
                        <m:nor/>
                      </m:rPr>
                      <a:rPr lang="en-US" altLang="zh-CN" sz="1400">
                        <a:latin typeface="Comic Sans MS" panose="030F0702030302020204" pitchFamily="66" charset="0"/>
                      </a:rPr>
                      <m:t>)</m:t>
                    </m:r>
                    <m:r>
                      <a:rPr lang="en-US" altLang="zh-CN" sz="1400" i="1">
                        <a:latin typeface="Comic Sans MS" panose="030F0702030302020204" pitchFamily="66" charset="0"/>
                      </a:rPr>
                      <m:t> </m:t>
                    </m:r>
                  </m:oMath>
                </a14:m>
                <a:r>
                  <a:rPr lang="en-US" sz="1400" dirty="0">
                    <a:solidFill>
                      <a:schemeClr val="tx1"/>
                    </a:solidFill>
                    <a:latin typeface="Comic Sans MS" panose="030F0702030302020204" pitchFamily="66" charset="0"/>
                  </a:rPr>
                  <a:t> measures importance of t </a:t>
                </a:r>
                <a:r>
                  <a:rPr lang="en-US" sz="1400" dirty="0" err="1">
                    <a:solidFill>
                      <a:schemeClr val="tx1"/>
                    </a:solidFill>
                    <a:latin typeface="Comic Sans MS" panose="030F0702030302020204" pitchFamily="66" charset="0"/>
                  </a:rPr>
                  <a:t>w.r.t.</a:t>
                </a:r>
                <a:r>
                  <a:rPr lang="en-US" sz="1400" dirty="0">
                    <a:solidFill>
                      <a:schemeClr val="tx1"/>
                    </a:solidFill>
                    <a:latin typeface="Comic Sans MS" panose="030F0702030302020204" pitchFamily="66" charset="0"/>
                  </a:rPr>
                  <a:t> s</a:t>
                </a:r>
                <a:endParaRPr lang="en-US" sz="1400" i="0" dirty="0">
                  <a:solidFill>
                    <a:schemeClr val="tx1"/>
                  </a:solidFill>
                  <a:latin typeface="Comic Sans MS" panose="030F0702030302020204" pitchFamily="66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i="0" dirty="0">
                    <a:solidFill>
                      <a:schemeClr val="tx1"/>
                    </a:solidFill>
                    <a:latin typeface="Comic Sans MS" panose="030F0702030302020204" pitchFamily="66" charset="0"/>
                  </a:rPr>
                  <a:t>Probability transition matrix: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1400">
                        <a:latin typeface="Comic Sans MS" panose="030F0702030302020204" pitchFamily="66" charset="0"/>
                      </a:rPr>
                      <m:t>P</m:t>
                    </m:r>
                    <m:r>
                      <m:rPr>
                        <m:nor/>
                      </m:rPr>
                      <a:rPr lang="en-US" altLang="zh-CN" sz="1400">
                        <a:latin typeface="Comic Sans MS" panose="030F0702030302020204" pitchFamily="66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zh-CN" sz="1400">
                        <a:latin typeface="Comic Sans MS" panose="030F0702030302020204" pitchFamily="66" charset="0"/>
                      </a:rPr>
                      <m:t>AD</m:t>
                    </m:r>
                    <m:r>
                      <m:rPr>
                        <m:nor/>
                      </m:rPr>
                      <a:rPr lang="en-US" altLang="zh-CN" sz="1400" baseline="30000">
                        <a:latin typeface="Comic Sans MS" panose="030F0702030302020204" pitchFamily="66" charset="0"/>
                      </a:rPr>
                      <m:t>−1</m:t>
                    </m:r>
                  </m:oMath>
                </a14:m>
                <a:endParaRPr lang="en-US" altLang="zh-CN" sz="1400" dirty="0">
                  <a:latin typeface="Comic Sans MS" panose="030F0702030302020204" pitchFamily="66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1400" dirty="0">
                    <a:latin typeface="Comic Sans MS" panose="030F0702030302020204" pitchFamily="66" charset="0"/>
                  </a:rPr>
                  <a:t>Consider paths with all possible length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1400" dirty="0">
                    <a:latin typeface="Comic Sans MS" panose="030F0702030302020204" pitchFamily="66" charset="0"/>
                  </a:rPr>
                  <a:t>PPR-matrix:</a:t>
                </a:r>
                <a:endParaRPr lang="zh-CN" altLang="en-US" sz="1400" dirty="0">
                  <a:latin typeface="Comic Sans MS" panose="030F0702030302020204" pitchFamily="66" charset="0"/>
                </a:endParaRPr>
              </a:p>
              <a:p>
                <a:pPr marR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</a:pPr>
                <a:r>
                  <a:rPr lang="en-US" sz="1400" i="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 </a:t>
                </a:r>
                <a:endParaRPr sz="1400" i="0" dirty="0">
                  <a:latin typeface="Comic Sans MS" panose="030F0702030302020204" pitchFamily="66" charset="0"/>
                </a:endParaRPr>
              </a:p>
            </p:txBody>
          </p:sp>
        </mc:Choice>
        <mc:Fallback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B9B8FECD-0D56-430F-B277-8B6FE0F375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842" y="2514830"/>
                <a:ext cx="3799029" cy="1169549"/>
              </a:xfrm>
              <a:prstGeom prst="rect">
                <a:avLst/>
              </a:prstGeom>
              <a:blipFill>
                <a:blip r:embed="rId3"/>
                <a:stretch>
                  <a:fillRect l="-1667" t="-1087"/>
                </a:stretch>
              </a:blipFill>
              <a:ln w="12700" cap="flat">
                <a:noFill/>
                <a:miter lim="400000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组合 3">
            <a:extLst>
              <a:ext uri="{FF2B5EF4-FFF2-40B4-BE49-F238E27FC236}">
                <a16:creationId xmlns:a16="http://schemas.microsoft.com/office/drawing/2014/main" id="{1159D57F-4F5E-49D9-B436-AF20A9AC3A98}"/>
              </a:ext>
            </a:extLst>
          </p:cNvPr>
          <p:cNvGrpSpPr/>
          <p:nvPr/>
        </p:nvGrpSpPr>
        <p:grpSpPr>
          <a:xfrm>
            <a:off x="1102250" y="3421992"/>
            <a:ext cx="2954673" cy="1142250"/>
            <a:chOff x="750569" y="3847063"/>
            <a:chExt cx="2954673" cy="114225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矩形 38">
                  <a:extLst>
                    <a:ext uri="{FF2B5EF4-FFF2-40B4-BE49-F238E27FC236}">
                      <a16:creationId xmlns:a16="http://schemas.microsoft.com/office/drawing/2014/main" id="{22659CDF-456F-4C1E-9282-7E9B143129AD}"/>
                    </a:ext>
                  </a:extLst>
                </p:cNvPr>
                <p:cNvSpPr/>
                <p:nvPr/>
              </p:nvSpPr>
              <p:spPr>
                <a:xfrm>
                  <a:off x="750569" y="3847063"/>
                  <a:ext cx="1847236" cy="36086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l-GR" altLang="zh-CN" sz="1400" i="0" smtClean="0">
                            <a:latin typeface="Comic Sans MS" panose="030F0702030302020204" pitchFamily="66" charset="0"/>
                            <a:ea typeface="Cambria Math" panose="02040503050406030204" pitchFamily="18" charset="0"/>
                          </a:rPr>
                          <m:t>Π</m:t>
                        </m:r>
                        <m:r>
                          <m:rPr>
                            <m:nor/>
                          </m:rPr>
                          <a:rPr lang="en-US" altLang="zh-CN" sz="1400" b="0" i="0" baseline="-25000" smtClean="0">
                            <a:latin typeface="Comic Sans MS" panose="030F0702030302020204" pitchFamily="66" charset="0"/>
                            <a:ea typeface="Cambria Math" panose="02040503050406030204" pitchFamily="18" charset="0"/>
                          </a:rPr>
                          <m:t>ppr</m:t>
                        </m:r>
                        <m:r>
                          <m:rPr>
                            <m:nor/>
                          </m:rPr>
                          <a:rPr lang="en-US" altLang="zh-CN" sz="1400" b="0" i="0" smtClean="0">
                            <a:latin typeface="Comic Sans MS" panose="030F0702030302020204" pitchFamily="66" charset="0"/>
                            <a:ea typeface="Cambria Math" panose="02040503050406030204" pitchFamily="18" charset="0"/>
                          </a:rPr>
                          <m:t> = </m:t>
                        </m:r>
                        <m:r>
                          <m:rPr>
                            <m:nor/>
                          </m:rPr>
                          <a:rPr lang="zh-CN" altLang="en-US" sz="1400" b="0" i="0" smtClean="0">
                            <a:latin typeface="Comic Sans MS" panose="030F0702030302020204" pitchFamily="66" charset="0"/>
                            <a:ea typeface="Cambria Math" panose="02040503050406030204" pitchFamily="18" charset="0"/>
                          </a:rPr>
                          <m:t>α</m:t>
                        </m:r>
                        <m:sSup>
                          <m:sSup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en-US" altLang="zh-CN" sz="1400" b="0" i="0" smtClean="0">
                                <a:latin typeface="Comic Sans MS" panose="030F0702030302020204" pitchFamily="66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nor/>
                              </m:rPr>
                              <a:rPr lang="en-US" altLang="zh-CN" sz="1400" b="0" i="0" smtClean="0">
                                <a:latin typeface="Comic Sans MS" panose="030F0702030302020204" pitchFamily="66" charset="0"/>
                                <a:ea typeface="Cambria Math" panose="02040503050406030204" pitchFamily="18" charset="0"/>
                              </a:rPr>
                              <m:t>I</m:t>
                            </m:r>
                            <m:r>
                              <m:rPr>
                                <m:nor/>
                              </m:rPr>
                              <a:rPr lang="en-US" altLang="zh-CN" sz="1400" b="0" i="0" smtClean="0">
                                <a:latin typeface="Comic Sans MS" panose="030F0702030302020204" pitchFamily="66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ctrlPr>
                                  <a:rPr lang="en-US" altLang="zh-CN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nor/>
                                  </m:rPr>
                                  <a:rPr lang="en-US" altLang="zh-CN" sz="1400" b="0" i="0" smtClean="0">
                                    <a:latin typeface="Comic Sans MS" panose="030F0702030302020204" pitchFamily="66" charset="0"/>
                                    <a:ea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m:rPr>
                                    <m:nor/>
                                  </m:rPr>
                                  <a:rPr lang="zh-CN" altLang="en-US" sz="1400" i="0">
                                    <a:latin typeface="Comic Sans MS" panose="030F0702030302020204" pitchFamily="66" charset="0"/>
                                    <a:ea typeface="Cambria Math" panose="02040503050406030204" pitchFamily="18" charset="0"/>
                                  </a:rPr>
                                  <m:t>α</m:t>
                                </m:r>
                              </m:e>
                            </m:d>
                            <m:r>
                              <m:rPr>
                                <m:nor/>
                              </m:rPr>
                              <a:rPr lang="en-US" altLang="zh-CN" sz="1400" b="0" i="0" smtClean="0">
                                <a:latin typeface="Comic Sans MS" panose="030F0702030302020204" pitchFamily="66" charset="0"/>
                                <a:ea typeface="Cambria Math" panose="02040503050406030204" pitchFamily="18" charset="0"/>
                              </a:rPr>
                              <m:t>P</m:t>
                            </m:r>
                            <m:r>
                              <m:rPr>
                                <m:nor/>
                              </m:rPr>
                              <a:rPr lang="en-US" altLang="zh-CN" sz="1400" b="0" i="0" smtClean="0">
                                <a:latin typeface="Comic Sans MS" panose="030F0702030302020204" pitchFamily="66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m:rPr>
                                <m:nor/>
                              </m:rPr>
                              <a:rPr lang="en-US" altLang="zh-CN" sz="1400" b="0" i="0" smtClean="0">
                                <a:latin typeface="Comic Sans MS" panose="030F0702030302020204" pitchFamily="66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oMath>
                    </m:oMathPara>
                  </a14:m>
                  <a:endParaRPr lang="zh-CN" altLang="en-US" sz="1400" dirty="0">
                    <a:latin typeface="Comic Sans MS" panose="030F0702030302020204" pitchFamily="66" charset="0"/>
                  </a:endParaRPr>
                </a:p>
              </p:txBody>
            </p:sp>
          </mc:Choice>
          <mc:Fallback xmlns="">
            <p:sp>
              <p:nvSpPr>
                <p:cNvPr id="39" name="矩形 38">
                  <a:extLst>
                    <a:ext uri="{FF2B5EF4-FFF2-40B4-BE49-F238E27FC236}">
                      <a16:creationId xmlns:a16="http://schemas.microsoft.com/office/drawing/2014/main" id="{22659CDF-456F-4C1E-9282-7E9B143129A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0569" y="3847063"/>
                  <a:ext cx="1847236" cy="360868"/>
                </a:xfrm>
                <a:prstGeom prst="rect">
                  <a:avLst/>
                </a:prstGeom>
                <a:blipFill>
                  <a:blip r:embed="rId4"/>
                  <a:stretch>
                    <a:fillRect b="-8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矩形 42">
                  <a:extLst>
                    <a:ext uri="{FF2B5EF4-FFF2-40B4-BE49-F238E27FC236}">
                      <a16:creationId xmlns:a16="http://schemas.microsoft.com/office/drawing/2014/main" id="{E3448296-D49F-4C90-BD0B-681E5EE366BF}"/>
                    </a:ext>
                  </a:extLst>
                </p:cNvPr>
                <p:cNvSpPr/>
                <p:nvPr/>
              </p:nvSpPr>
              <p:spPr>
                <a:xfrm>
                  <a:off x="775506" y="4244238"/>
                  <a:ext cx="2784737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l-GR" altLang="zh-CN" sz="1400" i="0" smtClean="0">
                          <a:latin typeface="Comic Sans MS" panose="030F0702030302020204" pitchFamily="66" charset="0"/>
                          <a:ea typeface="Cambria Math" panose="02040503050406030204" pitchFamily="18" charset="0"/>
                        </a:rPr>
                        <m:t>Π</m:t>
                      </m:r>
                      <m:r>
                        <m:rPr>
                          <m:nor/>
                        </m:rPr>
                        <a:rPr lang="en-US" altLang="zh-CN" sz="1400" b="0" i="0" baseline="-25000" smtClean="0">
                          <a:latin typeface="Comic Sans MS" panose="030F0702030302020204" pitchFamily="66" charset="0"/>
                          <a:ea typeface="Cambria Math" panose="02040503050406030204" pitchFamily="18" charset="0"/>
                        </a:rPr>
                        <m:t>ppr</m:t>
                      </m:r>
                      <m:r>
                        <m:rPr>
                          <m:nor/>
                        </m:rPr>
                        <a:rPr lang="en-US" altLang="zh-CN" sz="1400" b="0" i="0" smtClean="0">
                          <a:latin typeface="Comic Sans MS" panose="030F0702030302020204" pitchFamily="66" charset="0"/>
                          <a:ea typeface="Cambria Math" panose="02040503050406030204" pitchFamily="18" charset="0"/>
                        </a:rPr>
                        <m:t> = </m:t>
                      </m:r>
                      <m:r>
                        <m:rPr>
                          <m:nor/>
                        </m:rPr>
                        <a:rPr lang="zh-CN" altLang="en-US" sz="1400" b="0" i="0" smtClean="0">
                          <a:latin typeface="Comic Sans MS" panose="030F0702030302020204" pitchFamily="66" charset="0"/>
                          <a:ea typeface="Cambria Math" panose="02040503050406030204" pitchFamily="18" charset="0"/>
                        </a:rPr>
                        <m:t>α</m:t>
                      </m:r>
                      <m:r>
                        <m:rPr>
                          <m:nor/>
                        </m:rPr>
                        <a:rPr lang="en-US" altLang="zh-CN" sz="1400" b="0" i="0" smtClean="0">
                          <a:latin typeface="Comic Sans MS" panose="030F0702030302020204" pitchFamily="66" charset="0"/>
                          <a:ea typeface="Cambria Math" panose="02040503050406030204" pitchFamily="18" charset="0"/>
                        </a:rPr>
                        <m:t>I</m:t>
                      </m:r>
                      <m:r>
                        <m:rPr>
                          <m:nor/>
                        </m:rPr>
                        <a:rPr lang="en-US" altLang="zh-CN" sz="1400" b="0" i="0" smtClean="0">
                          <a:latin typeface="Comic Sans MS" panose="030F0702030302020204" pitchFamily="66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zh-CN" altLang="en-US" sz="1400">
                          <a:latin typeface="Comic Sans MS" panose="030F0702030302020204" pitchFamily="66" charset="0"/>
                          <a:ea typeface="Cambria Math" panose="02040503050406030204" pitchFamily="18" charset="0"/>
                        </a:rPr>
                        <m:t>α</m:t>
                      </m:r>
                    </m:oMath>
                  </a14:m>
                  <a:r>
                    <a:rPr lang="en-US" altLang="zh-CN" sz="1400" dirty="0">
                      <a:latin typeface="Comic Sans MS" panose="030F0702030302020204" pitchFamily="66" charset="0"/>
                    </a:rPr>
                    <a:t>(1-</a:t>
                  </a:r>
                  <a:r>
                    <a:rPr lang="zh-CN" altLang="en-US" sz="1400" dirty="0">
                      <a:ea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zh-CN" altLang="en-US" sz="1400">
                          <a:latin typeface="Comic Sans MS" panose="030F0702030302020204" pitchFamily="66" charset="0"/>
                          <a:ea typeface="Cambria Math" panose="02040503050406030204" pitchFamily="18" charset="0"/>
                        </a:rPr>
                        <m:t>α</m:t>
                      </m:r>
                    </m:oMath>
                  </a14:m>
                  <a:r>
                    <a:rPr lang="en-US" altLang="zh-CN" sz="1400" dirty="0">
                      <a:latin typeface="Comic Sans MS" panose="030F0702030302020204" pitchFamily="66" charset="0"/>
                    </a:rPr>
                    <a:t>)P+</a:t>
                  </a:r>
                  <a:r>
                    <a:rPr lang="zh-CN" altLang="en-US" sz="1400" dirty="0">
                      <a:ea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zh-CN" altLang="en-US" sz="1400">
                          <a:latin typeface="Comic Sans MS" panose="030F0702030302020204" pitchFamily="66" charset="0"/>
                          <a:ea typeface="Cambria Math" panose="02040503050406030204" pitchFamily="18" charset="0"/>
                        </a:rPr>
                        <m:t>α</m:t>
                      </m:r>
                    </m:oMath>
                  </a14:m>
                  <a:r>
                    <a:rPr lang="en-US" altLang="zh-CN" sz="1400" dirty="0">
                      <a:latin typeface="Comic Sans MS" panose="030F0702030302020204" pitchFamily="66" charset="0"/>
                    </a:rPr>
                    <a:t>(1-</a:t>
                  </a:r>
                  <a:r>
                    <a:rPr lang="zh-CN" altLang="en-US" sz="1400" dirty="0">
                      <a:ea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zh-CN" altLang="en-US" sz="1400">
                          <a:latin typeface="Comic Sans MS" panose="030F0702030302020204" pitchFamily="66" charset="0"/>
                          <a:ea typeface="Cambria Math" panose="02040503050406030204" pitchFamily="18" charset="0"/>
                        </a:rPr>
                        <m:t>α</m:t>
                      </m:r>
                    </m:oMath>
                  </a14:m>
                  <a:r>
                    <a:rPr lang="en-US" altLang="zh-CN" sz="1400" dirty="0">
                      <a:latin typeface="Comic Sans MS" panose="030F0702030302020204" pitchFamily="66" charset="0"/>
                    </a:rPr>
                    <a:t>)</a:t>
                  </a:r>
                  <a:r>
                    <a:rPr lang="en-US" altLang="zh-CN" sz="1400" baseline="30000" dirty="0">
                      <a:latin typeface="Comic Sans MS" panose="030F0702030302020204" pitchFamily="66" charset="0"/>
                    </a:rPr>
                    <a:t>2</a:t>
                  </a:r>
                  <a:r>
                    <a:rPr lang="en-US" altLang="zh-CN" sz="1400" dirty="0">
                      <a:latin typeface="Comic Sans MS" panose="030F0702030302020204" pitchFamily="66" charset="0"/>
                    </a:rPr>
                    <a:t> P</a:t>
                  </a:r>
                  <a:r>
                    <a:rPr lang="en-US" altLang="zh-CN" sz="1400" baseline="30000" dirty="0">
                      <a:latin typeface="Comic Sans MS" panose="030F0702030302020204" pitchFamily="66" charset="0"/>
                    </a:rPr>
                    <a:t>2</a:t>
                  </a:r>
                  <a:r>
                    <a:rPr lang="en-US" altLang="zh-CN" sz="1400" dirty="0">
                      <a:latin typeface="Comic Sans MS" panose="030F0702030302020204" pitchFamily="66" charset="0"/>
                    </a:rPr>
                    <a:t>+…</a:t>
                  </a:r>
                  <a:endParaRPr lang="zh-CN" altLang="en-US" sz="1400" baseline="30000" dirty="0">
                    <a:latin typeface="Comic Sans MS" panose="030F0702030302020204" pitchFamily="66" charset="0"/>
                  </a:endParaRPr>
                </a:p>
              </p:txBody>
            </p:sp>
          </mc:Choice>
          <mc:Fallback xmlns="">
            <p:sp>
              <p:nvSpPr>
                <p:cNvPr id="43" name="矩形 42">
                  <a:extLst>
                    <a:ext uri="{FF2B5EF4-FFF2-40B4-BE49-F238E27FC236}">
                      <a16:creationId xmlns:a16="http://schemas.microsoft.com/office/drawing/2014/main" id="{E3448296-D49F-4C90-BD0B-681E5EE366B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5506" y="4244238"/>
                  <a:ext cx="2784737" cy="307777"/>
                </a:xfrm>
                <a:prstGeom prst="rect">
                  <a:avLst/>
                </a:prstGeom>
                <a:blipFill>
                  <a:blip r:embed="rId5"/>
                  <a:stretch>
                    <a:fillRect t="-6000" b="-18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EA1D8F6A-4571-46C6-A26E-29BF2BB13901}"/>
                </a:ext>
              </a:extLst>
            </p:cNvPr>
            <p:cNvCxnSpPr/>
            <p:nvPr/>
          </p:nvCxnSpPr>
          <p:spPr>
            <a:xfrm>
              <a:off x="1997850" y="4552015"/>
              <a:ext cx="51268" cy="1295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A008B4D3-8C0B-4361-B6B8-EC461B6D3359}"/>
                </a:ext>
              </a:extLst>
            </p:cNvPr>
            <p:cNvSpPr txBox="1"/>
            <p:nvPr/>
          </p:nvSpPr>
          <p:spPr>
            <a:xfrm>
              <a:off x="1573161" y="4666188"/>
              <a:ext cx="909737" cy="307775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R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</a:pPr>
              <a:r>
                <a:rPr lang="en-US" sz="1400" dirty="0">
                  <a:solidFill>
                    <a:srgbClr val="FF0000"/>
                  </a:solidFill>
                  <a:latin typeface="Comic Sans MS" panose="030F0702030302020204" pitchFamily="66" charset="0"/>
                </a:rPr>
                <a:t>first</a:t>
              </a:r>
              <a:r>
                <a:rPr lang="en-US" sz="1400" i="0" dirty="0">
                  <a:solidFill>
                    <a:srgbClr val="FF0000"/>
                  </a:solidFill>
                  <a:latin typeface="Comic Sans MS" panose="030F0702030302020204" pitchFamily="66" charset="0"/>
                </a:rPr>
                <a:t> step </a:t>
              </a:r>
              <a:endParaRPr sz="1400" i="0" dirty="0">
                <a:latin typeface="Comic Sans MS" panose="030F0702030302020204" pitchFamily="66" charset="0"/>
              </a:endParaRPr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15341400-92F8-4EBF-A402-E6A63B44D288}"/>
                </a:ext>
              </a:extLst>
            </p:cNvPr>
            <p:cNvSpPr txBox="1"/>
            <p:nvPr/>
          </p:nvSpPr>
          <p:spPr>
            <a:xfrm>
              <a:off x="2597805" y="4681538"/>
              <a:ext cx="1107437" cy="307775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R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</a:pPr>
              <a:r>
                <a:rPr lang="en-US" sz="1400" dirty="0">
                  <a:solidFill>
                    <a:srgbClr val="FF0000"/>
                  </a:solidFill>
                  <a:latin typeface="Comic Sans MS" panose="030F0702030302020204" pitchFamily="66" charset="0"/>
                </a:rPr>
                <a:t>second</a:t>
              </a:r>
              <a:r>
                <a:rPr lang="en-US" sz="1400" i="0" dirty="0">
                  <a:solidFill>
                    <a:srgbClr val="FF0000"/>
                  </a:solidFill>
                  <a:latin typeface="Comic Sans MS" panose="030F0702030302020204" pitchFamily="66" charset="0"/>
                </a:rPr>
                <a:t> step </a:t>
              </a:r>
              <a:endParaRPr sz="1400" i="0" dirty="0">
                <a:latin typeface="Comic Sans MS" panose="030F0702030302020204" pitchFamily="66" charset="0"/>
              </a:endParaRPr>
            </a:p>
          </p:txBody>
        </p:sp>
        <p:cxnSp>
          <p:nvCxnSpPr>
            <p:cNvPr id="48" name="直接箭头连接符 47">
              <a:extLst>
                <a:ext uri="{FF2B5EF4-FFF2-40B4-BE49-F238E27FC236}">
                  <a16:creationId xmlns:a16="http://schemas.microsoft.com/office/drawing/2014/main" id="{5C031D72-23B1-45C9-BFA8-5F0045CEE9A8}"/>
                </a:ext>
              </a:extLst>
            </p:cNvPr>
            <p:cNvCxnSpPr/>
            <p:nvPr/>
          </p:nvCxnSpPr>
          <p:spPr>
            <a:xfrm>
              <a:off x="3002011" y="4588322"/>
              <a:ext cx="51268" cy="1295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45" name="TextBox 4">
            <a:extLst>
              <a:ext uri="{FF2B5EF4-FFF2-40B4-BE49-F238E27FC236}">
                <a16:creationId xmlns:a16="http://schemas.microsoft.com/office/drawing/2014/main" id="{3AD19AF1-1BA5-4546-B894-E463E9A6C212}"/>
              </a:ext>
            </a:extLst>
          </p:cNvPr>
          <p:cNvSpPr txBox="1"/>
          <p:nvPr/>
        </p:nvSpPr>
        <p:spPr>
          <a:xfrm>
            <a:off x="320889" y="275716"/>
            <a:ext cx="8897001" cy="400110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/>
          <a:p>
            <a:pPr>
              <a:defRPr sz="2000" b="1" spc="300">
                <a:solidFill>
                  <a:srgbClr val="2A77E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" sz="2000" b="1" spc="3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1. Problem Definition</a:t>
            </a:r>
            <a:endParaRPr lang="en-US" sz="2000" b="1" spc="300" dirty="0">
              <a:solidFill>
                <a:schemeClr val="tx1"/>
              </a:solidFill>
              <a:latin typeface="Comic Sans MS" panose="030F0702030302020204" pitchFamily="66" charset="0"/>
              <a:ea typeface="微软雅黑" panose="020B050302020402020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F3B77828-14F8-4CD2-8219-2688901F3926}"/>
                  </a:ext>
                </a:extLst>
              </p:cNvPr>
              <p:cNvSpPr txBox="1"/>
              <p:nvPr/>
            </p:nvSpPr>
            <p:spPr>
              <a:xfrm>
                <a:off x="614842" y="4544584"/>
                <a:ext cx="4137267" cy="30777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i="0" dirty="0">
                    <a:solidFill>
                      <a:schemeClr val="tx1"/>
                    </a:solidFill>
                    <a:latin typeface="Comic Sans MS" panose="030F0702030302020204" pitchFamily="66" charset="0"/>
                  </a:rPr>
                  <a:t>Personalized PageRank value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1400" i="0" smtClean="0">
                        <a:latin typeface="Comic Sans MS" panose="030F0702030302020204" pitchFamily="66" charset="0"/>
                      </a:rPr>
                      <m:t>π</m:t>
                    </m:r>
                    <m:r>
                      <m:rPr>
                        <m:nor/>
                      </m:rPr>
                      <a:rPr lang="en-US" altLang="zh-CN" sz="1400" b="0" i="0" smtClean="0">
                        <a:latin typeface="Comic Sans MS" panose="030F0702030302020204" pitchFamily="66" charset="0"/>
                      </a:rPr>
                      <m:t>(</m:t>
                    </m:r>
                    <m:r>
                      <m:rPr>
                        <m:nor/>
                      </m:rPr>
                      <a:rPr lang="en-US" altLang="zh-CN" sz="1400" b="0" i="0" smtClean="0">
                        <a:latin typeface="Comic Sans MS" panose="030F0702030302020204" pitchFamily="66" charset="0"/>
                      </a:rPr>
                      <m:t>s</m:t>
                    </m:r>
                    <m:r>
                      <m:rPr>
                        <m:nor/>
                      </m:rPr>
                      <a:rPr lang="en-US" altLang="zh-CN" sz="1400" b="0" i="0" smtClean="0">
                        <a:latin typeface="Comic Sans MS" panose="030F0702030302020204" pitchFamily="66" charset="0"/>
                      </a:rPr>
                      <m:t>,</m:t>
                    </m:r>
                    <m:r>
                      <m:rPr>
                        <m:nor/>
                      </m:rPr>
                      <a:rPr lang="en-US" altLang="zh-CN" sz="1400" b="0" i="0" smtClean="0">
                        <a:latin typeface="Comic Sans MS" panose="030F0702030302020204" pitchFamily="66" charset="0"/>
                      </a:rPr>
                      <m:t>t</m:t>
                    </m:r>
                    <m:r>
                      <m:rPr>
                        <m:nor/>
                      </m:rPr>
                      <a:rPr lang="en-US" altLang="zh-CN" sz="1400" b="0" i="0" smtClean="0">
                        <a:latin typeface="Comic Sans MS" panose="030F0702030302020204" pitchFamily="66" charset="0"/>
                      </a:rPr>
                      <m:t>)</m:t>
                    </m:r>
                  </m:oMath>
                </a14:m>
                <a:r>
                  <a:rPr lang="en-US" sz="1400" i="0" dirty="0">
                    <a:latin typeface="Comic Sans MS" panose="030F0702030302020204" pitchFamily="66" charset="0"/>
                  </a:rPr>
                  <a:t> = 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altLang="zh-CN" sz="1400">
                        <a:latin typeface="Comic Sans MS" panose="030F0702030302020204" pitchFamily="66" charset="0"/>
                        <a:ea typeface="Cambria Math" panose="02040503050406030204" pitchFamily="18" charset="0"/>
                      </a:rPr>
                      <m:t>Π</m:t>
                    </m:r>
                    <m:r>
                      <m:rPr>
                        <m:nor/>
                      </m:rPr>
                      <a:rPr lang="en-US" altLang="zh-CN" sz="1400" baseline="-25000">
                        <a:latin typeface="Comic Sans MS" panose="030F0702030302020204" pitchFamily="66" charset="0"/>
                        <a:ea typeface="Cambria Math" panose="02040503050406030204" pitchFamily="18" charset="0"/>
                      </a:rPr>
                      <m:t>ppr</m:t>
                    </m:r>
                  </m:oMath>
                </a14:m>
                <a:r>
                  <a:rPr lang="en-US" sz="1400" i="0" dirty="0">
                    <a:latin typeface="Comic Sans MS" panose="030F0702030302020204" pitchFamily="66" charset="0"/>
                  </a:rPr>
                  <a:t>)</a:t>
                </a:r>
                <a:r>
                  <a:rPr lang="en-US" sz="1400" i="0" baseline="-25000" dirty="0">
                    <a:latin typeface="Comic Sans MS" panose="030F0702030302020204" pitchFamily="66" charset="0"/>
                  </a:rPr>
                  <a:t>st </a:t>
                </a:r>
                <a:endParaRPr sz="1400" i="0" baseline="-250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F3B77828-14F8-4CD2-8219-2688901F39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842" y="4544584"/>
                <a:ext cx="4137267" cy="307775"/>
              </a:xfrm>
              <a:prstGeom prst="rect">
                <a:avLst/>
              </a:prstGeom>
              <a:blipFill>
                <a:blip r:embed="rId6"/>
                <a:stretch>
                  <a:fillRect l="-1325" t="-4000" b="-20000"/>
                </a:stretch>
              </a:blipFill>
              <a:ln w="12700" cap="flat">
                <a:noFill/>
                <a:miter lim="400000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1433492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1C9DC673-1E98-4527-BCF1-DBF03B562D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469" y="1813108"/>
            <a:ext cx="4625095" cy="312605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C7D9708F-5290-4AA1-AE72-65F800D745DB}"/>
                  </a:ext>
                </a:extLst>
              </p:cNvPr>
              <p:cNvSpPr txBox="1"/>
              <p:nvPr/>
            </p:nvSpPr>
            <p:spPr>
              <a:xfrm>
                <a:off x="596883" y="868529"/>
                <a:ext cx="5326121" cy="52321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 marL="285750" indent="-285750">
                  <a:buFont typeface="Wingdings" panose="05000000000000000000" charset="0"/>
                  <a:buChar char=""/>
                </a:pPr>
                <a:r>
                  <a:rPr lang="en-US" altLang="zh-CN" sz="1400" dirty="0">
                    <a:latin typeface="Comic Sans MS" panose="030F0702030302020204" pitchFamily="66" charset="0"/>
                  </a:rPr>
                  <a:t> Local push, random walk methods are sensitive to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1400">
                        <a:latin typeface="Comic Sans MS" panose="030F0702030302020204" pitchFamily="66" charset="0"/>
                      </a:rPr>
                      <m:t>α</m:t>
                    </m:r>
                  </m:oMath>
                </a14:m>
                <a:endParaRPr lang="zh-CN" altLang="en-US" sz="1400" dirty="0">
                  <a:latin typeface="Comic Sans MS" panose="030F0702030302020204" pitchFamily="66" charset="0"/>
                </a:endParaRPr>
              </a:p>
              <a:p>
                <a:pPr marL="285750" marR="0" indent="-28575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charset="0"/>
                  <a:buChar char=""/>
                </a:pPr>
                <a:endParaRPr lang="en-US" altLang="zh-CN" sz="14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C7D9708F-5290-4AA1-AE72-65F800D745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883" y="868529"/>
                <a:ext cx="5326121" cy="523218"/>
              </a:xfrm>
              <a:prstGeom prst="rect">
                <a:avLst/>
              </a:prstGeom>
              <a:blipFill>
                <a:blip r:embed="rId3"/>
                <a:stretch>
                  <a:fillRect l="-1030" t="-1163"/>
                </a:stretch>
              </a:blipFill>
              <a:ln w="12700" cap="flat">
                <a:noFill/>
                <a:miter lim="400000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2A459686-F05F-42DC-9CED-D3138AF776AA}"/>
                  </a:ext>
                </a:extLst>
              </p:cNvPr>
              <p:cNvSpPr txBox="1"/>
              <p:nvPr/>
            </p:nvSpPr>
            <p:spPr>
              <a:xfrm>
                <a:off x="949578" y="1170551"/>
                <a:ext cx="7325330" cy="52321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1400" dirty="0">
                    <a:latin typeface="Comic Sans MS" panose="030F0702030302020204" pitchFamily="66" charset="0"/>
                  </a:rPr>
                  <a:t>When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1400">
                        <a:latin typeface="Comic Sans MS" panose="030F0702030302020204" pitchFamily="66" charset="0"/>
                      </a:rPr>
                      <m:t>α</m:t>
                    </m:r>
                  </m:oMath>
                </a14:m>
                <a:r>
                  <a:rPr lang="en-US" altLang="zh-CN" sz="1400" dirty="0">
                    <a:latin typeface="Comic Sans MS" panose="030F0702030302020204" pitchFamily="66" charset="0"/>
                  </a:rPr>
                  <a:t> is small, random walk becomes harder to stop, walks </a:t>
                </a:r>
                <a:r>
                  <a:rPr lang="en-US" altLang="zh-CN" sz="14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more steps</a:t>
                </a:r>
                <a:r>
                  <a:rPr lang="en-US" altLang="zh-CN" sz="1400" dirty="0">
                    <a:latin typeface="Comic Sans MS" panose="030F0702030302020204" pitchFamily="66" charset="0"/>
                  </a:rPr>
                  <a:t>, exploring larger part of the graph(</a:t>
                </a:r>
                <a:r>
                  <a:rPr lang="en-US" altLang="zh-CN" sz="14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more global</a:t>
                </a:r>
                <a:r>
                  <a:rPr lang="en-US" altLang="zh-CN" sz="1400" dirty="0">
                    <a:latin typeface="Comic Sans MS" panose="030F0702030302020204" pitchFamily="66" charset="0"/>
                  </a:rPr>
                  <a:t>), former algorithms are far from efficient! </a:t>
                </a:r>
                <a:endParaRPr lang="en-US" altLang="zh-CN" sz="16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2A459686-F05F-42DC-9CED-D3138AF776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578" y="1170551"/>
                <a:ext cx="7325330" cy="523218"/>
              </a:xfrm>
              <a:prstGeom prst="rect">
                <a:avLst/>
              </a:prstGeom>
              <a:blipFill>
                <a:blip r:embed="rId4"/>
                <a:stretch>
                  <a:fillRect l="-749" t="-2326" b="-11628"/>
                </a:stretch>
              </a:blipFill>
              <a:ln w="12700" cap="flat">
                <a:noFill/>
                <a:miter lim="400000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CFEC5C25-51E4-4C1F-BC74-FD41A274BF5B}"/>
              </a:ext>
            </a:extLst>
          </p:cNvPr>
          <p:cNvCxnSpPr>
            <a:cxnSpLocks/>
          </p:cNvCxnSpPr>
          <p:nvPr/>
        </p:nvCxnSpPr>
        <p:spPr>
          <a:xfrm>
            <a:off x="4454644" y="2528047"/>
            <a:ext cx="0" cy="1256689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CD04D0D4-623D-4258-AF75-4A9CA176AB53}"/>
                  </a:ext>
                </a:extLst>
              </p:cNvPr>
              <p:cNvSpPr txBox="1"/>
              <p:nvPr/>
            </p:nvSpPr>
            <p:spPr>
              <a:xfrm>
                <a:off x="4653176" y="2903264"/>
                <a:ext cx="652655" cy="2154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kumimoji="0" lang="en-US" altLang="zh-CN" sz="800" b="0" i="0" u="none" strike="noStrike" cap="none" spc="0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omic Sans MS" panose="030F0702030302020204" pitchFamily="66" charset="0"/>
                        <a:ea typeface="Cambria Math" panose="02040503050406030204" pitchFamily="18" charset="0"/>
                        <a:sym typeface="Calibri" panose="020F0502020204030204"/>
                      </a:rPr>
                      <m:t>×</m:t>
                    </m:r>
                    <m:r>
                      <m:rPr>
                        <m:nor/>
                      </m:rPr>
                      <a:rPr kumimoji="0" lang="en-US" altLang="zh-CN" sz="800" b="0" i="0" u="none" strike="noStrike" cap="none" spc="0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omic Sans MS" panose="030F0702030302020204" pitchFamily="66" charset="0"/>
                        <a:ea typeface="Cambria Math" panose="02040503050406030204" pitchFamily="18" charset="0"/>
                        <a:sym typeface="Calibri" panose="020F0502020204030204"/>
                      </a:rPr>
                      <m:t>200</m:t>
                    </m:r>
                  </m:oMath>
                </a14:m>
                <a:r>
                  <a:rPr kumimoji="0" lang="zh-CN" altLang="en-US" sz="8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omic Sans MS" panose="030F0702030302020204" pitchFamily="66" charset="0"/>
                    <a:sym typeface="Calibri" panose="020F0502020204030204"/>
                  </a:rPr>
                  <a:t> </a:t>
                </a:r>
                <a:r>
                  <a:rPr kumimoji="0" lang="en-US" altLang="zh-CN" sz="8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omic Sans MS" panose="030F0702030302020204" pitchFamily="66" charset="0"/>
                    <a:sym typeface="Calibri" panose="020F0502020204030204"/>
                  </a:rPr>
                  <a:t>times</a:t>
                </a:r>
                <a:endParaRPr kumimoji="0" lang="zh-CN" altLang="en-US" sz="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omic Sans MS" panose="030F0702030302020204" pitchFamily="66" charset="0"/>
                  <a:sym typeface="Calibri" panose="020F0502020204030204"/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CD04D0D4-623D-4258-AF75-4A9CA176AB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3176" y="2903264"/>
                <a:ext cx="652655" cy="215442"/>
              </a:xfrm>
              <a:prstGeom prst="rect">
                <a:avLst/>
              </a:prstGeom>
              <a:blipFill>
                <a:blip r:embed="rId5"/>
                <a:stretch>
                  <a:fillRect r="-935" b="-5556"/>
                </a:stretch>
              </a:blipFill>
              <a:ln w="12700" cap="flat">
                <a:noFill/>
                <a:miter lim="400000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2C675D5D-5773-4934-8EF3-CD202A6CB8C2}"/>
                  </a:ext>
                </a:extLst>
              </p:cNvPr>
              <p:cNvSpPr txBox="1"/>
              <p:nvPr/>
            </p:nvSpPr>
            <p:spPr>
              <a:xfrm>
                <a:off x="5091442" y="3178375"/>
                <a:ext cx="3075882" cy="120032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1400" dirty="0">
                    <a:latin typeface="Comic Sans MS" panose="030F0702030302020204" pitchFamily="66" charset="0"/>
                  </a:rPr>
                  <a:t>Most current algorithms are sensitive to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1400">
                        <a:latin typeface="Comic Sans MS" panose="030F0702030302020204" pitchFamily="66" charset="0"/>
                      </a:rPr>
                      <m:t>α</m:t>
                    </m:r>
                  </m:oMath>
                </a14:m>
                <a:r>
                  <a:rPr lang="en-US" altLang="zh-CN" sz="1400" dirty="0">
                    <a:latin typeface="Comic Sans MS" panose="030F0702030302020204" pitchFamily="66" charset="0"/>
                  </a:rPr>
                  <a:t>, becomes harder as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1600" smtClean="0">
                        <a:latin typeface="Comic Sans MS" panose="030F0702030302020204" pitchFamily="66" charset="0"/>
                      </a:rPr>
                      <m:t>α</m:t>
                    </m:r>
                    <m:r>
                      <m:rPr>
                        <m:nor/>
                      </m:rPr>
                      <a:rPr lang="en-US" altLang="zh-CN" sz="1600" b="0" i="0" smtClean="0">
                        <a:latin typeface="Comic Sans MS" panose="030F0702030302020204" pitchFamily="66" charset="0"/>
                      </a:rPr>
                      <m:t>→0</m:t>
                    </m:r>
                  </m:oMath>
                </a14:m>
                <a:endParaRPr lang="en-US" altLang="zh-CN" sz="1600" dirty="0">
                  <a:latin typeface="Comic Sans MS" panose="030F0702030302020204" pitchFamily="66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1400" dirty="0">
                    <a:latin typeface="Comic Sans MS" panose="030F0702030302020204" pitchFamily="66" charset="0"/>
                  </a:rPr>
                  <a:t>Our algorithm is significantly better when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1400" smtClean="0">
                        <a:latin typeface="Comic Sans MS" panose="030F0702030302020204" pitchFamily="66" charset="0"/>
                      </a:rPr>
                      <m:t>α</m:t>
                    </m:r>
                  </m:oMath>
                </a14:m>
                <a:r>
                  <a:rPr lang="en-US" altLang="zh-CN" sz="1400" dirty="0">
                    <a:latin typeface="Comic Sans MS" panose="030F0702030302020204" pitchFamily="66" charset="0"/>
                  </a:rPr>
                  <a:t> is small </a:t>
                </a: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2C675D5D-5773-4934-8EF3-CD202A6CB8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1442" y="3178375"/>
                <a:ext cx="3075882" cy="1200327"/>
              </a:xfrm>
              <a:prstGeom prst="rect">
                <a:avLst/>
              </a:prstGeom>
              <a:blipFill>
                <a:blip r:embed="rId6"/>
                <a:stretch>
                  <a:fillRect l="-1782" t="-508" b="-4569"/>
                </a:stretch>
              </a:blipFill>
              <a:ln w="12700" cap="flat">
                <a:noFill/>
                <a:miter lim="400000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4">
            <a:extLst>
              <a:ext uri="{FF2B5EF4-FFF2-40B4-BE49-F238E27FC236}">
                <a16:creationId xmlns:a16="http://schemas.microsoft.com/office/drawing/2014/main" id="{FD06892B-98E5-1571-2CB7-A1B953D01231}"/>
              </a:ext>
            </a:extLst>
          </p:cNvPr>
          <p:cNvSpPr txBox="1"/>
          <p:nvPr/>
        </p:nvSpPr>
        <p:spPr>
          <a:xfrm>
            <a:off x="320889" y="275716"/>
            <a:ext cx="8897001" cy="400110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/>
          <a:p>
            <a:pPr>
              <a:defRPr sz="2000" b="1" spc="300">
                <a:solidFill>
                  <a:srgbClr val="2A77E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sz="2000" b="1" spc="3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3</a:t>
            </a:r>
            <a:r>
              <a:rPr lang="en" sz="2000" b="1" spc="3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. Experimental Results</a:t>
            </a:r>
            <a:endParaRPr lang="en-US" sz="2000" b="1" spc="300" dirty="0">
              <a:solidFill>
                <a:schemeClr val="tx1"/>
              </a:solidFill>
              <a:latin typeface="Comic Sans MS" panose="030F0702030302020204" pitchFamily="66" charset="0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74362456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文本框 307">
            <a:extLst>
              <a:ext uri="{FF2B5EF4-FFF2-40B4-BE49-F238E27FC236}">
                <a16:creationId xmlns:a16="http://schemas.microsoft.com/office/drawing/2014/main" id="{6C69F2F5-1DD6-434D-A6E9-4BFA0E511799}"/>
              </a:ext>
            </a:extLst>
          </p:cNvPr>
          <p:cNvSpPr txBox="1"/>
          <p:nvPr/>
        </p:nvSpPr>
        <p:spPr>
          <a:xfrm>
            <a:off x="719786" y="801211"/>
            <a:ext cx="5884594" cy="3077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mic Sans MS" panose="030F0702030302020204" pitchFamily="66" charset="0"/>
                <a:sym typeface="Calibri" panose="020F0502020204030204"/>
              </a:rPr>
              <a:t>Comparison with competitors: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BB3299E8-5AB9-43DB-AEC3-87E98C75C886}"/>
                  </a:ext>
                </a:extLst>
              </p:cNvPr>
              <p:cNvSpPr txBox="1"/>
              <p:nvPr/>
            </p:nvSpPr>
            <p:spPr>
              <a:xfrm>
                <a:off x="949578" y="1170551"/>
                <a:ext cx="7325330" cy="30777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1400" dirty="0">
                    <a:latin typeface="Comic Sans MS" panose="030F0702030302020204" pitchFamily="66" charset="0"/>
                  </a:rPr>
                  <a:t>Single Source Query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1400" smtClean="0">
                        <a:latin typeface="Comic Sans MS" panose="030F0702030302020204" pitchFamily="66" charset="0"/>
                      </a:rPr>
                      <m:t>α</m:t>
                    </m:r>
                  </m:oMath>
                </a14:m>
                <a:r>
                  <a:rPr lang="en-US" altLang="zh-CN" sz="1400" dirty="0">
                    <a:latin typeface="Comic Sans MS" panose="030F0702030302020204" pitchFamily="66" charset="0"/>
                  </a:rPr>
                  <a:t>=0.2 </a:t>
                </a:r>
                <a:endParaRPr lang="en-US" altLang="zh-CN" sz="16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BB3299E8-5AB9-43DB-AEC3-87E98C75C8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578" y="1170551"/>
                <a:ext cx="7325330" cy="307775"/>
              </a:xfrm>
              <a:prstGeom prst="rect">
                <a:avLst/>
              </a:prstGeom>
              <a:blipFill>
                <a:blip r:embed="rId3"/>
                <a:stretch>
                  <a:fillRect l="-749" t="-3922" b="-19608"/>
                </a:stretch>
              </a:blipFill>
              <a:ln w="12700" cap="flat">
                <a:noFill/>
                <a:miter lim="400000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>
            <a:extLst>
              <a:ext uri="{FF2B5EF4-FFF2-40B4-BE49-F238E27FC236}">
                <a16:creationId xmlns:a16="http://schemas.microsoft.com/office/drawing/2014/main" id="{97029E62-4071-48D2-8637-4A5A12B1FAD6}"/>
              </a:ext>
            </a:extLst>
          </p:cNvPr>
          <p:cNvSpPr txBox="1"/>
          <p:nvPr/>
        </p:nvSpPr>
        <p:spPr>
          <a:xfrm>
            <a:off x="949578" y="4010276"/>
            <a:ext cx="7325330" cy="3077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>
                <a:latin typeface="Comic Sans MS" panose="030F0702030302020204" pitchFamily="66" charset="0"/>
              </a:rPr>
              <a:t>Speed-up over the state-of-the-art algorithms</a:t>
            </a:r>
            <a:endParaRPr lang="en-US" altLang="zh-CN" sz="1600" dirty="0">
              <a:latin typeface="Comic Sans MS" panose="030F0702030302020204" pitchFamily="66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2F23D2A-0A1A-4186-837B-71BC495B9093}"/>
              </a:ext>
            </a:extLst>
          </p:cNvPr>
          <p:cNvSpPr txBox="1"/>
          <p:nvPr/>
        </p:nvSpPr>
        <p:spPr>
          <a:xfrm>
            <a:off x="949578" y="4318051"/>
            <a:ext cx="7325330" cy="3077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>
                <a:latin typeface="Comic Sans MS" panose="030F0702030302020204" pitchFamily="66" charset="0"/>
              </a:rPr>
              <a:t>Best empirical error via improved estimator</a:t>
            </a:r>
            <a:endParaRPr lang="en-US" altLang="zh-CN" sz="1600" dirty="0">
              <a:latin typeface="Comic Sans MS" panose="030F0702030302020204" pitchFamily="66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8990DAC-E4A7-46EC-89DA-DEC2291D66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9176" y="1635192"/>
            <a:ext cx="3047143" cy="214483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004EDBA-8954-485D-8EBF-BD6D93438A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21535" y="1633346"/>
            <a:ext cx="2652588" cy="2253933"/>
          </a:xfrm>
          <a:prstGeom prst="rect">
            <a:avLst/>
          </a:prstGeom>
        </p:spPr>
      </p:pic>
      <p:sp>
        <p:nvSpPr>
          <p:cNvPr id="11" name="TextBox 4">
            <a:extLst>
              <a:ext uri="{FF2B5EF4-FFF2-40B4-BE49-F238E27FC236}">
                <a16:creationId xmlns:a16="http://schemas.microsoft.com/office/drawing/2014/main" id="{C250F964-EDE2-FB1F-AEEA-0E81A2CFCE2F}"/>
              </a:ext>
            </a:extLst>
          </p:cNvPr>
          <p:cNvSpPr txBox="1"/>
          <p:nvPr/>
        </p:nvSpPr>
        <p:spPr>
          <a:xfrm>
            <a:off x="320889" y="275716"/>
            <a:ext cx="8897001" cy="400110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/>
          <a:p>
            <a:pPr>
              <a:defRPr sz="2000" b="1" spc="300">
                <a:solidFill>
                  <a:srgbClr val="2A77E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sz="2000" b="1" spc="3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3</a:t>
            </a:r>
            <a:r>
              <a:rPr lang="en" sz="2000" b="1" spc="3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. Experimental Results</a:t>
            </a:r>
            <a:endParaRPr lang="en-US" sz="2000" b="1" spc="300" dirty="0">
              <a:solidFill>
                <a:schemeClr val="tx1"/>
              </a:solidFill>
              <a:latin typeface="Comic Sans MS" panose="030F0702030302020204" pitchFamily="66" charset="0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99230693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文本框 307">
            <a:extLst>
              <a:ext uri="{FF2B5EF4-FFF2-40B4-BE49-F238E27FC236}">
                <a16:creationId xmlns:a16="http://schemas.microsoft.com/office/drawing/2014/main" id="{6C69F2F5-1DD6-434D-A6E9-4BFA0E511799}"/>
              </a:ext>
            </a:extLst>
          </p:cNvPr>
          <p:cNvSpPr txBox="1"/>
          <p:nvPr/>
        </p:nvSpPr>
        <p:spPr>
          <a:xfrm>
            <a:off x="719786" y="801211"/>
            <a:ext cx="5884594" cy="3077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mic Sans MS" panose="030F0702030302020204" pitchFamily="66" charset="0"/>
                <a:sym typeface="Calibri" panose="020F0502020204030204"/>
              </a:rPr>
              <a:t>Comparison with competitors: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BB3299E8-5AB9-43DB-AEC3-87E98C75C886}"/>
                  </a:ext>
                </a:extLst>
              </p:cNvPr>
              <p:cNvSpPr txBox="1"/>
              <p:nvPr/>
            </p:nvSpPr>
            <p:spPr>
              <a:xfrm>
                <a:off x="949578" y="1170551"/>
                <a:ext cx="7325330" cy="30777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1400" dirty="0">
                    <a:latin typeface="Comic Sans MS" panose="030F0702030302020204" pitchFamily="66" charset="0"/>
                  </a:rPr>
                  <a:t>Single Source Query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1400" smtClean="0">
                        <a:latin typeface="Comic Sans MS" panose="030F0702030302020204" pitchFamily="66" charset="0"/>
                      </a:rPr>
                      <m:t>α</m:t>
                    </m:r>
                  </m:oMath>
                </a14:m>
                <a:r>
                  <a:rPr lang="en-US" altLang="zh-CN" sz="1400" dirty="0">
                    <a:latin typeface="Comic Sans MS" panose="030F0702030302020204" pitchFamily="66" charset="0"/>
                  </a:rPr>
                  <a:t>=0.01 </a:t>
                </a:r>
                <a:endParaRPr lang="en-US" altLang="zh-CN" sz="16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BB3299E8-5AB9-43DB-AEC3-87E98C75C8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578" y="1170551"/>
                <a:ext cx="7325330" cy="307775"/>
              </a:xfrm>
              <a:prstGeom prst="rect">
                <a:avLst/>
              </a:prstGeom>
              <a:blipFill>
                <a:blip r:embed="rId3"/>
                <a:stretch>
                  <a:fillRect l="-749" t="-3922" b="-19608"/>
                </a:stretch>
              </a:blipFill>
              <a:ln w="12700" cap="flat">
                <a:noFill/>
                <a:miter lim="400000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>
            <a:extLst>
              <a:ext uri="{FF2B5EF4-FFF2-40B4-BE49-F238E27FC236}">
                <a16:creationId xmlns:a16="http://schemas.microsoft.com/office/drawing/2014/main" id="{97029E62-4071-48D2-8637-4A5A12B1FAD6}"/>
              </a:ext>
            </a:extLst>
          </p:cNvPr>
          <p:cNvSpPr txBox="1"/>
          <p:nvPr/>
        </p:nvSpPr>
        <p:spPr>
          <a:xfrm>
            <a:off x="949578" y="4010276"/>
            <a:ext cx="7325330" cy="3077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>
                <a:latin typeface="Comic Sans MS" panose="030F0702030302020204" pitchFamily="66" charset="0"/>
              </a:rPr>
              <a:t>Speed-up over the state-of-the-art algorithms</a:t>
            </a:r>
            <a:endParaRPr lang="en-US" altLang="zh-CN" sz="1600" dirty="0">
              <a:latin typeface="Comic Sans MS" panose="030F0702030302020204" pitchFamily="66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2F23D2A-0A1A-4186-837B-71BC495B9093}"/>
              </a:ext>
            </a:extLst>
          </p:cNvPr>
          <p:cNvSpPr txBox="1"/>
          <p:nvPr/>
        </p:nvSpPr>
        <p:spPr>
          <a:xfrm>
            <a:off x="949578" y="4318051"/>
            <a:ext cx="7325330" cy="3077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>
                <a:latin typeface="Comic Sans MS" panose="030F0702030302020204" pitchFamily="66" charset="0"/>
              </a:rPr>
              <a:t>Best empirical error via improved estimator</a:t>
            </a:r>
            <a:endParaRPr lang="en-US" altLang="zh-CN" sz="1600" dirty="0">
              <a:latin typeface="Comic Sans MS" panose="030F0702030302020204" pitchFamily="66" charset="0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ED1BB039-B201-48A7-8396-4D03B59C9D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1821" y="1539891"/>
            <a:ext cx="3149633" cy="2236912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8EFA2967-BC0C-4D68-A6BD-5529DC8B50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7972" y="1518218"/>
            <a:ext cx="2497481" cy="2146957"/>
          </a:xfrm>
          <a:prstGeom prst="rect">
            <a:avLst/>
          </a:prstGeom>
        </p:spPr>
      </p:pic>
      <p:sp>
        <p:nvSpPr>
          <p:cNvPr id="11" name="TextBox 4">
            <a:extLst>
              <a:ext uri="{FF2B5EF4-FFF2-40B4-BE49-F238E27FC236}">
                <a16:creationId xmlns:a16="http://schemas.microsoft.com/office/drawing/2014/main" id="{529FBA9F-7992-D448-BE34-9F91C4D850A2}"/>
              </a:ext>
            </a:extLst>
          </p:cNvPr>
          <p:cNvSpPr txBox="1"/>
          <p:nvPr/>
        </p:nvSpPr>
        <p:spPr>
          <a:xfrm>
            <a:off x="320889" y="275716"/>
            <a:ext cx="8897001" cy="400110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/>
          <a:p>
            <a:pPr>
              <a:defRPr sz="2000" b="1" spc="300">
                <a:solidFill>
                  <a:srgbClr val="2A77E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sz="2000" b="1" spc="3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3</a:t>
            </a:r>
            <a:r>
              <a:rPr lang="en" sz="2000" b="1" spc="3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. Experimental Results</a:t>
            </a:r>
            <a:endParaRPr lang="en-US" sz="2000" b="1" spc="300" dirty="0">
              <a:solidFill>
                <a:schemeClr val="tx1"/>
              </a:solidFill>
              <a:latin typeface="Comic Sans MS" panose="030F0702030302020204" pitchFamily="66" charset="0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2660406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文本框 307">
            <a:extLst>
              <a:ext uri="{FF2B5EF4-FFF2-40B4-BE49-F238E27FC236}">
                <a16:creationId xmlns:a16="http://schemas.microsoft.com/office/drawing/2014/main" id="{6C69F2F5-1DD6-434D-A6E9-4BFA0E511799}"/>
              </a:ext>
            </a:extLst>
          </p:cNvPr>
          <p:cNvSpPr txBox="1"/>
          <p:nvPr/>
        </p:nvSpPr>
        <p:spPr>
          <a:xfrm>
            <a:off x="719786" y="675826"/>
            <a:ext cx="5884594" cy="3077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mic Sans MS" panose="030F0702030302020204" pitchFamily="66" charset="0"/>
                <a:sym typeface="Calibri" panose="020F0502020204030204"/>
              </a:rPr>
              <a:t>Comparison with competitors: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18AE41EA-C043-4082-B1F9-E417FF758B33}"/>
                  </a:ext>
                </a:extLst>
              </p:cNvPr>
              <p:cNvSpPr txBox="1"/>
              <p:nvPr/>
            </p:nvSpPr>
            <p:spPr>
              <a:xfrm>
                <a:off x="719786" y="4314710"/>
                <a:ext cx="5884594" cy="52321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r>
                  <a:rPr kumimoji="0" lang="en-US" altLang="zh-CN" sz="14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omic Sans MS" panose="030F0702030302020204" pitchFamily="66" charset="0"/>
                    <a:sym typeface="Calibri" panose="020F0502020204030204"/>
                  </a:rPr>
                  <a:t>For top 10% degree nodes:</a:t>
                </a:r>
              </a:p>
              <a:p>
                <a:r>
                  <a:rPr lang="en-US" altLang="zh-CN" sz="1400" dirty="0">
                    <a:latin typeface="Comic Sans MS" panose="030F0702030302020204" pitchFamily="66" charset="0"/>
                  </a:rPr>
                  <a:t>Degrade to push when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1400" smtClean="0">
                        <a:latin typeface="Comic Sans MS" panose="030F0702030302020204" pitchFamily="66" charset="0"/>
                      </a:rPr>
                      <m:t>α</m:t>
                    </m:r>
                  </m:oMath>
                </a14:m>
                <a:r>
                  <a:rPr lang="en-US" altLang="zh-CN" sz="1400" dirty="0">
                    <a:latin typeface="Comic Sans MS" panose="030F0702030302020204" pitchFamily="66" charset="0"/>
                  </a:rPr>
                  <a:t>=0.2, obtain a speed-up when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1400">
                        <a:latin typeface="Comic Sans MS" panose="030F0702030302020204" pitchFamily="66" charset="0"/>
                      </a:rPr>
                      <m:t>α</m:t>
                    </m:r>
                  </m:oMath>
                </a14:m>
                <a:r>
                  <a:rPr lang="en-US" altLang="zh-CN" sz="1400" dirty="0">
                    <a:latin typeface="Comic Sans MS" panose="030F0702030302020204" pitchFamily="66" charset="0"/>
                  </a:rPr>
                  <a:t>=0.01   </a:t>
                </a:r>
                <a:endParaRPr kumimoji="0" lang="en-US" altLang="zh-CN" sz="1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omic Sans MS" panose="030F0702030302020204" pitchFamily="66" charset="0"/>
                  <a:sym typeface="Calibri" panose="020F0502020204030204"/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18AE41EA-C043-4082-B1F9-E417FF758B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786" y="4314710"/>
                <a:ext cx="5884594" cy="523218"/>
              </a:xfrm>
              <a:prstGeom prst="rect">
                <a:avLst/>
              </a:prstGeom>
              <a:blipFill>
                <a:blip r:embed="rId4"/>
                <a:stretch>
                  <a:fillRect l="-1036" t="-2326" b="-10465"/>
                </a:stretch>
              </a:blipFill>
              <a:ln w="12700" cap="flat">
                <a:noFill/>
                <a:miter lim="400000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31E966BF-EEB5-4024-AAC9-921EDC3EFF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74094" y="1413683"/>
            <a:ext cx="3051796" cy="266007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94DE8C26-83D1-4A90-AEBD-D92B46E3AB81}"/>
                  </a:ext>
                </a:extLst>
              </p:cNvPr>
              <p:cNvSpPr txBox="1"/>
              <p:nvPr/>
            </p:nvSpPr>
            <p:spPr>
              <a:xfrm>
                <a:off x="5009062" y="1085579"/>
                <a:ext cx="2862247" cy="30777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1400" dirty="0">
                    <a:latin typeface="Comic Sans MS" panose="030F0702030302020204" pitchFamily="66" charset="0"/>
                  </a:rPr>
                  <a:t>Single Target Query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1400" smtClean="0">
                        <a:latin typeface="Comic Sans MS" panose="030F0702030302020204" pitchFamily="66" charset="0"/>
                      </a:rPr>
                      <m:t>α</m:t>
                    </m:r>
                  </m:oMath>
                </a14:m>
                <a:r>
                  <a:rPr lang="en-US" altLang="zh-CN" sz="1400" dirty="0">
                    <a:latin typeface="Comic Sans MS" panose="030F0702030302020204" pitchFamily="66" charset="0"/>
                  </a:rPr>
                  <a:t>=0.01 </a:t>
                </a:r>
                <a:endParaRPr lang="en-US" altLang="zh-CN" sz="16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94DE8C26-83D1-4A90-AEBD-D92B46E3AB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9062" y="1085579"/>
                <a:ext cx="2862247" cy="307775"/>
              </a:xfrm>
              <a:prstGeom prst="rect">
                <a:avLst/>
              </a:prstGeom>
              <a:blipFill>
                <a:blip r:embed="rId6"/>
                <a:stretch>
                  <a:fillRect l="-1919" t="-3922" b="-19608"/>
                </a:stretch>
              </a:blipFill>
              <a:ln w="12700" cap="flat">
                <a:noFill/>
                <a:miter lim="400000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B2DD6005-AC14-40A2-A925-57ED5DC2DC21}"/>
                  </a:ext>
                </a:extLst>
              </p:cNvPr>
              <p:cNvSpPr txBox="1"/>
              <p:nvPr/>
            </p:nvSpPr>
            <p:spPr>
              <a:xfrm>
                <a:off x="1162218" y="1085579"/>
                <a:ext cx="2862247" cy="30777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1400" dirty="0">
                    <a:latin typeface="Comic Sans MS" panose="030F0702030302020204" pitchFamily="66" charset="0"/>
                  </a:rPr>
                  <a:t>Single Target Query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1400" smtClean="0">
                        <a:latin typeface="Comic Sans MS" panose="030F0702030302020204" pitchFamily="66" charset="0"/>
                      </a:rPr>
                      <m:t>α</m:t>
                    </m:r>
                  </m:oMath>
                </a14:m>
                <a:r>
                  <a:rPr lang="en-US" altLang="zh-CN" sz="1400" dirty="0">
                    <a:latin typeface="Comic Sans MS" panose="030F0702030302020204" pitchFamily="66" charset="0"/>
                  </a:rPr>
                  <a:t>=0.2 </a:t>
                </a:r>
                <a:endParaRPr lang="en-US" altLang="zh-CN" sz="16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B2DD6005-AC14-40A2-A925-57ED5DC2DC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2218" y="1085579"/>
                <a:ext cx="2862247" cy="307775"/>
              </a:xfrm>
              <a:prstGeom prst="rect">
                <a:avLst/>
              </a:prstGeom>
              <a:blipFill>
                <a:blip r:embed="rId7"/>
                <a:stretch>
                  <a:fillRect l="-1919" t="-3922" b="-19608"/>
                </a:stretch>
              </a:blipFill>
              <a:ln w="12700" cap="flat">
                <a:noFill/>
                <a:miter lim="400000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图片 7">
            <a:extLst>
              <a:ext uri="{FF2B5EF4-FFF2-40B4-BE49-F238E27FC236}">
                <a16:creationId xmlns:a16="http://schemas.microsoft.com/office/drawing/2014/main" id="{4C250870-D455-4B0D-B99C-602EFCDCFD1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24118" y="1413683"/>
            <a:ext cx="3185945" cy="2673037"/>
          </a:xfrm>
          <a:prstGeom prst="rect">
            <a:avLst/>
          </a:prstGeom>
        </p:spPr>
      </p:pic>
      <p:sp>
        <p:nvSpPr>
          <p:cNvPr id="9" name="TextBox 4">
            <a:extLst>
              <a:ext uri="{FF2B5EF4-FFF2-40B4-BE49-F238E27FC236}">
                <a16:creationId xmlns:a16="http://schemas.microsoft.com/office/drawing/2014/main" id="{A42C0B68-2DF0-2DED-F4A0-505477587D16}"/>
              </a:ext>
            </a:extLst>
          </p:cNvPr>
          <p:cNvSpPr txBox="1"/>
          <p:nvPr/>
        </p:nvSpPr>
        <p:spPr>
          <a:xfrm>
            <a:off x="320889" y="275716"/>
            <a:ext cx="8897001" cy="400110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/>
          <a:p>
            <a:pPr>
              <a:defRPr sz="2000" b="1" spc="300">
                <a:solidFill>
                  <a:srgbClr val="2A77E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sz="2000" b="1" spc="3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3</a:t>
            </a:r>
            <a:r>
              <a:rPr lang="en" sz="2000" b="1" spc="3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. Experimental Results</a:t>
            </a:r>
            <a:endParaRPr lang="en-US" sz="2000" b="1" spc="300" dirty="0">
              <a:solidFill>
                <a:schemeClr val="tx1"/>
              </a:solidFill>
              <a:latin typeface="Comic Sans MS" panose="030F0702030302020204" pitchFamily="66" charset="0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45710379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文本框 307">
            <a:extLst>
              <a:ext uri="{FF2B5EF4-FFF2-40B4-BE49-F238E27FC236}">
                <a16:creationId xmlns:a16="http://schemas.microsoft.com/office/drawing/2014/main" id="{6C69F2F5-1DD6-434D-A6E9-4BFA0E511799}"/>
              </a:ext>
            </a:extLst>
          </p:cNvPr>
          <p:cNvSpPr txBox="1"/>
          <p:nvPr/>
        </p:nvSpPr>
        <p:spPr>
          <a:xfrm>
            <a:off x="653758" y="1499429"/>
            <a:ext cx="7836483" cy="707884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mic Sans MS" panose="030F0702030302020204" pitchFamily="66" charset="0"/>
                <a:sym typeface="Calibri" panose="020F0502020204030204"/>
              </a:rPr>
              <a:t>Personalized PageRank can be explained through the weight of rooted </a:t>
            </a:r>
            <a:r>
              <a:rPr kumimoji="0" lang="en-US" altLang="zh-CN" sz="20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Comic Sans MS" panose="030F0702030302020204" pitchFamily="66" charset="0"/>
                <a:sym typeface="Calibri" panose="020F0502020204030204"/>
              </a:rPr>
              <a:t>spanning forests</a:t>
            </a:r>
            <a:r>
              <a:rPr kumimoji="0" lang="en-US" altLang="zh-CN" sz="20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omic Sans MS" panose="030F0702030302020204" pitchFamily="66" charset="0"/>
                <a:sym typeface="Calibri" panose="020F0502020204030204"/>
              </a:rPr>
              <a:t>!</a:t>
            </a:r>
            <a:endParaRPr kumimoji="0" lang="zh-CN" altLang="en-US" sz="20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Comic Sans MS" panose="030F0702030302020204" pitchFamily="66" charset="0"/>
              <a:sym typeface="Calibri" panose="020F0502020204030204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6" name="文本框 165">
                <a:extLst>
                  <a:ext uri="{FF2B5EF4-FFF2-40B4-BE49-F238E27FC236}">
                    <a16:creationId xmlns:a16="http://schemas.microsoft.com/office/drawing/2014/main" id="{797315B3-04C4-4EC3-88B9-0ECD648E1258}"/>
                  </a:ext>
                </a:extLst>
              </p:cNvPr>
              <p:cNvSpPr txBox="1"/>
              <p:nvPr/>
            </p:nvSpPr>
            <p:spPr>
              <a:xfrm>
                <a:off x="692375" y="2936187"/>
                <a:ext cx="7736730" cy="70788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r>
                  <a:rPr lang="en-US" altLang="zh-CN" sz="2000" dirty="0">
                    <a:latin typeface="Comic Sans MS" panose="030F0702030302020204" pitchFamily="66" charset="0"/>
                  </a:rPr>
                  <a:t>Relations to RSFs brings efficient</a:t>
                </a:r>
                <a:r>
                  <a:rPr lang="en-US" altLang="zh-CN" sz="20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 loop-erased</a:t>
                </a:r>
                <a:r>
                  <a:rPr lang="en-US" altLang="zh-CN" sz="2000" dirty="0">
                    <a:latin typeface="Comic Sans MS" panose="030F0702030302020204" pitchFamily="66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000" dirty="0">
                        <a:solidFill>
                          <a:srgbClr val="FF0000"/>
                        </a:solidFill>
                        <a:latin typeface="Comic Sans MS" panose="030F0702030302020204" pitchFamily="66" charset="0"/>
                      </a:rPr>
                      <m:t>α</m:t>
                    </m:r>
                  </m:oMath>
                </a14:m>
                <a:r>
                  <a:rPr lang="en-US" altLang="zh-CN" sz="200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-random </a:t>
                </a:r>
                <a:r>
                  <a:rPr lang="en-US" altLang="zh-CN" sz="20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walk </a:t>
                </a:r>
                <a:r>
                  <a:rPr lang="en-US" altLang="zh-CN" sz="2000" dirty="0">
                    <a:latin typeface="Comic Sans MS" panose="030F0702030302020204" pitchFamily="66" charset="0"/>
                  </a:rPr>
                  <a:t>sampling algorithms!</a:t>
                </a:r>
                <a:endParaRPr kumimoji="0" lang="zh-CN" altLang="en-US" sz="2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omic Sans MS" panose="030F0702030302020204" pitchFamily="66" charset="0"/>
                  <a:sym typeface="Calibri" panose="020F0502020204030204"/>
                </a:endParaRPr>
              </a:p>
            </p:txBody>
          </p:sp>
        </mc:Choice>
        <mc:Fallback>
          <p:sp>
            <p:nvSpPr>
              <p:cNvPr id="166" name="文本框 165">
                <a:extLst>
                  <a:ext uri="{FF2B5EF4-FFF2-40B4-BE49-F238E27FC236}">
                    <a16:creationId xmlns:a16="http://schemas.microsoft.com/office/drawing/2014/main" id="{797315B3-04C4-4EC3-88B9-0ECD648E12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375" y="2936187"/>
                <a:ext cx="7736730" cy="707884"/>
              </a:xfrm>
              <a:prstGeom prst="rect">
                <a:avLst/>
              </a:prstGeom>
              <a:blipFill>
                <a:blip r:embed="rId2"/>
                <a:stretch>
                  <a:fillRect l="-1311" t="-5263" b="-14035"/>
                </a:stretch>
              </a:blipFill>
              <a:ln w="12700" cap="flat">
                <a:noFill/>
                <a:miter lim="400000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4">
            <a:extLst>
              <a:ext uri="{FF2B5EF4-FFF2-40B4-BE49-F238E27FC236}">
                <a16:creationId xmlns:a16="http://schemas.microsoft.com/office/drawing/2014/main" id="{FFAF8C98-CDD8-5835-3D64-F6967D2A9781}"/>
              </a:ext>
            </a:extLst>
          </p:cNvPr>
          <p:cNvSpPr txBox="1"/>
          <p:nvPr/>
        </p:nvSpPr>
        <p:spPr>
          <a:xfrm>
            <a:off x="320889" y="275716"/>
            <a:ext cx="8897001" cy="400110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/>
          <a:p>
            <a:pPr>
              <a:defRPr sz="2000" b="1" spc="300">
                <a:solidFill>
                  <a:srgbClr val="2A77E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" sz="2000" b="1" spc="3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Take Home Message</a:t>
            </a:r>
            <a:endParaRPr lang="en-US" sz="2000" b="1" spc="300" dirty="0">
              <a:solidFill>
                <a:schemeClr val="tx1"/>
              </a:solidFill>
              <a:latin typeface="Comic Sans MS" panose="030F0702030302020204" pitchFamily="66" charset="0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9185729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865" y="2830830"/>
            <a:ext cx="7498080" cy="157861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853815" y="2754630"/>
            <a:ext cx="1437005" cy="58229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none" lIns="45719" tIns="45719" rIns="45719" bIns="45719" numCol="1" spcCol="38100" rtlCol="0" anchor="t" forceAA="0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3200" b="0" i="0" u="none" strike="noStrike" cap="none" spc="0" normalizeH="0" baseline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rPr>
              <a:t>THANKS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aph">
            <a:extLst>
              <a:ext uri="{FF2B5EF4-FFF2-40B4-BE49-F238E27FC236}">
                <a16:creationId xmlns:a16="http://schemas.microsoft.com/office/drawing/2014/main" id="{55375E0C-0EAB-4716-9D80-587BB160D199}"/>
              </a:ext>
            </a:extLst>
          </p:cNvPr>
          <p:cNvGrpSpPr/>
          <p:nvPr/>
        </p:nvGrpSpPr>
        <p:grpSpPr>
          <a:xfrm>
            <a:off x="495881" y="1018667"/>
            <a:ext cx="2851510" cy="1239244"/>
            <a:chOff x="860349" y="1952128"/>
            <a:chExt cx="2851510" cy="1239244"/>
          </a:xfrm>
        </p:grpSpPr>
        <p:cxnSp>
          <p:nvCxnSpPr>
            <p:cNvPr id="83" name="1-2">
              <a:extLst>
                <a:ext uri="{FF2B5EF4-FFF2-40B4-BE49-F238E27FC236}">
                  <a16:creationId xmlns:a16="http://schemas.microsoft.com/office/drawing/2014/main" id="{8791AE6D-31E0-4DFE-ACC4-DB5886C0801B}"/>
                </a:ext>
              </a:extLst>
            </p:cNvPr>
            <p:cNvCxnSpPr>
              <a:stCxn id="2" idx="3"/>
              <a:endCxn id="76" idx="7"/>
            </p:cNvCxnSpPr>
            <p:nvPr/>
          </p:nvCxnSpPr>
          <p:spPr>
            <a:xfrm flipH="1">
              <a:off x="1115210" y="2197951"/>
              <a:ext cx="287048" cy="315598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</p:cxnSp>
        <p:cxnSp>
          <p:nvCxnSpPr>
            <p:cNvPr id="85" name="1-4">
              <a:extLst>
                <a:ext uri="{FF2B5EF4-FFF2-40B4-BE49-F238E27FC236}">
                  <a16:creationId xmlns:a16="http://schemas.microsoft.com/office/drawing/2014/main" id="{1A9C0604-338E-4827-81D2-9AB1B1A4EE90}"/>
                </a:ext>
              </a:extLst>
            </p:cNvPr>
            <p:cNvCxnSpPr>
              <a:stCxn id="76" idx="5"/>
              <a:endCxn id="77" idx="1"/>
            </p:cNvCxnSpPr>
            <p:nvPr/>
          </p:nvCxnSpPr>
          <p:spPr>
            <a:xfrm>
              <a:off x="1115210" y="2717195"/>
              <a:ext cx="364085" cy="228354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</p:cxnSp>
        <p:cxnSp>
          <p:nvCxnSpPr>
            <p:cNvPr id="86" name="2-3">
              <a:extLst>
                <a:ext uri="{FF2B5EF4-FFF2-40B4-BE49-F238E27FC236}">
                  <a16:creationId xmlns:a16="http://schemas.microsoft.com/office/drawing/2014/main" id="{96FD7C5E-A43D-4069-BA80-4D0735C89825}"/>
                </a:ext>
              </a:extLst>
            </p:cNvPr>
            <p:cNvCxnSpPr>
              <a:cxnSpLocks/>
              <a:stCxn id="2" idx="5"/>
              <a:endCxn id="78" idx="1"/>
            </p:cNvCxnSpPr>
            <p:nvPr/>
          </p:nvCxnSpPr>
          <p:spPr>
            <a:xfrm>
              <a:off x="1605904" y="2197951"/>
              <a:ext cx="400930" cy="199963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</p:cxnSp>
        <p:cxnSp>
          <p:nvCxnSpPr>
            <p:cNvPr id="91" name="3-4">
              <a:extLst>
                <a:ext uri="{FF2B5EF4-FFF2-40B4-BE49-F238E27FC236}">
                  <a16:creationId xmlns:a16="http://schemas.microsoft.com/office/drawing/2014/main" id="{25D48877-8276-4374-8C35-AD17B82716AA}"/>
                </a:ext>
              </a:extLst>
            </p:cNvPr>
            <p:cNvCxnSpPr>
              <a:cxnSpLocks/>
              <a:stCxn id="78" idx="3"/>
              <a:endCxn id="77" idx="7"/>
            </p:cNvCxnSpPr>
            <p:nvPr/>
          </p:nvCxnSpPr>
          <p:spPr>
            <a:xfrm flipH="1">
              <a:off x="1682941" y="2601560"/>
              <a:ext cx="323893" cy="343989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</p:cxnSp>
        <p:cxnSp>
          <p:nvCxnSpPr>
            <p:cNvPr id="94" name="3-5">
              <a:extLst>
                <a:ext uri="{FF2B5EF4-FFF2-40B4-BE49-F238E27FC236}">
                  <a16:creationId xmlns:a16="http://schemas.microsoft.com/office/drawing/2014/main" id="{9AA5DECC-7989-408F-AC23-6BCB6519206F}"/>
                </a:ext>
              </a:extLst>
            </p:cNvPr>
            <p:cNvCxnSpPr>
              <a:cxnSpLocks/>
              <a:stCxn id="78" idx="7"/>
              <a:endCxn id="79" idx="2"/>
            </p:cNvCxnSpPr>
            <p:nvPr/>
          </p:nvCxnSpPr>
          <p:spPr>
            <a:xfrm flipV="1">
              <a:off x="2210480" y="2283104"/>
              <a:ext cx="613311" cy="114810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</p:cxnSp>
        <p:cxnSp>
          <p:nvCxnSpPr>
            <p:cNvPr id="98" name="5-6">
              <a:extLst>
                <a:ext uri="{FF2B5EF4-FFF2-40B4-BE49-F238E27FC236}">
                  <a16:creationId xmlns:a16="http://schemas.microsoft.com/office/drawing/2014/main" id="{C0D89FEB-6ED4-487F-A04B-2B6280496C24}"/>
                </a:ext>
              </a:extLst>
            </p:cNvPr>
            <p:cNvCxnSpPr>
              <a:cxnSpLocks/>
              <a:stCxn id="79" idx="3"/>
              <a:endCxn id="80" idx="0"/>
            </p:cNvCxnSpPr>
            <p:nvPr/>
          </p:nvCxnSpPr>
          <p:spPr>
            <a:xfrm flipH="1">
              <a:off x="2736678" y="2384927"/>
              <a:ext cx="129290" cy="489328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</p:cxnSp>
        <p:cxnSp>
          <p:nvCxnSpPr>
            <p:cNvPr id="101" name="5-7">
              <a:extLst>
                <a:ext uri="{FF2B5EF4-FFF2-40B4-BE49-F238E27FC236}">
                  <a16:creationId xmlns:a16="http://schemas.microsoft.com/office/drawing/2014/main" id="{A2492156-D9D2-406D-AFB4-FE0707F4AC98}"/>
                </a:ext>
              </a:extLst>
            </p:cNvPr>
            <p:cNvCxnSpPr>
              <a:cxnSpLocks/>
              <a:stCxn id="79" idx="5"/>
              <a:endCxn id="81" idx="1"/>
            </p:cNvCxnSpPr>
            <p:nvPr/>
          </p:nvCxnSpPr>
          <p:spPr>
            <a:xfrm>
              <a:off x="3069614" y="2384927"/>
              <a:ext cx="394231" cy="272622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</p:cxnSp>
        <p:cxnSp>
          <p:nvCxnSpPr>
            <p:cNvPr id="104" name="4-6">
              <a:extLst>
                <a:ext uri="{FF2B5EF4-FFF2-40B4-BE49-F238E27FC236}">
                  <a16:creationId xmlns:a16="http://schemas.microsoft.com/office/drawing/2014/main" id="{6260563C-71BE-4723-B764-5CCD9C55B134}"/>
                </a:ext>
              </a:extLst>
            </p:cNvPr>
            <p:cNvCxnSpPr>
              <a:cxnSpLocks/>
              <a:stCxn id="77" idx="6"/>
              <a:endCxn id="80" idx="2"/>
            </p:cNvCxnSpPr>
            <p:nvPr/>
          </p:nvCxnSpPr>
          <p:spPr>
            <a:xfrm flipV="1">
              <a:off x="1725118" y="3018255"/>
              <a:ext cx="867560" cy="29117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</p:cxnSp>
        <p:cxnSp>
          <p:nvCxnSpPr>
            <p:cNvPr id="110" name="6-7">
              <a:extLst>
                <a:ext uri="{FF2B5EF4-FFF2-40B4-BE49-F238E27FC236}">
                  <a16:creationId xmlns:a16="http://schemas.microsoft.com/office/drawing/2014/main" id="{B7EEB88E-729A-40CA-B6F5-A959FCBDA604}"/>
                </a:ext>
              </a:extLst>
            </p:cNvPr>
            <p:cNvCxnSpPr>
              <a:cxnSpLocks/>
              <a:stCxn id="80" idx="6"/>
              <a:endCxn id="81" idx="3"/>
            </p:cNvCxnSpPr>
            <p:nvPr/>
          </p:nvCxnSpPr>
          <p:spPr>
            <a:xfrm flipV="1">
              <a:off x="2880678" y="2861195"/>
              <a:ext cx="583167" cy="157060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</p:cxnSp>
        <p:grpSp>
          <p:nvGrpSpPr>
            <p:cNvPr id="117" name="节点2">
              <a:extLst>
                <a:ext uri="{FF2B5EF4-FFF2-40B4-BE49-F238E27FC236}">
                  <a16:creationId xmlns:a16="http://schemas.microsoft.com/office/drawing/2014/main" id="{486E903F-81E9-42F2-B9FA-8A6968FF450C}"/>
                </a:ext>
              </a:extLst>
            </p:cNvPr>
            <p:cNvGrpSpPr/>
            <p:nvPr/>
          </p:nvGrpSpPr>
          <p:grpSpPr>
            <a:xfrm>
              <a:off x="1356224" y="1952128"/>
              <a:ext cx="291857" cy="296735"/>
              <a:chOff x="1539746" y="1833177"/>
              <a:chExt cx="291857" cy="296735"/>
            </a:xfrm>
          </p:grpSpPr>
          <p:sp>
            <p:nvSpPr>
              <p:cNvPr id="2" name="node2">
                <a:extLst>
                  <a:ext uri="{FF2B5EF4-FFF2-40B4-BE49-F238E27FC236}">
                    <a16:creationId xmlns:a16="http://schemas.microsoft.com/office/drawing/2014/main" id="{EB19342D-D9F5-4203-AA3D-605AAAEE443A}"/>
                  </a:ext>
                </a:extLst>
              </p:cNvPr>
              <p:cNvSpPr/>
              <p:nvPr/>
            </p:nvSpPr>
            <p:spPr>
              <a:xfrm>
                <a:off x="1543603" y="1833177"/>
                <a:ext cx="288000" cy="288000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Calibri" panose="020F0502020204030204"/>
                </a:endParaRPr>
              </a:p>
            </p:txBody>
          </p:sp>
          <p:sp>
            <p:nvSpPr>
              <p:cNvPr id="116" name="2">
                <a:extLst>
                  <a:ext uri="{FF2B5EF4-FFF2-40B4-BE49-F238E27FC236}">
                    <a16:creationId xmlns:a16="http://schemas.microsoft.com/office/drawing/2014/main" id="{A04E5551-8239-4F8C-8318-2D7BE334D8E1}"/>
                  </a:ext>
                </a:extLst>
              </p:cNvPr>
              <p:cNvSpPr txBox="1"/>
              <p:nvPr/>
            </p:nvSpPr>
            <p:spPr>
              <a:xfrm>
                <a:off x="1539746" y="1841912"/>
                <a:ext cx="288000" cy="2880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 anchorCtr="1">
                <a:norm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r>
                  <a:rPr lang="en-US" altLang="zh-CN" sz="1400" dirty="0">
                    <a:latin typeface="Comic Sans MS" panose="030F0702030302020204" pitchFamily="66" charset="0"/>
                  </a:rPr>
                  <a:t>2</a:t>
                </a:r>
                <a:endParaRPr kumimoji="0" lang="zh-CN" altLang="en-US" sz="1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omic Sans MS" panose="030F0702030302020204" pitchFamily="66" charset="0"/>
                  <a:sym typeface="Calibri" panose="020F0502020204030204"/>
                </a:endParaRPr>
              </a:p>
            </p:txBody>
          </p:sp>
        </p:grpSp>
        <p:grpSp>
          <p:nvGrpSpPr>
            <p:cNvPr id="145" name="节点1">
              <a:extLst>
                <a:ext uri="{FF2B5EF4-FFF2-40B4-BE49-F238E27FC236}">
                  <a16:creationId xmlns:a16="http://schemas.microsoft.com/office/drawing/2014/main" id="{3772DD56-904D-4DFF-B0AA-750C4690E40D}"/>
                </a:ext>
              </a:extLst>
            </p:cNvPr>
            <p:cNvGrpSpPr/>
            <p:nvPr/>
          </p:nvGrpSpPr>
          <p:grpSpPr>
            <a:xfrm>
              <a:off x="860349" y="2471372"/>
              <a:ext cx="297038" cy="288000"/>
              <a:chOff x="1043871" y="2352421"/>
              <a:chExt cx="297038" cy="288000"/>
            </a:xfrm>
          </p:grpSpPr>
          <p:sp>
            <p:nvSpPr>
              <p:cNvPr id="76" name="node1">
                <a:extLst>
                  <a:ext uri="{FF2B5EF4-FFF2-40B4-BE49-F238E27FC236}">
                    <a16:creationId xmlns:a16="http://schemas.microsoft.com/office/drawing/2014/main" id="{C2AC8CDE-D4E3-4859-8095-176A13D87E81}"/>
                  </a:ext>
                </a:extLst>
              </p:cNvPr>
              <p:cNvSpPr/>
              <p:nvPr/>
            </p:nvSpPr>
            <p:spPr>
              <a:xfrm>
                <a:off x="1052909" y="2352421"/>
                <a:ext cx="288000" cy="288000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Calibri" panose="020F0502020204030204"/>
                </a:endParaRPr>
              </a:p>
            </p:txBody>
          </p:sp>
          <p:sp>
            <p:nvSpPr>
              <p:cNvPr id="139" name="1">
                <a:extLst>
                  <a:ext uri="{FF2B5EF4-FFF2-40B4-BE49-F238E27FC236}">
                    <a16:creationId xmlns:a16="http://schemas.microsoft.com/office/drawing/2014/main" id="{25EE1D3D-6CB8-428E-B9F0-D5210784FBE1}"/>
                  </a:ext>
                </a:extLst>
              </p:cNvPr>
              <p:cNvSpPr txBox="1"/>
              <p:nvPr/>
            </p:nvSpPr>
            <p:spPr>
              <a:xfrm>
                <a:off x="1043871" y="2352421"/>
                <a:ext cx="288000" cy="2880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 anchorCtr="1">
                <a:norm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r>
                  <a:rPr kumimoji="0" lang="en-US" altLang="zh-CN" sz="14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omic Sans MS" panose="030F0702030302020204" pitchFamily="66" charset="0"/>
                    <a:sym typeface="Calibri" panose="020F0502020204030204"/>
                  </a:rPr>
                  <a:t>1</a:t>
                </a:r>
                <a:endParaRPr kumimoji="0" lang="zh-CN" altLang="en-US" sz="1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omic Sans MS" panose="030F0702030302020204" pitchFamily="66" charset="0"/>
                  <a:sym typeface="Calibri" panose="020F0502020204030204"/>
                </a:endParaRPr>
              </a:p>
            </p:txBody>
          </p:sp>
        </p:grpSp>
        <p:grpSp>
          <p:nvGrpSpPr>
            <p:cNvPr id="150" name="节点4">
              <a:extLst>
                <a:ext uri="{FF2B5EF4-FFF2-40B4-BE49-F238E27FC236}">
                  <a16:creationId xmlns:a16="http://schemas.microsoft.com/office/drawing/2014/main" id="{581E1015-86B5-4913-ADF2-B7608A49008B}"/>
                </a:ext>
              </a:extLst>
            </p:cNvPr>
            <p:cNvGrpSpPr/>
            <p:nvPr/>
          </p:nvGrpSpPr>
          <p:grpSpPr>
            <a:xfrm>
              <a:off x="1433976" y="2903372"/>
              <a:ext cx="291142" cy="288000"/>
              <a:chOff x="1617498" y="2784421"/>
              <a:chExt cx="291142" cy="288000"/>
            </a:xfrm>
          </p:grpSpPr>
          <p:sp>
            <p:nvSpPr>
              <p:cNvPr id="77" name="node4">
                <a:extLst>
                  <a:ext uri="{FF2B5EF4-FFF2-40B4-BE49-F238E27FC236}">
                    <a16:creationId xmlns:a16="http://schemas.microsoft.com/office/drawing/2014/main" id="{16F50BC4-7DC1-4E80-A707-836B550B30AB}"/>
                  </a:ext>
                </a:extLst>
              </p:cNvPr>
              <p:cNvSpPr/>
              <p:nvPr/>
            </p:nvSpPr>
            <p:spPr>
              <a:xfrm>
                <a:off x="1620640" y="2784421"/>
                <a:ext cx="288000" cy="288000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Calibri" panose="020F0502020204030204"/>
                </a:endParaRPr>
              </a:p>
            </p:txBody>
          </p:sp>
          <p:sp>
            <p:nvSpPr>
              <p:cNvPr id="140" name="4">
                <a:extLst>
                  <a:ext uri="{FF2B5EF4-FFF2-40B4-BE49-F238E27FC236}">
                    <a16:creationId xmlns:a16="http://schemas.microsoft.com/office/drawing/2014/main" id="{D497327C-21EF-4542-B2A9-4DEE29A7D456}"/>
                  </a:ext>
                </a:extLst>
              </p:cNvPr>
              <p:cNvSpPr txBox="1"/>
              <p:nvPr/>
            </p:nvSpPr>
            <p:spPr>
              <a:xfrm>
                <a:off x="1617498" y="2784421"/>
                <a:ext cx="288000" cy="2880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 anchorCtr="1">
                <a:norm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r>
                  <a:rPr lang="en-US" altLang="zh-CN" sz="1400" dirty="0">
                    <a:latin typeface="Comic Sans MS" panose="030F0702030302020204" pitchFamily="66" charset="0"/>
                  </a:rPr>
                  <a:t>4</a:t>
                </a:r>
                <a:endParaRPr kumimoji="0" lang="zh-CN" altLang="en-US" sz="1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omic Sans MS" panose="030F0702030302020204" pitchFamily="66" charset="0"/>
                  <a:sym typeface="Calibri" panose="020F0502020204030204"/>
                </a:endParaRPr>
              </a:p>
            </p:txBody>
          </p:sp>
        </p:grpSp>
        <p:grpSp>
          <p:nvGrpSpPr>
            <p:cNvPr id="149" name="节点3">
              <a:extLst>
                <a:ext uri="{FF2B5EF4-FFF2-40B4-BE49-F238E27FC236}">
                  <a16:creationId xmlns:a16="http://schemas.microsoft.com/office/drawing/2014/main" id="{7250D897-0BC4-42C6-8114-34040D6B9315}"/>
                </a:ext>
              </a:extLst>
            </p:cNvPr>
            <p:cNvGrpSpPr/>
            <p:nvPr/>
          </p:nvGrpSpPr>
          <p:grpSpPr>
            <a:xfrm>
              <a:off x="1963630" y="2344576"/>
              <a:ext cx="289027" cy="299161"/>
              <a:chOff x="2147152" y="2225625"/>
              <a:chExt cx="289027" cy="299161"/>
            </a:xfrm>
          </p:grpSpPr>
          <p:sp>
            <p:nvSpPr>
              <p:cNvPr id="78" name="node3">
                <a:extLst>
                  <a:ext uri="{FF2B5EF4-FFF2-40B4-BE49-F238E27FC236}">
                    <a16:creationId xmlns:a16="http://schemas.microsoft.com/office/drawing/2014/main" id="{0EEC2932-2449-41FB-8C1B-77C3F7480700}"/>
                  </a:ext>
                </a:extLst>
              </p:cNvPr>
              <p:cNvSpPr/>
              <p:nvPr/>
            </p:nvSpPr>
            <p:spPr>
              <a:xfrm>
                <a:off x="2148179" y="2236786"/>
                <a:ext cx="288000" cy="288000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Calibri" panose="020F0502020204030204"/>
                </a:endParaRPr>
              </a:p>
            </p:txBody>
          </p:sp>
          <p:sp>
            <p:nvSpPr>
              <p:cNvPr id="141" name="3">
                <a:extLst>
                  <a:ext uri="{FF2B5EF4-FFF2-40B4-BE49-F238E27FC236}">
                    <a16:creationId xmlns:a16="http://schemas.microsoft.com/office/drawing/2014/main" id="{DC5FC49F-2F63-441D-82DF-92F7413CD076}"/>
                  </a:ext>
                </a:extLst>
              </p:cNvPr>
              <p:cNvSpPr txBox="1"/>
              <p:nvPr/>
            </p:nvSpPr>
            <p:spPr>
              <a:xfrm>
                <a:off x="2147152" y="2225625"/>
                <a:ext cx="288000" cy="2880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 anchorCtr="1">
                <a:norm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r>
                  <a:rPr lang="en-US" altLang="zh-CN" sz="1400" dirty="0">
                    <a:latin typeface="Comic Sans MS" panose="030F0702030302020204" pitchFamily="66" charset="0"/>
                  </a:rPr>
                  <a:t>3</a:t>
                </a:r>
                <a:endParaRPr kumimoji="0" lang="zh-CN" altLang="en-US" sz="1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omic Sans MS" panose="030F0702030302020204" pitchFamily="66" charset="0"/>
                  <a:sym typeface="Calibri" panose="020F0502020204030204"/>
                </a:endParaRPr>
              </a:p>
            </p:txBody>
          </p:sp>
        </p:grpSp>
        <p:grpSp>
          <p:nvGrpSpPr>
            <p:cNvPr id="147" name="节点6">
              <a:extLst>
                <a:ext uri="{FF2B5EF4-FFF2-40B4-BE49-F238E27FC236}">
                  <a16:creationId xmlns:a16="http://schemas.microsoft.com/office/drawing/2014/main" id="{DDB27279-94A0-4B30-AA3C-66101D999122}"/>
                </a:ext>
              </a:extLst>
            </p:cNvPr>
            <p:cNvGrpSpPr/>
            <p:nvPr/>
          </p:nvGrpSpPr>
          <p:grpSpPr>
            <a:xfrm>
              <a:off x="2592678" y="2874255"/>
              <a:ext cx="288000" cy="288000"/>
              <a:chOff x="2776200" y="2755304"/>
              <a:chExt cx="288000" cy="288000"/>
            </a:xfrm>
          </p:grpSpPr>
          <p:sp>
            <p:nvSpPr>
              <p:cNvPr id="80" name="node6">
                <a:extLst>
                  <a:ext uri="{FF2B5EF4-FFF2-40B4-BE49-F238E27FC236}">
                    <a16:creationId xmlns:a16="http://schemas.microsoft.com/office/drawing/2014/main" id="{5B1AD0F6-9F09-4E13-AC2F-001BF16E579A}"/>
                  </a:ext>
                </a:extLst>
              </p:cNvPr>
              <p:cNvSpPr/>
              <p:nvPr/>
            </p:nvSpPr>
            <p:spPr>
              <a:xfrm>
                <a:off x="2776200" y="2755304"/>
                <a:ext cx="288000" cy="288000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Calibri" panose="020F0502020204030204"/>
                </a:endParaRPr>
              </a:p>
            </p:txBody>
          </p:sp>
          <p:sp>
            <p:nvSpPr>
              <p:cNvPr id="142" name="6">
                <a:extLst>
                  <a:ext uri="{FF2B5EF4-FFF2-40B4-BE49-F238E27FC236}">
                    <a16:creationId xmlns:a16="http://schemas.microsoft.com/office/drawing/2014/main" id="{41E84379-D068-4872-89E5-92755B9F26A3}"/>
                  </a:ext>
                </a:extLst>
              </p:cNvPr>
              <p:cNvSpPr txBox="1"/>
              <p:nvPr/>
            </p:nvSpPr>
            <p:spPr>
              <a:xfrm>
                <a:off x="2776200" y="2755304"/>
                <a:ext cx="288000" cy="2880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 anchorCtr="1">
                <a:norm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r>
                  <a:rPr lang="en-US" altLang="zh-CN" sz="1400" dirty="0">
                    <a:latin typeface="Comic Sans MS" panose="030F0702030302020204" pitchFamily="66" charset="0"/>
                  </a:rPr>
                  <a:t>6</a:t>
                </a:r>
                <a:endParaRPr kumimoji="0" lang="zh-CN" altLang="en-US" sz="1400" b="0" i="0" u="none" strike="noStrike" cap="none" spc="0" normalizeH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omic Sans MS" panose="030F0702030302020204" pitchFamily="66" charset="0"/>
                  <a:sym typeface="Calibri" panose="020F0502020204030204"/>
                </a:endParaRPr>
              </a:p>
            </p:txBody>
          </p:sp>
        </p:grpSp>
        <p:grpSp>
          <p:nvGrpSpPr>
            <p:cNvPr id="148" name="节点5">
              <a:extLst>
                <a:ext uri="{FF2B5EF4-FFF2-40B4-BE49-F238E27FC236}">
                  <a16:creationId xmlns:a16="http://schemas.microsoft.com/office/drawing/2014/main" id="{5CC06087-1F46-4528-ADE5-71AD576B6D1E}"/>
                </a:ext>
              </a:extLst>
            </p:cNvPr>
            <p:cNvGrpSpPr/>
            <p:nvPr/>
          </p:nvGrpSpPr>
          <p:grpSpPr>
            <a:xfrm>
              <a:off x="2823791" y="2139104"/>
              <a:ext cx="290191" cy="292298"/>
              <a:chOff x="3007313" y="2020153"/>
              <a:chExt cx="290191" cy="292298"/>
            </a:xfrm>
          </p:grpSpPr>
          <p:sp>
            <p:nvSpPr>
              <p:cNvPr id="79" name="node5">
                <a:extLst>
                  <a:ext uri="{FF2B5EF4-FFF2-40B4-BE49-F238E27FC236}">
                    <a16:creationId xmlns:a16="http://schemas.microsoft.com/office/drawing/2014/main" id="{80872ED2-F285-470A-B246-C90248F2F0BA}"/>
                  </a:ext>
                </a:extLst>
              </p:cNvPr>
              <p:cNvSpPr/>
              <p:nvPr/>
            </p:nvSpPr>
            <p:spPr>
              <a:xfrm>
                <a:off x="3007313" y="2020153"/>
                <a:ext cx="288000" cy="288000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Calibri" panose="020F0502020204030204"/>
                </a:endParaRPr>
              </a:p>
            </p:txBody>
          </p:sp>
          <p:sp>
            <p:nvSpPr>
              <p:cNvPr id="143" name="5">
                <a:extLst>
                  <a:ext uri="{FF2B5EF4-FFF2-40B4-BE49-F238E27FC236}">
                    <a16:creationId xmlns:a16="http://schemas.microsoft.com/office/drawing/2014/main" id="{72F7F41D-65A5-4710-BA38-140F5841443B}"/>
                  </a:ext>
                </a:extLst>
              </p:cNvPr>
              <p:cNvSpPr txBox="1"/>
              <p:nvPr/>
            </p:nvSpPr>
            <p:spPr>
              <a:xfrm>
                <a:off x="3009504" y="2024451"/>
                <a:ext cx="288000" cy="2880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 anchorCtr="1">
                <a:norm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r>
                  <a:rPr lang="en-US" altLang="zh-CN" sz="1400" dirty="0">
                    <a:latin typeface="Comic Sans MS" panose="030F0702030302020204" pitchFamily="66" charset="0"/>
                  </a:rPr>
                  <a:t>5</a:t>
                </a:r>
                <a:endParaRPr kumimoji="0" lang="zh-CN" altLang="en-US" sz="1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omic Sans MS" panose="030F0702030302020204" pitchFamily="66" charset="0"/>
                  <a:sym typeface="Calibri" panose="020F0502020204030204"/>
                </a:endParaRPr>
              </a:p>
            </p:txBody>
          </p:sp>
        </p:grpSp>
        <p:grpSp>
          <p:nvGrpSpPr>
            <p:cNvPr id="146" name="节点7">
              <a:extLst>
                <a:ext uri="{FF2B5EF4-FFF2-40B4-BE49-F238E27FC236}">
                  <a16:creationId xmlns:a16="http://schemas.microsoft.com/office/drawing/2014/main" id="{31162823-E2A1-4C8D-8658-2837218A0D73}"/>
                </a:ext>
              </a:extLst>
            </p:cNvPr>
            <p:cNvGrpSpPr/>
            <p:nvPr/>
          </p:nvGrpSpPr>
          <p:grpSpPr>
            <a:xfrm>
              <a:off x="3421668" y="2615372"/>
              <a:ext cx="290191" cy="288000"/>
              <a:chOff x="3605190" y="2496421"/>
              <a:chExt cx="290191" cy="288000"/>
            </a:xfrm>
          </p:grpSpPr>
          <p:sp>
            <p:nvSpPr>
              <p:cNvPr id="81" name="node7">
                <a:extLst>
                  <a:ext uri="{FF2B5EF4-FFF2-40B4-BE49-F238E27FC236}">
                    <a16:creationId xmlns:a16="http://schemas.microsoft.com/office/drawing/2014/main" id="{181981B7-9B15-45D1-919C-6322F22FF106}"/>
                  </a:ext>
                </a:extLst>
              </p:cNvPr>
              <p:cNvSpPr/>
              <p:nvPr/>
            </p:nvSpPr>
            <p:spPr>
              <a:xfrm>
                <a:off x="3605190" y="2496421"/>
                <a:ext cx="288000" cy="288000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Calibri" panose="020F0502020204030204"/>
                </a:endParaRPr>
              </a:p>
            </p:txBody>
          </p:sp>
          <p:sp>
            <p:nvSpPr>
              <p:cNvPr id="144" name="7">
                <a:extLst>
                  <a:ext uri="{FF2B5EF4-FFF2-40B4-BE49-F238E27FC236}">
                    <a16:creationId xmlns:a16="http://schemas.microsoft.com/office/drawing/2014/main" id="{685FCDD4-326F-46CB-8E1F-35CD56172FC9}"/>
                  </a:ext>
                </a:extLst>
              </p:cNvPr>
              <p:cNvSpPr txBox="1"/>
              <p:nvPr/>
            </p:nvSpPr>
            <p:spPr>
              <a:xfrm>
                <a:off x="3607381" y="2496421"/>
                <a:ext cx="288000" cy="2880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 anchorCtr="1">
                <a:norm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r>
                  <a:rPr lang="en-US" altLang="zh-CN" sz="1400" dirty="0">
                    <a:latin typeface="Comic Sans MS" panose="030F0702030302020204" pitchFamily="66" charset="0"/>
                  </a:rPr>
                  <a:t>7</a:t>
                </a:r>
                <a:endParaRPr kumimoji="0" lang="zh-CN" altLang="en-US" sz="1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omic Sans MS" panose="030F0702030302020204" pitchFamily="66" charset="0"/>
                  <a:sym typeface="Calibri" panose="020F0502020204030204"/>
                </a:endParaRPr>
              </a:p>
            </p:txBody>
          </p:sp>
        </p:grpSp>
      </p:grpSp>
      <p:grpSp>
        <p:nvGrpSpPr>
          <p:cNvPr id="3" name="左下">
            <a:extLst>
              <a:ext uri="{FF2B5EF4-FFF2-40B4-BE49-F238E27FC236}">
                <a16:creationId xmlns:a16="http://schemas.microsoft.com/office/drawing/2014/main" id="{340C385C-97A1-4CE3-8E9B-952418881773}"/>
              </a:ext>
            </a:extLst>
          </p:cNvPr>
          <p:cNvGrpSpPr/>
          <p:nvPr/>
        </p:nvGrpSpPr>
        <p:grpSpPr>
          <a:xfrm>
            <a:off x="401767" y="3029590"/>
            <a:ext cx="4398007" cy="1719121"/>
            <a:chOff x="401767" y="3029590"/>
            <a:chExt cx="4398007" cy="1719121"/>
          </a:xfrm>
        </p:grpSpPr>
        <p:sp>
          <p:nvSpPr>
            <p:cNvPr id="477" name="文本框 476">
              <a:extLst>
                <a:ext uri="{FF2B5EF4-FFF2-40B4-BE49-F238E27FC236}">
                  <a16:creationId xmlns:a16="http://schemas.microsoft.com/office/drawing/2014/main" id="{E3F31C4F-AD12-4197-A0F9-71A8B0BA6C6F}"/>
                </a:ext>
              </a:extLst>
            </p:cNvPr>
            <p:cNvSpPr txBox="1"/>
            <p:nvPr/>
          </p:nvSpPr>
          <p:spPr>
            <a:xfrm>
              <a:off x="3161112" y="4225493"/>
              <a:ext cx="1333950" cy="523218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en-US" altLang="zh-CN" sz="1400" dirty="0">
                  <a:latin typeface="Comic Sans MS" panose="030F0702030302020204" pitchFamily="66" charset="0"/>
                </a:rPr>
                <a:t>1 stops at 3</a:t>
              </a:r>
            </a:p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1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omic Sans MS" panose="030F0702030302020204" pitchFamily="66" charset="0"/>
                  <a:sym typeface="Calibri" panose="020F0502020204030204"/>
                </a:rPr>
                <a:t>6 stops at 5</a:t>
              </a:r>
              <a:endParaRPr kumimoji="0" lang="zh-CN" alt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mic Sans MS" panose="030F0702030302020204" pitchFamily="66" charset="0"/>
                <a:sym typeface="Calibri" panose="020F0502020204030204"/>
              </a:endParaRPr>
            </a:p>
          </p:txBody>
        </p:sp>
        <p:grpSp>
          <p:nvGrpSpPr>
            <p:cNvPr id="87" name="traditional random walk">
              <a:extLst>
                <a:ext uri="{FF2B5EF4-FFF2-40B4-BE49-F238E27FC236}">
                  <a16:creationId xmlns:a16="http://schemas.microsoft.com/office/drawing/2014/main" id="{A264E3C4-5CAD-480A-B91D-C5877AB42713}"/>
                </a:ext>
              </a:extLst>
            </p:cNvPr>
            <p:cNvGrpSpPr/>
            <p:nvPr/>
          </p:nvGrpSpPr>
          <p:grpSpPr>
            <a:xfrm>
              <a:off x="401767" y="3029590"/>
              <a:ext cx="2416405" cy="1677782"/>
              <a:chOff x="4577300" y="678434"/>
              <a:chExt cx="2416405" cy="1677782"/>
            </a:xfrm>
          </p:grpSpPr>
          <p:grpSp>
            <p:nvGrpSpPr>
              <p:cNvPr id="338" name="节点7">
                <a:extLst>
                  <a:ext uri="{FF2B5EF4-FFF2-40B4-BE49-F238E27FC236}">
                    <a16:creationId xmlns:a16="http://schemas.microsoft.com/office/drawing/2014/main" id="{40F87231-2A98-4FDC-B6E6-0A55BC67E24D}"/>
                  </a:ext>
                </a:extLst>
              </p:cNvPr>
              <p:cNvGrpSpPr/>
              <p:nvPr/>
            </p:nvGrpSpPr>
            <p:grpSpPr>
              <a:xfrm>
                <a:off x="4589214" y="927185"/>
                <a:ext cx="180000" cy="180000"/>
                <a:chOff x="3605190" y="2496421"/>
                <a:chExt cx="290191" cy="288000"/>
              </a:xfrm>
            </p:grpSpPr>
            <p:sp>
              <p:nvSpPr>
                <p:cNvPr id="339" name="node7">
                  <a:extLst>
                    <a:ext uri="{FF2B5EF4-FFF2-40B4-BE49-F238E27FC236}">
                      <a16:creationId xmlns:a16="http://schemas.microsoft.com/office/drawing/2014/main" id="{33BBC4E5-1612-4679-B736-AE06E835DF72}"/>
                    </a:ext>
                  </a:extLst>
                </p:cNvPr>
                <p:cNvSpPr/>
                <p:nvPr/>
              </p:nvSpPr>
              <p:spPr>
                <a:xfrm>
                  <a:off x="3605190" y="2496421"/>
                  <a:ext cx="288000" cy="288000"/>
                </a:xfrm>
                <a:prstGeom prst="ellipse">
                  <a:avLst/>
                </a:prstGeom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spAutoFit/>
                </a:bodyPr>
                <a:lstStyle/>
                <a:p>
                  <a:pPr marL="0" marR="0" indent="0" algn="l" defTabSz="4572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</a:pPr>
                  <a:endParaRPr kumimoji="0" lang="zh-CN" altLang="en-US" sz="12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ea typeface="+mn-ea"/>
                    <a:cs typeface="+mn-cs"/>
                    <a:sym typeface="Calibri" panose="020F0502020204030204"/>
                  </a:endParaRPr>
                </a:p>
              </p:txBody>
            </p:sp>
            <p:sp>
              <p:nvSpPr>
                <p:cNvPr id="340" name="7">
                  <a:extLst>
                    <a:ext uri="{FF2B5EF4-FFF2-40B4-BE49-F238E27FC236}">
                      <a16:creationId xmlns:a16="http://schemas.microsoft.com/office/drawing/2014/main" id="{057705E9-1548-4064-B862-074737F1E616}"/>
                    </a:ext>
                  </a:extLst>
                </p:cNvPr>
                <p:cNvSpPr txBox="1"/>
                <p:nvPr/>
              </p:nvSpPr>
              <p:spPr>
                <a:xfrm>
                  <a:off x="3607381" y="2496421"/>
                  <a:ext cx="288000" cy="28800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none"/>
              </p:style>
              <p:txBody>
                <a:bodyPr rot="0" spcFirstLastPara="1" vertOverflow="overflow" horzOverflow="overflow" vert="horz" wrap="square" lIns="0" tIns="0" rIns="0" bIns="0" numCol="1" spcCol="38100" rtlCol="0" anchor="ctr" anchorCtr="1">
                  <a:normAutofit/>
                </a:bodyPr>
                <a:lstStyle/>
                <a:p>
                  <a:pPr marL="0" marR="0" indent="0" algn="l" defTabSz="4572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</a:pPr>
                  <a:r>
                    <a:rPr kumimoji="0" lang="en-US" altLang="zh-CN" sz="1000" b="0" i="0" u="none" strike="noStrike" cap="none" spc="0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Comic Sans MS" panose="030F0702030302020204" pitchFamily="66" charset="0"/>
                      <a:sym typeface="Calibri" panose="020F0502020204030204"/>
                    </a:rPr>
                    <a:t>2</a:t>
                  </a:r>
                  <a:endParaRPr kumimoji="0" lang="zh-CN" altLang="en-US" sz="10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omic Sans MS" panose="030F0702030302020204" pitchFamily="66" charset="0"/>
                    <a:sym typeface="Calibri" panose="020F0502020204030204"/>
                  </a:endParaRPr>
                </a:p>
              </p:txBody>
            </p:sp>
          </p:grpSp>
          <p:grpSp>
            <p:nvGrpSpPr>
              <p:cNvPr id="344" name="节点1">
                <a:extLst>
                  <a:ext uri="{FF2B5EF4-FFF2-40B4-BE49-F238E27FC236}">
                    <a16:creationId xmlns:a16="http://schemas.microsoft.com/office/drawing/2014/main" id="{4113D9EB-F60F-4832-86D0-71B3CFC70F0D}"/>
                  </a:ext>
                </a:extLst>
              </p:cNvPr>
              <p:cNvGrpSpPr/>
              <p:nvPr/>
            </p:nvGrpSpPr>
            <p:grpSpPr>
              <a:xfrm>
                <a:off x="4577300" y="680124"/>
                <a:ext cx="189802" cy="178310"/>
                <a:chOff x="1043871" y="2352421"/>
                <a:chExt cx="297038" cy="288000"/>
              </a:xfrm>
            </p:grpSpPr>
            <p:sp>
              <p:nvSpPr>
                <p:cNvPr id="345" name="node1">
                  <a:extLst>
                    <a:ext uri="{FF2B5EF4-FFF2-40B4-BE49-F238E27FC236}">
                      <a16:creationId xmlns:a16="http://schemas.microsoft.com/office/drawing/2014/main" id="{0623A2BC-4685-449F-AB3C-40245E905327}"/>
                    </a:ext>
                  </a:extLst>
                </p:cNvPr>
                <p:cNvSpPr/>
                <p:nvPr/>
              </p:nvSpPr>
              <p:spPr>
                <a:xfrm>
                  <a:off x="1052909" y="2352421"/>
                  <a:ext cx="288000" cy="288000"/>
                </a:xfrm>
                <a:prstGeom prst="ellipse">
                  <a:avLst/>
                </a:prstGeom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spAutoFit/>
                </a:bodyPr>
                <a:lstStyle/>
                <a:p>
                  <a:pPr marL="0" marR="0" indent="0" algn="l" defTabSz="4572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</a:pPr>
                  <a:endParaRPr kumimoji="0" lang="zh-CN" altLang="en-US" sz="12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ea typeface="+mn-ea"/>
                    <a:cs typeface="+mn-cs"/>
                    <a:sym typeface="Calibri" panose="020F0502020204030204"/>
                  </a:endParaRPr>
                </a:p>
              </p:txBody>
            </p:sp>
            <p:sp>
              <p:nvSpPr>
                <p:cNvPr id="346" name="1">
                  <a:extLst>
                    <a:ext uri="{FF2B5EF4-FFF2-40B4-BE49-F238E27FC236}">
                      <a16:creationId xmlns:a16="http://schemas.microsoft.com/office/drawing/2014/main" id="{B8F09DEB-FE42-4966-9E84-EFAD9FF84119}"/>
                    </a:ext>
                  </a:extLst>
                </p:cNvPr>
                <p:cNvSpPr txBox="1"/>
                <p:nvPr/>
              </p:nvSpPr>
              <p:spPr>
                <a:xfrm>
                  <a:off x="1043871" y="2352421"/>
                  <a:ext cx="281698" cy="28800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none"/>
              </p:style>
              <p:txBody>
                <a:bodyPr rot="0" spcFirstLastPara="1" vertOverflow="overflow" horzOverflow="overflow" vert="horz" wrap="square" lIns="0" tIns="0" rIns="0" bIns="0" numCol="1" spcCol="38100" rtlCol="0" anchor="ctr" anchorCtr="1">
                  <a:normAutofit/>
                </a:bodyPr>
                <a:lstStyle/>
                <a:p>
                  <a:pPr marL="0" marR="0" indent="0" algn="l" defTabSz="4572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</a:pPr>
                  <a:r>
                    <a:rPr kumimoji="0" lang="en-US" altLang="zh-CN" sz="1000" b="0" i="0" u="none" strike="noStrike" cap="none" spc="0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Comic Sans MS" panose="030F0702030302020204" pitchFamily="66" charset="0"/>
                      <a:sym typeface="Calibri" panose="020F0502020204030204"/>
                    </a:rPr>
                    <a:t>1</a:t>
                  </a:r>
                  <a:endParaRPr kumimoji="0" lang="zh-CN" altLang="en-US" sz="10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omic Sans MS" panose="030F0702030302020204" pitchFamily="66" charset="0"/>
                    <a:sym typeface="Calibri" panose="020F0502020204030204"/>
                  </a:endParaRPr>
                </a:p>
              </p:txBody>
            </p:sp>
          </p:grpSp>
          <p:grpSp>
            <p:nvGrpSpPr>
              <p:cNvPr id="362" name="节点7">
                <a:extLst>
                  <a:ext uri="{FF2B5EF4-FFF2-40B4-BE49-F238E27FC236}">
                    <a16:creationId xmlns:a16="http://schemas.microsoft.com/office/drawing/2014/main" id="{D3310BE6-852D-4F98-98A4-30B4D4381111}"/>
                  </a:ext>
                </a:extLst>
              </p:cNvPr>
              <p:cNvGrpSpPr/>
              <p:nvPr/>
            </p:nvGrpSpPr>
            <p:grpSpPr>
              <a:xfrm>
                <a:off x="4590485" y="1175936"/>
                <a:ext cx="180000" cy="180000"/>
                <a:chOff x="3605190" y="2496421"/>
                <a:chExt cx="290191" cy="288000"/>
              </a:xfrm>
            </p:grpSpPr>
            <p:sp>
              <p:nvSpPr>
                <p:cNvPr id="363" name="node7">
                  <a:extLst>
                    <a:ext uri="{FF2B5EF4-FFF2-40B4-BE49-F238E27FC236}">
                      <a16:creationId xmlns:a16="http://schemas.microsoft.com/office/drawing/2014/main" id="{BC4C82F1-2673-4D94-B2A3-7500BC394633}"/>
                    </a:ext>
                  </a:extLst>
                </p:cNvPr>
                <p:cNvSpPr/>
                <p:nvPr/>
              </p:nvSpPr>
              <p:spPr>
                <a:xfrm>
                  <a:off x="3605190" y="2496421"/>
                  <a:ext cx="288000" cy="288000"/>
                </a:xfrm>
                <a:prstGeom prst="ellipse">
                  <a:avLst/>
                </a:prstGeom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spAutoFit/>
                </a:bodyPr>
                <a:lstStyle/>
                <a:p>
                  <a:pPr marL="0" marR="0" indent="0" algn="l" defTabSz="4572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</a:pPr>
                  <a:endParaRPr kumimoji="0" lang="zh-CN" altLang="en-US" sz="12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ea typeface="+mn-ea"/>
                    <a:cs typeface="+mn-cs"/>
                    <a:sym typeface="Calibri" panose="020F0502020204030204"/>
                  </a:endParaRPr>
                </a:p>
              </p:txBody>
            </p:sp>
            <p:sp>
              <p:nvSpPr>
                <p:cNvPr id="364" name="7">
                  <a:extLst>
                    <a:ext uri="{FF2B5EF4-FFF2-40B4-BE49-F238E27FC236}">
                      <a16:creationId xmlns:a16="http://schemas.microsoft.com/office/drawing/2014/main" id="{76E742FE-8363-456D-8D1C-36C6D68BF61D}"/>
                    </a:ext>
                  </a:extLst>
                </p:cNvPr>
                <p:cNvSpPr txBox="1"/>
                <p:nvPr/>
              </p:nvSpPr>
              <p:spPr>
                <a:xfrm>
                  <a:off x="3607381" y="2496421"/>
                  <a:ext cx="288000" cy="28800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none"/>
              </p:style>
              <p:txBody>
                <a:bodyPr rot="0" spcFirstLastPara="1" vertOverflow="overflow" horzOverflow="overflow" vert="horz" wrap="square" lIns="0" tIns="0" rIns="0" bIns="0" numCol="1" spcCol="38100" rtlCol="0" anchor="ctr" anchorCtr="1">
                  <a:normAutofit/>
                </a:bodyPr>
                <a:lstStyle/>
                <a:p>
                  <a:pPr marL="0" marR="0" indent="0" algn="l" defTabSz="4572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</a:pPr>
                  <a:r>
                    <a:rPr kumimoji="0" lang="en-US" altLang="zh-CN" sz="1000" b="0" i="0" u="none" strike="noStrike" cap="none" spc="0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Comic Sans MS" panose="030F0702030302020204" pitchFamily="66" charset="0"/>
                      <a:sym typeface="Calibri" panose="020F0502020204030204"/>
                    </a:rPr>
                    <a:t>3</a:t>
                  </a:r>
                  <a:endParaRPr kumimoji="0" lang="zh-CN" altLang="en-US" sz="10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omic Sans MS" panose="030F0702030302020204" pitchFamily="66" charset="0"/>
                    <a:sym typeface="Calibri" panose="020F0502020204030204"/>
                  </a:endParaRPr>
                </a:p>
              </p:txBody>
            </p:sp>
          </p:grpSp>
          <p:grpSp>
            <p:nvGrpSpPr>
              <p:cNvPr id="365" name="节点7">
                <a:extLst>
                  <a:ext uri="{FF2B5EF4-FFF2-40B4-BE49-F238E27FC236}">
                    <a16:creationId xmlns:a16="http://schemas.microsoft.com/office/drawing/2014/main" id="{F8E84251-059E-4694-B522-031BCDAF1ED6}"/>
                  </a:ext>
                </a:extLst>
              </p:cNvPr>
              <p:cNvGrpSpPr/>
              <p:nvPr/>
            </p:nvGrpSpPr>
            <p:grpSpPr>
              <a:xfrm>
                <a:off x="4595565" y="1427299"/>
                <a:ext cx="180000" cy="180000"/>
                <a:chOff x="3605190" y="2496421"/>
                <a:chExt cx="290191" cy="288000"/>
              </a:xfrm>
            </p:grpSpPr>
            <p:sp>
              <p:nvSpPr>
                <p:cNvPr id="366" name="node7">
                  <a:extLst>
                    <a:ext uri="{FF2B5EF4-FFF2-40B4-BE49-F238E27FC236}">
                      <a16:creationId xmlns:a16="http://schemas.microsoft.com/office/drawing/2014/main" id="{77FF4338-C21E-4FF4-80F8-A681C9D7BA02}"/>
                    </a:ext>
                  </a:extLst>
                </p:cNvPr>
                <p:cNvSpPr/>
                <p:nvPr/>
              </p:nvSpPr>
              <p:spPr>
                <a:xfrm>
                  <a:off x="3605190" y="2496421"/>
                  <a:ext cx="288000" cy="288000"/>
                </a:xfrm>
                <a:prstGeom prst="ellipse">
                  <a:avLst/>
                </a:prstGeom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spAutoFit/>
                </a:bodyPr>
                <a:lstStyle/>
                <a:p>
                  <a:pPr marL="0" marR="0" indent="0" algn="l" defTabSz="4572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</a:pPr>
                  <a:endParaRPr kumimoji="0" lang="zh-CN" altLang="en-US" sz="12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ea typeface="+mn-ea"/>
                    <a:cs typeface="+mn-cs"/>
                    <a:sym typeface="Calibri" panose="020F0502020204030204"/>
                  </a:endParaRPr>
                </a:p>
              </p:txBody>
            </p:sp>
            <p:sp>
              <p:nvSpPr>
                <p:cNvPr id="367" name="7">
                  <a:extLst>
                    <a:ext uri="{FF2B5EF4-FFF2-40B4-BE49-F238E27FC236}">
                      <a16:creationId xmlns:a16="http://schemas.microsoft.com/office/drawing/2014/main" id="{8F9F3875-752F-4365-8496-53FB97860A3C}"/>
                    </a:ext>
                  </a:extLst>
                </p:cNvPr>
                <p:cNvSpPr txBox="1"/>
                <p:nvPr/>
              </p:nvSpPr>
              <p:spPr>
                <a:xfrm>
                  <a:off x="3607381" y="2496421"/>
                  <a:ext cx="288000" cy="28800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none"/>
              </p:style>
              <p:txBody>
                <a:bodyPr rot="0" spcFirstLastPara="1" vertOverflow="overflow" horzOverflow="overflow" vert="horz" wrap="square" lIns="0" tIns="0" rIns="0" bIns="0" numCol="1" spcCol="38100" rtlCol="0" anchor="ctr" anchorCtr="1">
                  <a:normAutofit/>
                </a:bodyPr>
                <a:lstStyle/>
                <a:p>
                  <a:pPr marL="0" marR="0" indent="0" algn="l" defTabSz="4572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</a:pPr>
                  <a:r>
                    <a:rPr kumimoji="0" lang="en-US" altLang="zh-CN" sz="1000" b="0" i="0" u="none" strike="noStrike" cap="none" spc="0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Comic Sans MS" panose="030F0702030302020204" pitchFamily="66" charset="0"/>
                      <a:sym typeface="Calibri" panose="020F0502020204030204"/>
                    </a:rPr>
                    <a:t>4</a:t>
                  </a:r>
                  <a:endParaRPr kumimoji="0" lang="zh-CN" altLang="en-US" sz="10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omic Sans MS" panose="030F0702030302020204" pitchFamily="66" charset="0"/>
                    <a:sym typeface="Calibri" panose="020F0502020204030204"/>
                  </a:endParaRPr>
                </a:p>
              </p:txBody>
            </p:sp>
          </p:grpSp>
          <p:grpSp>
            <p:nvGrpSpPr>
              <p:cNvPr id="368" name="节点7">
                <a:extLst>
                  <a:ext uri="{FF2B5EF4-FFF2-40B4-BE49-F238E27FC236}">
                    <a16:creationId xmlns:a16="http://schemas.microsoft.com/office/drawing/2014/main" id="{F5880259-CBB2-435C-9851-DF7DA292517C}"/>
                  </a:ext>
                </a:extLst>
              </p:cNvPr>
              <p:cNvGrpSpPr/>
              <p:nvPr/>
            </p:nvGrpSpPr>
            <p:grpSpPr>
              <a:xfrm>
                <a:off x="4593453" y="1676050"/>
                <a:ext cx="180000" cy="180000"/>
                <a:chOff x="3605190" y="2496421"/>
                <a:chExt cx="290191" cy="288000"/>
              </a:xfrm>
            </p:grpSpPr>
            <p:sp>
              <p:nvSpPr>
                <p:cNvPr id="369" name="node7">
                  <a:extLst>
                    <a:ext uri="{FF2B5EF4-FFF2-40B4-BE49-F238E27FC236}">
                      <a16:creationId xmlns:a16="http://schemas.microsoft.com/office/drawing/2014/main" id="{21230A34-C921-4B86-A965-F7AE3A3F3DBA}"/>
                    </a:ext>
                  </a:extLst>
                </p:cNvPr>
                <p:cNvSpPr/>
                <p:nvPr/>
              </p:nvSpPr>
              <p:spPr>
                <a:xfrm>
                  <a:off x="3605190" y="2496421"/>
                  <a:ext cx="288000" cy="288000"/>
                </a:xfrm>
                <a:prstGeom prst="ellipse">
                  <a:avLst/>
                </a:prstGeom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spAutoFit/>
                </a:bodyPr>
                <a:lstStyle/>
                <a:p>
                  <a:pPr marL="0" marR="0" indent="0" algn="l" defTabSz="4572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</a:pPr>
                  <a:endParaRPr kumimoji="0" lang="zh-CN" altLang="en-US" sz="12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ea typeface="+mn-ea"/>
                    <a:cs typeface="+mn-cs"/>
                    <a:sym typeface="Calibri" panose="020F0502020204030204"/>
                  </a:endParaRPr>
                </a:p>
              </p:txBody>
            </p:sp>
            <p:sp>
              <p:nvSpPr>
                <p:cNvPr id="370" name="7">
                  <a:extLst>
                    <a:ext uri="{FF2B5EF4-FFF2-40B4-BE49-F238E27FC236}">
                      <a16:creationId xmlns:a16="http://schemas.microsoft.com/office/drawing/2014/main" id="{20600C71-7CDA-40CC-9112-82A6BF279B69}"/>
                    </a:ext>
                  </a:extLst>
                </p:cNvPr>
                <p:cNvSpPr txBox="1"/>
                <p:nvPr/>
              </p:nvSpPr>
              <p:spPr>
                <a:xfrm>
                  <a:off x="3607381" y="2496421"/>
                  <a:ext cx="288000" cy="28800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none"/>
              </p:style>
              <p:txBody>
                <a:bodyPr rot="0" spcFirstLastPara="1" vertOverflow="overflow" horzOverflow="overflow" vert="horz" wrap="square" lIns="0" tIns="0" rIns="0" bIns="0" numCol="1" spcCol="38100" rtlCol="0" anchor="ctr" anchorCtr="1">
                  <a:normAutofit/>
                </a:bodyPr>
                <a:lstStyle/>
                <a:p>
                  <a:pPr marL="0" marR="0" indent="0" algn="l" defTabSz="4572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</a:pPr>
                  <a:r>
                    <a:rPr kumimoji="0" lang="en-US" altLang="zh-CN" sz="1000" b="0" i="0" u="none" strike="noStrike" cap="none" spc="0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Comic Sans MS" panose="030F0702030302020204" pitchFamily="66" charset="0"/>
                      <a:sym typeface="Calibri" panose="020F0502020204030204"/>
                    </a:rPr>
                    <a:t>5</a:t>
                  </a:r>
                  <a:endParaRPr kumimoji="0" lang="zh-CN" altLang="en-US" sz="10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omic Sans MS" panose="030F0702030302020204" pitchFamily="66" charset="0"/>
                    <a:sym typeface="Calibri" panose="020F0502020204030204"/>
                  </a:endParaRPr>
                </a:p>
              </p:txBody>
            </p:sp>
          </p:grpSp>
          <p:grpSp>
            <p:nvGrpSpPr>
              <p:cNvPr id="371" name="节点7">
                <a:extLst>
                  <a:ext uri="{FF2B5EF4-FFF2-40B4-BE49-F238E27FC236}">
                    <a16:creationId xmlns:a16="http://schemas.microsoft.com/office/drawing/2014/main" id="{D40D121D-DCFB-4451-BA89-3053AEA2482A}"/>
                  </a:ext>
                </a:extLst>
              </p:cNvPr>
              <p:cNvGrpSpPr/>
              <p:nvPr/>
            </p:nvGrpSpPr>
            <p:grpSpPr>
              <a:xfrm>
                <a:off x="4595565" y="1924196"/>
                <a:ext cx="180000" cy="180000"/>
                <a:chOff x="3605190" y="2496421"/>
                <a:chExt cx="290191" cy="288000"/>
              </a:xfrm>
            </p:grpSpPr>
            <p:sp>
              <p:nvSpPr>
                <p:cNvPr id="372" name="node7">
                  <a:extLst>
                    <a:ext uri="{FF2B5EF4-FFF2-40B4-BE49-F238E27FC236}">
                      <a16:creationId xmlns:a16="http://schemas.microsoft.com/office/drawing/2014/main" id="{E87C650C-9A64-46E5-BCDC-EB6C4B38CA58}"/>
                    </a:ext>
                  </a:extLst>
                </p:cNvPr>
                <p:cNvSpPr/>
                <p:nvPr/>
              </p:nvSpPr>
              <p:spPr>
                <a:xfrm>
                  <a:off x="3605190" y="2496421"/>
                  <a:ext cx="288000" cy="288000"/>
                </a:xfrm>
                <a:prstGeom prst="ellipse">
                  <a:avLst/>
                </a:prstGeom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spAutoFit/>
                </a:bodyPr>
                <a:lstStyle/>
                <a:p>
                  <a:pPr marL="0" marR="0" indent="0" algn="l" defTabSz="4572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</a:pPr>
                  <a:endParaRPr kumimoji="0" lang="zh-CN" altLang="en-US" sz="12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ea typeface="+mn-ea"/>
                    <a:cs typeface="+mn-cs"/>
                    <a:sym typeface="Calibri" panose="020F0502020204030204"/>
                  </a:endParaRPr>
                </a:p>
              </p:txBody>
            </p:sp>
            <p:sp>
              <p:nvSpPr>
                <p:cNvPr id="373" name="7">
                  <a:extLst>
                    <a:ext uri="{FF2B5EF4-FFF2-40B4-BE49-F238E27FC236}">
                      <a16:creationId xmlns:a16="http://schemas.microsoft.com/office/drawing/2014/main" id="{0DA8EAEF-63DD-4070-A6FB-45D1A06721E8}"/>
                    </a:ext>
                  </a:extLst>
                </p:cNvPr>
                <p:cNvSpPr txBox="1"/>
                <p:nvPr/>
              </p:nvSpPr>
              <p:spPr>
                <a:xfrm>
                  <a:off x="3607381" y="2496421"/>
                  <a:ext cx="288000" cy="28800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none"/>
              </p:style>
              <p:txBody>
                <a:bodyPr rot="0" spcFirstLastPara="1" vertOverflow="overflow" horzOverflow="overflow" vert="horz" wrap="square" lIns="0" tIns="0" rIns="0" bIns="0" numCol="1" spcCol="38100" rtlCol="0" anchor="ctr" anchorCtr="1">
                  <a:normAutofit/>
                </a:bodyPr>
                <a:lstStyle/>
                <a:p>
                  <a:pPr marL="0" marR="0" indent="0" algn="l" defTabSz="4572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</a:pPr>
                  <a:r>
                    <a:rPr kumimoji="0" lang="en-US" altLang="zh-CN" sz="1000" b="0" i="0" u="none" strike="noStrike" cap="none" spc="0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Comic Sans MS" panose="030F0702030302020204" pitchFamily="66" charset="0"/>
                      <a:sym typeface="Calibri" panose="020F0502020204030204"/>
                    </a:rPr>
                    <a:t>6</a:t>
                  </a:r>
                  <a:endParaRPr kumimoji="0" lang="zh-CN" altLang="en-US" sz="10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omic Sans MS" panose="030F0702030302020204" pitchFamily="66" charset="0"/>
                    <a:sym typeface="Calibri" panose="020F0502020204030204"/>
                  </a:endParaRPr>
                </a:p>
              </p:txBody>
            </p:sp>
          </p:grpSp>
          <p:grpSp>
            <p:nvGrpSpPr>
              <p:cNvPr id="374" name="节点7">
                <a:extLst>
                  <a:ext uri="{FF2B5EF4-FFF2-40B4-BE49-F238E27FC236}">
                    <a16:creationId xmlns:a16="http://schemas.microsoft.com/office/drawing/2014/main" id="{4C84D57F-BE23-482B-9A8E-443322B0CC5F}"/>
                  </a:ext>
                </a:extLst>
              </p:cNvPr>
              <p:cNvGrpSpPr/>
              <p:nvPr/>
            </p:nvGrpSpPr>
            <p:grpSpPr>
              <a:xfrm>
                <a:off x="4595565" y="2176216"/>
                <a:ext cx="180000" cy="180000"/>
                <a:chOff x="3605190" y="2496421"/>
                <a:chExt cx="290191" cy="288000"/>
              </a:xfrm>
            </p:grpSpPr>
            <p:sp>
              <p:nvSpPr>
                <p:cNvPr id="375" name="node7">
                  <a:extLst>
                    <a:ext uri="{FF2B5EF4-FFF2-40B4-BE49-F238E27FC236}">
                      <a16:creationId xmlns:a16="http://schemas.microsoft.com/office/drawing/2014/main" id="{05AD67EC-7D5C-4B5B-931C-5414BEE2356F}"/>
                    </a:ext>
                  </a:extLst>
                </p:cNvPr>
                <p:cNvSpPr/>
                <p:nvPr/>
              </p:nvSpPr>
              <p:spPr>
                <a:xfrm>
                  <a:off x="3605190" y="2496421"/>
                  <a:ext cx="288000" cy="288000"/>
                </a:xfrm>
                <a:prstGeom prst="ellipse">
                  <a:avLst/>
                </a:prstGeom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spAutoFit/>
                </a:bodyPr>
                <a:lstStyle/>
                <a:p>
                  <a:pPr marL="0" marR="0" indent="0" algn="l" defTabSz="4572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</a:pPr>
                  <a:endParaRPr kumimoji="0" lang="zh-CN" altLang="en-US" sz="12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ea typeface="+mn-ea"/>
                    <a:cs typeface="+mn-cs"/>
                    <a:sym typeface="Calibri" panose="020F0502020204030204"/>
                  </a:endParaRPr>
                </a:p>
              </p:txBody>
            </p:sp>
            <p:sp>
              <p:nvSpPr>
                <p:cNvPr id="376" name="7">
                  <a:extLst>
                    <a:ext uri="{FF2B5EF4-FFF2-40B4-BE49-F238E27FC236}">
                      <a16:creationId xmlns:a16="http://schemas.microsoft.com/office/drawing/2014/main" id="{A490E7AF-C21A-4806-8F3A-6E8393F3CE1D}"/>
                    </a:ext>
                  </a:extLst>
                </p:cNvPr>
                <p:cNvSpPr txBox="1"/>
                <p:nvPr/>
              </p:nvSpPr>
              <p:spPr>
                <a:xfrm>
                  <a:off x="3607381" y="2496421"/>
                  <a:ext cx="288000" cy="28800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none"/>
              </p:style>
              <p:txBody>
                <a:bodyPr rot="0" spcFirstLastPara="1" vertOverflow="overflow" horzOverflow="overflow" vert="horz" wrap="square" lIns="0" tIns="0" rIns="0" bIns="0" numCol="1" spcCol="38100" rtlCol="0" anchor="ctr" anchorCtr="1">
                  <a:normAutofit/>
                </a:bodyPr>
                <a:lstStyle/>
                <a:p>
                  <a:pPr marL="0" marR="0" indent="0" algn="l" defTabSz="4572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</a:pPr>
                  <a:r>
                    <a:rPr lang="en-US" altLang="zh-CN" sz="1000" dirty="0">
                      <a:latin typeface="Comic Sans MS" panose="030F0702030302020204" pitchFamily="66" charset="0"/>
                    </a:rPr>
                    <a:t>7</a:t>
                  </a:r>
                  <a:endParaRPr kumimoji="0" lang="zh-CN" altLang="en-US" sz="10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omic Sans MS" panose="030F0702030302020204" pitchFamily="66" charset="0"/>
                    <a:sym typeface="Calibri" panose="020F0502020204030204"/>
                  </a:endParaRPr>
                </a:p>
              </p:txBody>
            </p:sp>
          </p:grpSp>
          <p:grpSp>
            <p:nvGrpSpPr>
              <p:cNvPr id="381" name="节点7">
                <a:extLst>
                  <a:ext uri="{FF2B5EF4-FFF2-40B4-BE49-F238E27FC236}">
                    <a16:creationId xmlns:a16="http://schemas.microsoft.com/office/drawing/2014/main" id="{B30D65C0-3CFA-4639-8E3D-A6A0BCE3D12B}"/>
                  </a:ext>
                </a:extLst>
              </p:cNvPr>
              <p:cNvGrpSpPr/>
              <p:nvPr/>
            </p:nvGrpSpPr>
            <p:grpSpPr>
              <a:xfrm>
                <a:off x="5162260" y="678434"/>
                <a:ext cx="180000" cy="180000"/>
                <a:chOff x="3605190" y="2496421"/>
                <a:chExt cx="290191" cy="288000"/>
              </a:xfrm>
            </p:grpSpPr>
            <p:sp>
              <p:nvSpPr>
                <p:cNvPr id="382" name="node7">
                  <a:extLst>
                    <a:ext uri="{FF2B5EF4-FFF2-40B4-BE49-F238E27FC236}">
                      <a16:creationId xmlns:a16="http://schemas.microsoft.com/office/drawing/2014/main" id="{BE1CDB30-B94B-426D-B5FD-CA3C40912481}"/>
                    </a:ext>
                  </a:extLst>
                </p:cNvPr>
                <p:cNvSpPr/>
                <p:nvPr/>
              </p:nvSpPr>
              <p:spPr>
                <a:xfrm>
                  <a:off x="3605190" y="2496421"/>
                  <a:ext cx="288000" cy="288000"/>
                </a:xfrm>
                <a:prstGeom prst="ellipse">
                  <a:avLst/>
                </a:prstGeom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spAutoFit/>
                </a:bodyPr>
                <a:lstStyle/>
                <a:p>
                  <a:pPr marL="0" marR="0" indent="0" algn="l" defTabSz="4572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</a:pPr>
                  <a:endParaRPr kumimoji="0" lang="zh-CN" altLang="en-US" sz="12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ea typeface="+mn-ea"/>
                    <a:cs typeface="+mn-cs"/>
                    <a:sym typeface="Calibri" panose="020F0502020204030204"/>
                  </a:endParaRPr>
                </a:p>
              </p:txBody>
            </p:sp>
            <p:sp>
              <p:nvSpPr>
                <p:cNvPr id="383" name="7">
                  <a:extLst>
                    <a:ext uri="{FF2B5EF4-FFF2-40B4-BE49-F238E27FC236}">
                      <a16:creationId xmlns:a16="http://schemas.microsoft.com/office/drawing/2014/main" id="{2BF9DA3C-C896-4B23-84D0-BDB31AA901FC}"/>
                    </a:ext>
                  </a:extLst>
                </p:cNvPr>
                <p:cNvSpPr txBox="1"/>
                <p:nvPr/>
              </p:nvSpPr>
              <p:spPr>
                <a:xfrm>
                  <a:off x="3607381" y="2496421"/>
                  <a:ext cx="288000" cy="28800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none"/>
              </p:style>
              <p:txBody>
                <a:bodyPr rot="0" spcFirstLastPara="1" vertOverflow="overflow" horzOverflow="overflow" vert="horz" wrap="square" lIns="0" tIns="0" rIns="0" bIns="0" numCol="1" spcCol="38100" rtlCol="0" anchor="ctr" anchorCtr="1">
                  <a:normAutofit/>
                </a:bodyPr>
                <a:lstStyle/>
                <a:p>
                  <a:pPr marL="0" marR="0" indent="0" algn="l" defTabSz="4572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</a:pPr>
                  <a:r>
                    <a:rPr kumimoji="0" lang="en-US" altLang="zh-CN" sz="1000" b="0" i="0" u="none" strike="noStrike" cap="none" spc="0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Comic Sans MS" panose="030F0702030302020204" pitchFamily="66" charset="0"/>
                      <a:sym typeface="Calibri" panose="020F0502020204030204"/>
                    </a:rPr>
                    <a:t>4</a:t>
                  </a:r>
                  <a:endParaRPr kumimoji="0" lang="zh-CN" altLang="en-US" sz="10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omic Sans MS" panose="030F0702030302020204" pitchFamily="66" charset="0"/>
                    <a:sym typeface="Calibri" panose="020F0502020204030204"/>
                  </a:endParaRPr>
                </a:p>
              </p:txBody>
            </p:sp>
          </p:grpSp>
          <p:grpSp>
            <p:nvGrpSpPr>
              <p:cNvPr id="385" name="节点7">
                <a:extLst>
                  <a:ext uri="{FF2B5EF4-FFF2-40B4-BE49-F238E27FC236}">
                    <a16:creationId xmlns:a16="http://schemas.microsoft.com/office/drawing/2014/main" id="{A231B4E0-04AA-405D-94CD-244A8810F3BD}"/>
                  </a:ext>
                </a:extLst>
              </p:cNvPr>
              <p:cNvGrpSpPr/>
              <p:nvPr/>
            </p:nvGrpSpPr>
            <p:grpSpPr>
              <a:xfrm>
                <a:off x="5704702" y="683073"/>
                <a:ext cx="180000" cy="180000"/>
                <a:chOff x="3605190" y="2496421"/>
                <a:chExt cx="290191" cy="288000"/>
              </a:xfrm>
            </p:grpSpPr>
            <p:sp>
              <p:nvSpPr>
                <p:cNvPr id="386" name="node7">
                  <a:extLst>
                    <a:ext uri="{FF2B5EF4-FFF2-40B4-BE49-F238E27FC236}">
                      <a16:creationId xmlns:a16="http://schemas.microsoft.com/office/drawing/2014/main" id="{46425534-49FE-4CFD-B29E-D3067AF0FC9C}"/>
                    </a:ext>
                  </a:extLst>
                </p:cNvPr>
                <p:cNvSpPr/>
                <p:nvPr/>
              </p:nvSpPr>
              <p:spPr>
                <a:xfrm>
                  <a:off x="3605190" y="2496421"/>
                  <a:ext cx="288000" cy="288000"/>
                </a:xfrm>
                <a:prstGeom prst="ellipse">
                  <a:avLst/>
                </a:prstGeom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spAutoFit/>
                </a:bodyPr>
                <a:lstStyle/>
                <a:p>
                  <a:pPr marL="0" marR="0" indent="0" algn="l" defTabSz="4572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</a:pPr>
                  <a:endParaRPr kumimoji="0" lang="zh-CN" altLang="en-US" sz="12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ea typeface="+mn-ea"/>
                    <a:cs typeface="+mn-cs"/>
                    <a:sym typeface="Calibri" panose="020F0502020204030204"/>
                  </a:endParaRPr>
                </a:p>
              </p:txBody>
            </p:sp>
            <p:sp>
              <p:nvSpPr>
                <p:cNvPr id="387" name="7">
                  <a:extLst>
                    <a:ext uri="{FF2B5EF4-FFF2-40B4-BE49-F238E27FC236}">
                      <a16:creationId xmlns:a16="http://schemas.microsoft.com/office/drawing/2014/main" id="{E5BD2DF1-3248-4639-8D47-67896A641D41}"/>
                    </a:ext>
                  </a:extLst>
                </p:cNvPr>
                <p:cNvSpPr txBox="1"/>
                <p:nvPr/>
              </p:nvSpPr>
              <p:spPr>
                <a:xfrm>
                  <a:off x="3607381" y="2496421"/>
                  <a:ext cx="288000" cy="28800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none"/>
              </p:style>
              <p:txBody>
                <a:bodyPr rot="0" spcFirstLastPara="1" vertOverflow="overflow" horzOverflow="overflow" vert="horz" wrap="square" lIns="0" tIns="0" rIns="0" bIns="0" numCol="1" spcCol="38100" rtlCol="0" anchor="ctr" anchorCtr="1">
                  <a:normAutofit/>
                </a:bodyPr>
                <a:lstStyle/>
                <a:p>
                  <a:pPr marL="0" marR="0" indent="0" algn="l" defTabSz="4572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</a:pPr>
                  <a:r>
                    <a:rPr kumimoji="0" lang="en-US" altLang="zh-CN" sz="1000" b="0" i="0" u="none" strike="noStrike" cap="none" spc="0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Comic Sans MS" panose="030F0702030302020204" pitchFamily="66" charset="0"/>
                      <a:sym typeface="Calibri" panose="020F0502020204030204"/>
                    </a:rPr>
                    <a:t>3</a:t>
                  </a:r>
                  <a:endParaRPr kumimoji="0" lang="zh-CN" altLang="en-US" sz="10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omic Sans MS" panose="030F0702030302020204" pitchFamily="66" charset="0"/>
                    <a:sym typeface="Calibri" panose="020F0502020204030204"/>
                  </a:endParaRPr>
                </a:p>
              </p:txBody>
            </p:sp>
          </p:grpSp>
          <p:grpSp>
            <p:nvGrpSpPr>
              <p:cNvPr id="390" name="节点7">
                <a:extLst>
                  <a:ext uri="{FF2B5EF4-FFF2-40B4-BE49-F238E27FC236}">
                    <a16:creationId xmlns:a16="http://schemas.microsoft.com/office/drawing/2014/main" id="{28D2DB8E-5079-4DC2-8259-26F62731059F}"/>
                  </a:ext>
                </a:extLst>
              </p:cNvPr>
              <p:cNvGrpSpPr/>
              <p:nvPr/>
            </p:nvGrpSpPr>
            <p:grpSpPr>
              <a:xfrm>
                <a:off x="5160901" y="927185"/>
                <a:ext cx="180000" cy="180000"/>
                <a:chOff x="3605190" y="2496421"/>
                <a:chExt cx="290191" cy="288000"/>
              </a:xfrm>
            </p:grpSpPr>
            <p:sp>
              <p:nvSpPr>
                <p:cNvPr id="391" name="node7">
                  <a:extLst>
                    <a:ext uri="{FF2B5EF4-FFF2-40B4-BE49-F238E27FC236}">
                      <a16:creationId xmlns:a16="http://schemas.microsoft.com/office/drawing/2014/main" id="{5AA50BD1-47ED-448F-B160-992B4ED9FA79}"/>
                    </a:ext>
                  </a:extLst>
                </p:cNvPr>
                <p:cNvSpPr/>
                <p:nvPr/>
              </p:nvSpPr>
              <p:spPr>
                <a:xfrm>
                  <a:off x="3605190" y="2496421"/>
                  <a:ext cx="288000" cy="288000"/>
                </a:xfrm>
                <a:prstGeom prst="ellipse">
                  <a:avLst/>
                </a:prstGeom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spAutoFit/>
                </a:bodyPr>
                <a:lstStyle/>
                <a:p>
                  <a:pPr marL="0" marR="0" indent="0" algn="l" defTabSz="4572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</a:pPr>
                  <a:endParaRPr kumimoji="0" lang="zh-CN" altLang="en-US" sz="12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ea typeface="+mn-ea"/>
                    <a:cs typeface="+mn-cs"/>
                    <a:sym typeface="Calibri" panose="020F0502020204030204"/>
                  </a:endParaRPr>
                </a:p>
              </p:txBody>
            </p:sp>
            <p:sp>
              <p:nvSpPr>
                <p:cNvPr id="392" name="7">
                  <a:extLst>
                    <a:ext uri="{FF2B5EF4-FFF2-40B4-BE49-F238E27FC236}">
                      <a16:creationId xmlns:a16="http://schemas.microsoft.com/office/drawing/2014/main" id="{E9C59EFC-0CEF-4E29-B9A8-4D866D4F11B7}"/>
                    </a:ext>
                  </a:extLst>
                </p:cNvPr>
                <p:cNvSpPr txBox="1"/>
                <p:nvPr/>
              </p:nvSpPr>
              <p:spPr>
                <a:xfrm>
                  <a:off x="3607381" y="2496421"/>
                  <a:ext cx="288000" cy="28800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none"/>
              </p:style>
              <p:txBody>
                <a:bodyPr rot="0" spcFirstLastPara="1" vertOverflow="overflow" horzOverflow="overflow" vert="horz" wrap="square" lIns="0" tIns="0" rIns="0" bIns="0" numCol="1" spcCol="38100" rtlCol="0" anchor="ctr" anchorCtr="1">
                  <a:normAutofit/>
                </a:bodyPr>
                <a:lstStyle/>
                <a:p>
                  <a:pPr marL="0" marR="0" indent="0" algn="l" defTabSz="4572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</a:pPr>
                  <a:r>
                    <a:rPr kumimoji="0" lang="en-US" altLang="zh-CN" sz="1000" b="0" i="0" u="none" strike="noStrike" cap="none" spc="0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Comic Sans MS" panose="030F0702030302020204" pitchFamily="66" charset="0"/>
                      <a:sym typeface="Calibri" panose="020F0502020204030204"/>
                    </a:rPr>
                    <a:t>3</a:t>
                  </a:r>
                  <a:endParaRPr kumimoji="0" lang="zh-CN" altLang="en-US" sz="10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omic Sans MS" panose="030F0702030302020204" pitchFamily="66" charset="0"/>
                    <a:sym typeface="Calibri" panose="020F0502020204030204"/>
                  </a:endParaRPr>
                </a:p>
              </p:txBody>
            </p:sp>
          </p:grpSp>
          <p:grpSp>
            <p:nvGrpSpPr>
              <p:cNvPr id="398" name="节点7">
                <a:extLst>
                  <a:ext uri="{FF2B5EF4-FFF2-40B4-BE49-F238E27FC236}">
                    <a16:creationId xmlns:a16="http://schemas.microsoft.com/office/drawing/2014/main" id="{A2C76457-87B4-45EA-B586-8413253A068A}"/>
                  </a:ext>
                </a:extLst>
              </p:cNvPr>
              <p:cNvGrpSpPr/>
              <p:nvPr/>
            </p:nvGrpSpPr>
            <p:grpSpPr>
              <a:xfrm>
                <a:off x="5160901" y="1431392"/>
                <a:ext cx="180000" cy="180000"/>
                <a:chOff x="3605190" y="2496421"/>
                <a:chExt cx="290191" cy="288000"/>
              </a:xfrm>
            </p:grpSpPr>
            <p:sp>
              <p:nvSpPr>
                <p:cNvPr id="399" name="node7">
                  <a:extLst>
                    <a:ext uri="{FF2B5EF4-FFF2-40B4-BE49-F238E27FC236}">
                      <a16:creationId xmlns:a16="http://schemas.microsoft.com/office/drawing/2014/main" id="{42D5843F-7DAB-4A0A-AFBC-00A8396794AE}"/>
                    </a:ext>
                  </a:extLst>
                </p:cNvPr>
                <p:cNvSpPr/>
                <p:nvPr/>
              </p:nvSpPr>
              <p:spPr>
                <a:xfrm>
                  <a:off x="3605190" y="2496421"/>
                  <a:ext cx="288000" cy="288000"/>
                </a:xfrm>
                <a:prstGeom prst="ellipse">
                  <a:avLst/>
                </a:prstGeom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spAutoFit/>
                </a:bodyPr>
                <a:lstStyle/>
                <a:p>
                  <a:pPr marL="0" marR="0" indent="0" algn="l" defTabSz="4572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</a:pPr>
                  <a:endParaRPr kumimoji="0" lang="zh-CN" altLang="en-US" sz="12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ea typeface="+mn-ea"/>
                    <a:cs typeface="+mn-cs"/>
                    <a:sym typeface="Calibri" panose="020F0502020204030204"/>
                  </a:endParaRPr>
                </a:p>
              </p:txBody>
            </p:sp>
            <p:sp>
              <p:nvSpPr>
                <p:cNvPr id="400" name="7">
                  <a:extLst>
                    <a:ext uri="{FF2B5EF4-FFF2-40B4-BE49-F238E27FC236}">
                      <a16:creationId xmlns:a16="http://schemas.microsoft.com/office/drawing/2014/main" id="{E2206A95-AE27-4B33-A8EA-17EBFB34149B}"/>
                    </a:ext>
                  </a:extLst>
                </p:cNvPr>
                <p:cNvSpPr txBox="1"/>
                <p:nvPr/>
              </p:nvSpPr>
              <p:spPr>
                <a:xfrm>
                  <a:off x="3607381" y="2496421"/>
                  <a:ext cx="288000" cy="28800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none"/>
              </p:style>
              <p:txBody>
                <a:bodyPr rot="0" spcFirstLastPara="1" vertOverflow="overflow" horzOverflow="overflow" vert="horz" wrap="square" lIns="0" tIns="0" rIns="0" bIns="0" numCol="1" spcCol="38100" rtlCol="0" anchor="ctr" anchorCtr="1">
                  <a:normAutofit/>
                </a:bodyPr>
                <a:lstStyle/>
                <a:p>
                  <a:pPr marL="0" marR="0" indent="0" algn="l" defTabSz="4572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</a:pPr>
                  <a:r>
                    <a:rPr kumimoji="0" lang="en-US" altLang="zh-CN" sz="1000" b="0" i="0" u="none" strike="noStrike" cap="none" spc="0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Comic Sans MS" panose="030F0702030302020204" pitchFamily="66" charset="0"/>
                      <a:sym typeface="Calibri" panose="020F0502020204030204"/>
                    </a:rPr>
                    <a:t>3</a:t>
                  </a:r>
                  <a:endParaRPr kumimoji="0" lang="zh-CN" altLang="en-US" sz="10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omic Sans MS" panose="030F0702030302020204" pitchFamily="66" charset="0"/>
                    <a:sym typeface="Calibri" panose="020F0502020204030204"/>
                  </a:endParaRPr>
                </a:p>
              </p:txBody>
            </p:sp>
          </p:grpSp>
          <p:grpSp>
            <p:nvGrpSpPr>
              <p:cNvPr id="404" name="节点7">
                <a:extLst>
                  <a:ext uri="{FF2B5EF4-FFF2-40B4-BE49-F238E27FC236}">
                    <a16:creationId xmlns:a16="http://schemas.microsoft.com/office/drawing/2014/main" id="{1176E17C-60DE-4F81-8B21-FB044D70520B}"/>
                  </a:ext>
                </a:extLst>
              </p:cNvPr>
              <p:cNvGrpSpPr/>
              <p:nvPr/>
            </p:nvGrpSpPr>
            <p:grpSpPr>
              <a:xfrm>
                <a:off x="5159542" y="1688947"/>
                <a:ext cx="180000" cy="180000"/>
                <a:chOff x="3605190" y="2496421"/>
                <a:chExt cx="290191" cy="288000"/>
              </a:xfrm>
            </p:grpSpPr>
            <p:sp>
              <p:nvSpPr>
                <p:cNvPr id="405" name="node7">
                  <a:extLst>
                    <a:ext uri="{FF2B5EF4-FFF2-40B4-BE49-F238E27FC236}">
                      <a16:creationId xmlns:a16="http://schemas.microsoft.com/office/drawing/2014/main" id="{B50AC385-0AD2-49B6-A3CB-8E413618B6A1}"/>
                    </a:ext>
                  </a:extLst>
                </p:cNvPr>
                <p:cNvSpPr/>
                <p:nvPr/>
              </p:nvSpPr>
              <p:spPr>
                <a:xfrm>
                  <a:off x="3605190" y="2496421"/>
                  <a:ext cx="288000" cy="288000"/>
                </a:xfrm>
                <a:prstGeom prst="ellipse">
                  <a:avLst/>
                </a:prstGeom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spAutoFit/>
                </a:bodyPr>
                <a:lstStyle/>
                <a:p>
                  <a:pPr marL="0" marR="0" indent="0" algn="l" defTabSz="4572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</a:pPr>
                  <a:endParaRPr kumimoji="0" lang="zh-CN" altLang="en-US" sz="12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ea typeface="+mn-ea"/>
                    <a:cs typeface="+mn-cs"/>
                    <a:sym typeface="Calibri" panose="020F0502020204030204"/>
                  </a:endParaRPr>
                </a:p>
              </p:txBody>
            </p:sp>
            <p:sp>
              <p:nvSpPr>
                <p:cNvPr id="406" name="7">
                  <a:extLst>
                    <a:ext uri="{FF2B5EF4-FFF2-40B4-BE49-F238E27FC236}">
                      <a16:creationId xmlns:a16="http://schemas.microsoft.com/office/drawing/2014/main" id="{7BDC5841-A33C-4D71-A4E7-788F0BDF757A}"/>
                    </a:ext>
                  </a:extLst>
                </p:cNvPr>
                <p:cNvSpPr txBox="1"/>
                <p:nvPr/>
              </p:nvSpPr>
              <p:spPr>
                <a:xfrm>
                  <a:off x="3607381" y="2496421"/>
                  <a:ext cx="288000" cy="28800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none"/>
              </p:style>
              <p:txBody>
                <a:bodyPr rot="0" spcFirstLastPara="1" vertOverflow="overflow" horzOverflow="overflow" vert="horz" wrap="square" lIns="0" tIns="0" rIns="0" bIns="0" numCol="1" spcCol="38100" rtlCol="0" anchor="ctr" anchorCtr="1">
                  <a:normAutofit/>
                </a:bodyPr>
                <a:lstStyle/>
                <a:p>
                  <a:pPr marL="0" marR="0" indent="0" algn="l" defTabSz="4572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</a:pPr>
                  <a:r>
                    <a:rPr lang="en-US" altLang="zh-CN" sz="1000" dirty="0">
                      <a:latin typeface="Comic Sans MS" panose="030F0702030302020204" pitchFamily="66" charset="0"/>
                    </a:rPr>
                    <a:t>7</a:t>
                  </a:r>
                  <a:endParaRPr kumimoji="0" lang="zh-CN" altLang="en-US" sz="10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omic Sans MS" panose="030F0702030302020204" pitchFamily="66" charset="0"/>
                    <a:sym typeface="Calibri" panose="020F0502020204030204"/>
                  </a:endParaRPr>
                </a:p>
              </p:txBody>
            </p:sp>
          </p:grpSp>
          <p:grpSp>
            <p:nvGrpSpPr>
              <p:cNvPr id="408" name="节点7">
                <a:extLst>
                  <a:ext uri="{FF2B5EF4-FFF2-40B4-BE49-F238E27FC236}">
                    <a16:creationId xmlns:a16="http://schemas.microsoft.com/office/drawing/2014/main" id="{1DE5901C-1202-4A21-827A-4E042D1A2E10}"/>
                  </a:ext>
                </a:extLst>
              </p:cNvPr>
              <p:cNvGrpSpPr/>
              <p:nvPr/>
            </p:nvGrpSpPr>
            <p:grpSpPr>
              <a:xfrm>
                <a:off x="5704021" y="1694960"/>
                <a:ext cx="180000" cy="180000"/>
                <a:chOff x="3605190" y="2496421"/>
                <a:chExt cx="290191" cy="288000"/>
              </a:xfrm>
            </p:grpSpPr>
            <p:sp>
              <p:nvSpPr>
                <p:cNvPr id="409" name="node7">
                  <a:extLst>
                    <a:ext uri="{FF2B5EF4-FFF2-40B4-BE49-F238E27FC236}">
                      <a16:creationId xmlns:a16="http://schemas.microsoft.com/office/drawing/2014/main" id="{CBE1B50D-6B54-4B39-B478-65D609A583F2}"/>
                    </a:ext>
                  </a:extLst>
                </p:cNvPr>
                <p:cNvSpPr/>
                <p:nvPr/>
              </p:nvSpPr>
              <p:spPr>
                <a:xfrm>
                  <a:off x="3605190" y="2496421"/>
                  <a:ext cx="288000" cy="288000"/>
                </a:xfrm>
                <a:prstGeom prst="ellipse">
                  <a:avLst/>
                </a:prstGeom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spAutoFit/>
                </a:bodyPr>
                <a:lstStyle/>
                <a:p>
                  <a:pPr marL="0" marR="0" indent="0" algn="l" defTabSz="4572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</a:pPr>
                  <a:endParaRPr kumimoji="0" lang="zh-CN" altLang="en-US" sz="12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ea typeface="+mn-ea"/>
                    <a:cs typeface="+mn-cs"/>
                    <a:sym typeface="Calibri" panose="020F0502020204030204"/>
                  </a:endParaRPr>
                </a:p>
              </p:txBody>
            </p:sp>
            <p:sp>
              <p:nvSpPr>
                <p:cNvPr id="410" name="7">
                  <a:extLst>
                    <a:ext uri="{FF2B5EF4-FFF2-40B4-BE49-F238E27FC236}">
                      <a16:creationId xmlns:a16="http://schemas.microsoft.com/office/drawing/2014/main" id="{6408BC67-D5E2-4CB4-8B44-E69A2F299428}"/>
                    </a:ext>
                  </a:extLst>
                </p:cNvPr>
                <p:cNvSpPr txBox="1"/>
                <p:nvPr/>
              </p:nvSpPr>
              <p:spPr>
                <a:xfrm>
                  <a:off x="3607381" y="2496421"/>
                  <a:ext cx="288000" cy="28800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none"/>
              </p:style>
              <p:txBody>
                <a:bodyPr rot="0" spcFirstLastPara="1" vertOverflow="overflow" horzOverflow="overflow" vert="horz" wrap="square" lIns="0" tIns="0" rIns="0" bIns="0" numCol="1" spcCol="38100" rtlCol="0" anchor="ctr" anchorCtr="1">
                  <a:normAutofit/>
                </a:bodyPr>
                <a:lstStyle/>
                <a:p>
                  <a:pPr marL="0" marR="0" indent="0" algn="l" defTabSz="4572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</a:pPr>
                  <a:r>
                    <a:rPr kumimoji="0" lang="en-US" altLang="zh-CN" sz="1000" b="0" i="0" u="none" strike="noStrike" cap="none" spc="0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Comic Sans MS" panose="030F0702030302020204" pitchFamily="66" charset="0"/>
                      <a:sym typeface="Calibri" panose="020F0502020204030204"/>
                    </a:rPr>
                    <a:t>6</a:t>
                  </a:r>
                  <a:endParaRPr kumimoji="0" lang="zh-CN" altLang="en-US" sz="10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omic Sans MS" panose="030F0702030302020204" pitchFamily="66" charset="0"/>
                    <a:sym typeface="Calibri" panose="020F0502020204030204"/>
                  </a:endParaRPr>
                </a:p>
              </p:txBody>
            </p:sp>
          </p:grpSp>
          <p:grpSp>
            <p:nvGrpSpPr>
              <p:cNvPr id="412" name="节点7">
                <a:extLst>
                  <a:ext uri="{FF2B5EF4-FFF2-40B4-BE49-F238E27FC236}">
                    <a16:creationId xmlns:a16="http://schemas.microsoft.com/office/drawing/2014/main" id="{3B87B1AB-58A9-4EE5-9AD5-21BFD4041619}"/>
                  </a:ext>
                </a:extLst>
              </p:cNvPr>
              <p:cNvGrpSpPr/>
              <p:nvPr/>
            </p:nvGrpSpPr>
            <p:grpSpPr>
              <a:xfrm>
                <a:off x="6255954" y="1692432"/>
                <a:ext cx="180000" cy="180000"/>
                <a:chOff x="3605190" y="2496421"/>
                <a:chExt cx="290191" cy="288000"/>
              </a:xfrm>
            </p:grpSpPr>
            <p:sp>
              <p:nvSpPr>
                <p:cNvPr id="413" name="node7">
                  <a:extLst>
                    <a:ext uri="{FF2B5EF4-FFF2-40B4-BE49-F238E27FC236}">
                      <a16:creationId xmlns:a16="http://schemas.microsoft.com/office/drawing/2014/main" id="{C956EEDE-6633-47A1-A9A9-79906E88F839}"/>
                    </a:ext>
                  </a:extLst>
                </p:cNvPr>
                <p:cNvSpPr/>
                <p:nvPr/>
              </p:nvSpPr>
              <p:spPr>
                <a:xfrm>
                  <a:off x="3605190" y="2496421"/>
                  <a:ext cx="288000" cy="288000"/>
                </a:xfrm>
                <a:prstGeom prst="ellipse">
                  <a:avLst/>
                </a:prstGeom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spAutoFit/>
                </a:bodyPr>
                <a:lstStyle/>
                <a:p>
                  <a:pPr marL="0" marR="0" indent="0" algn="l" defTabSz="4572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</a:pPr>
                  <a:endParaRPr kumimoji="0" lang="zh-CN" altLang="en-US" sz="12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ea typeface="+mn-ea"/>
                    <a:cs typeface="+mn-cs"/>
                    <a:sym typeface="Calibri" panose="020F0502020204030204"/>
                  </a:endParaRPr>
                </a:p>
              </p:txBody>
            </p:sp>
            <p:sp>
              <p:nvSpPr>
                <p:cNvPr id="414" name="7">
                  <a:extLst>
                    <a:ext uri="{FF2B5EF4-FFF2-40B4-BE49-F238E27FC236}">
                      <a16:creationId xmlns:a16="http://schemas.microsoft.com/office/drawing/2014/main" id="{B0DAB656-FC4E-4E9C-9926-15E119ACE12F}"/>
                    </a:ext>
                  </a:extLst>
                </p:cNvPr>
                <p:cNvSpPr txBox="1"/>
                <p:nvPr/>
              </p:nvSpPr>
              <p:spPr>
                <a:xfrm>
                  <a:off x="3607381" y="2496421"/>
                  <a:ext cx="288000" cy="28800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none"/>
              </p:style>
              <p:txBody>
                <a:bodyPr rot="0" spcFirstLastPara="1" vertOverflow="overflow" horzOverflow="overflow" vert="horz" wrap="square" lIns="0" tIns="0" rIns="0" bIns="0" numCol="1" spcCol="38100" rtlCol="0" anchor="ctr" anchorCtr="1">
                  <a:normAutofit/>
                </a:bodyPr>
                <a:lstStyle/>
                <a:p>
                  <a:pPr marL="0" marR="0" indent="0" algn="l" defTabSz="4572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</a:pPr>
                  <a:r>
                    <a:rPr kumimoji="0" lang="en-US" altLang="zh-CN" sz="1000" b="0" i="0" u="none" strike="noStrike" cap="none" spc="0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Comic Sans MS" panose="030F0702030302020204" pitchFamily="66" charset="0"/>
                      <a:sym typeface="Calibri" panose="020F0502020204030204"/>
                    </a:rPr>
                    <a:t>5</a:t>
                  </a:r>
                  <a:endParaRPr kumimoji="0" lang="zh-CN" altLang="en-US" sz="10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omic Sans MS" panose="030F0702030302020204" pitchFamily="66" charset="0"/>
                    <a:sym typeface="Calibri" panose="020F0502020204030204"/>
                  </a:endParaRPr>
                </a:p>
              </p:txBody>
            </p:sp>
          </p:grpSp>
          <p:grpSp>
            <p:nvGrpSpPr>
              <p:cNvPr id="418" name="节点7">
                <a:extLst>
                  <a:ext uri="{FF2B5EF4-FFF2-40B4-BE49-F238E27FC236}">
                    <a16:creationId xmlns:a16="http://schemas.microsoft.com/office/drawing/2014/main" id="{5196229B-A593-4694-AF7D-6E8D3A34EF54}"/>
                  </a:ext>
                </a:extLst>
              </p:cNvPr>
              <p:cNvGrpSpPr/>
              <p:nvPr/>
            </p:nvGrpSpPr>
            <p:grpSpPr>
              <a:xfrm>
                <a:off x="5158952" y="1946502"/>
                <a:ext cx="180000" cy="180000"/>
                <a:chOff x="3605190" y="2496421"/>
                <a:chExt cx="290191" cy="288000"/>
              </a:xfrm>
            </p:grpSpPr>
            <p:sp>
              <p:nvSpPr>
                <p:cNvPr id="419" name="node7">
                  <a:extLst>
                    <a:ext uri="{FF2B5EF4-FFF2-40B4-BE49-F238E27FC236}">
                      <a16:creationId xmlns:a16="http://schemas.microsoft.com/office/drawing/2014/main" id="{60351F4D-D5BE-42C0-8A85-5C005BD79A93}"/>
                    </a:ext>
                  </a:extLst>
                </p:cNvPr>
                <p:cNvSpPr/>
                <p:nvPr/>
              </p:nvSpPr>
              <p:spPr>
                <a:xfrm>
                  <a:off x="3605190" y="2496421"/>
                  <a:ext cx="288000" cy="288000"/>
                </a:xfrm>
                <a:prstGeom prst="ellipse">
                  <a:avLst/>
                </a:prstGeom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spAutoFit/>
                </a:bodyPr>
                <a:lstStyle/>
                <a:p>
                  <a:pPr marL="0" marR="0" indent="0" algn="l" defTabSz="4572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</a:pPr>
                  <a:endParaRPr kumimoji="0" lang="zh-CN" altLang="en-US" sz="12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ea typeface="+mn-ea"/>
                    <a:cs typeface="+mn-cs"/>
                    <a:sym typeface="Calibri" panose="020F0502020204030204"/>
                  </a:endParaRPr>
                </a:p>
              </p:txBody>
            </p:sp>
            <p:sp>
              <p:nvSpPr>
                <p:cNvPr id="420" name="7">
                  <a:extLst>
                    <a:ext uri="{FF2B5EF4-FFF2-40B4-BE49-F238E27FC236}">
                      <a16:creationId xmlns:a16="http://schemas.microsoft.com/office/drawing/2014/main" id="{39C8AA66-C4A0-4CC0-9540-FBC997F49AAB}"/>
                    </a:ext>
                  </a:extLst>
                </p:cNvPr>
                <p:cNvSpPr txBox="1"/>
                <p:nvPr/>
              </p:nvSpPr>
              <p:spPr>
                <a:xfrm>
                  <a:off x="3607381" y="2496421"/>
                  <a:ext cx="288000" cy="28800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none"/>
              </p:style>
              <p:txBody>
                <a:bodyPr rot="0" spcFirstLastPara="1" vertOverflow="overflow" horzOverflow="overflow" vert="horz" wrap="square" lIns="0" tIns="0" rIns="0" bIns="0" numCol="1" spcCol="38100" rtlCol="0" anchor="ctr" anchorCtr="1">
                  <a:normAutofit/>
                </a:bodyPr>
                <a:lstStyle/>
                <a:p>
                  <a:pPr marL="0" marR="0" indent="0" algn="l" defTabSz="4572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</a:pPr>
                  <a:r>
                    <a:rPr lang="en-US" altLang="zh-CN" sz="1000" dirty="0">
                      <a:latin typeface="Comic Sans MS" panose="030F0702030302020204" pitchFamily="66" charset="0"/>
                    </a:rPr>
                    <a:t>7</a:t>
                  </a:r>
                  <a:endParaRPr kumimoji="0" lang="zh-CN" altLang="en-US" sz="10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omic Sans MS" panose="030F0702030302020204" pitchFamily="66" charset="0"/>
                    <a:sym typeface="Calibri" panose="020F0502020204030204"/>
                  </a:endParaRPr>
                </a:p>
              </p:txBody>
            </p:sp>
          </p:grpSp>
          <p:grpSp>
            <p:nvGrpSpPr>
              <p:cNvPr id="422" name="节点7">
                <a:extLst>
                  <a:ext uri="{FF2B5EF4-FFF2-40B4-BE49-F238E27FC236}">
                    <a16:creationId xmlns:a16="http://schemas.microsoft.com/office/drawing/2014/main" id="{F2D66AD0-D8B8-4A05-BD8F-98BD24769989}"/>
                  </a:ext>
                </a:extLst>
              </p:cNvPr>
              <p:cNvGrpSpPr/>
              <p:nvPr/>
            </p:nvGrpSpPr>
            <p:grpSpPr>
              <a:xfrm>
                <a:off x="5705438" y="1955946"/>
                <a:ext cx="180000" cy="180000"/>
                <a:chOff x="3605190" y="2496421"/>
                <a:chExt cx="290191" cy="288000"/>
              </a:xfrm>
            </p:grpSpPr>
            <p:sp>
              <p:nvSpPr>
                <p:cNvPr id="423" name="node7">
                  <a:extLst>
                    <a:ext uri="{FF2B5EF4-FFF2-40B4-BE49-F238E27FC236}">
                      <a16:creationId xmlns:a16="http://schemas.microsoft.com/office/drawing/2014/main" id="{F53D61B8-60EB-40CD-9045-6C7D020E7BE9}"/>
                    </a:ext>
                  </a:extLst>
                </p:cNvPr>
                <p:cNvSpPr/>
                <p:nvPr/>
              </p:nvSpPr>
              <p:spPr>
                <a:xfrm>
                  <a:off x="3605190" y="2496421"/>
                  <a:ext cx="288000" cy="288000"/>
                </a:xfrm>
                <a:prstGeom prst="ellipse">
                  <a:avLst/>
                </a:prstGeom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spAutoFit/>
                </a:bodyPr>
                <a:lstStyle/>
                <a:p>
                  <a:pPr marL="0" marR="0" indent="0" algn="l" defTabSz="4572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</a:pPr>
                  <a:endParaRPr kumimoji="0" lang="zh-CN" altLang="en-US" sz="12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ea typeface="+mn-ea"/>
                    <a:cs typeface="+mn-cs"/>
                    <a:sym typeface="Calibri" panose="020F0502020204030204"/>
                  </a:endParaRPr>
                </a:p>
              </p:txBody>
            </p:sp>
            <p:sp>
              <p:nvSpPr>
                <p:cNvPr id="424" name="7">
                  <a:extLst>
                    <a:ext uri="{FF2B5EF4-FFF2-40B4-BE49-F238E27FC236}">
                      <a16:creationId xmlns:a16="http://schemas.microsoft.com/office/drawing/2014/main" id="{4D7BF535-83A0-42DA-9560-135B9E29250D}"/>
                    </a:ext>
                  </a:extLst>
                </p:cNvPr>
                <p:cNvSpPr txBox="1"/>
                <p:nvPr/>
              </p:nvSpPr>
              <p:spPr>
                <a:xfrm>
                  <a:off x="3607381" y="2496421"/>
                  <a:ext cx="288000" cy="28800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none"/>
              </p:style>
              <p:txBody>
                <a:bodyPr rot="0" spcFirstLastPara="1" vertOverflow="overflow" horzOverflow="overflow" vert="horz" wrap="square" lIns="0" tIns="0" rIns="0" bIns="0" numCol="1" spcCol="38100" rtlCol="0" anchor="ctr" anchorCtr="1">
                  <a:normAutofit/>
                </a:bodyPr>
                <a:lstStyle/>
                <a:p>
                  <a:pPr marL="0" marR="0" indent="0" algn="l" defTabSz="4572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</a:pPr>
                  <a:r>
                    <a:rPr kumimoji="0" lang="en-US" altLang="zh-CN" sz="1000" b="0" i="0" u="none" strike="noStrike" cap="none" spc="0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Comic Sans MS" panose="030F0702030302020204" pitchFamily="66" charset="0"/>
                      <a:sym typeface="Calibri" panose="020F0502020204030204"/>
                    </a:rPr>
                    <a:t>5</a:t>
                  </a:r>
                  <a:endParaRPr kumimoji="0" lang="zh-CN" altLang="en-US" sz="10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omic Sans MS" panose="030F0702030302020204" pitchFamily="66" charset="0"/>
                    <a:sym typeface="Calibri" panose="020F0502020204030204"/>
                  </a:endParaRPr>
                </a:p>
              </p:txBody>
            </p:sp>
          </p:grpSp>
          <p:grpSp>
            <p:nvGrpSpPr>
              <p:cNvPr id="428" name="节点7">
                <a:extLst>
                  <a:ext uri="{FF2B5EF4-FFF2-40B4-BE49-F238E27FC236}">
                    <a16:creationId xmlns:a16="http://schemas.microsoft.com/office/drawing/2014/main" id="{37673AC3-4B45-4B24-AC28-DD2FA8B5E84E}"/>
                  </a:ext>
                </a:extLst>
              </p:cNvPr>
              <p:cNvGrpSpPr/>
              <p:nvPr/>
            </p:nvGrpSpPr>
            <p:grpSpPr>
              <a:xfrm>
                <a:off x="5152070" y="2176216"/>
                <a:ext cx="180000" cy="180000"/>
                <a:chOff x="3605190" y="2496421"/>
                <a:chExt cx="290191" cy="288000"/>
              </a:xfrm>
            </p:grpSpPr>
            <p:sp>
              <p:nvSpPr>
                <p:cNvPr id="429" name="node7">
                  <a:extLst>
                    <a:ext uri="{FF2B5EF4-FFF2-40B4-BE49-F238E27FC236}">
                      <a16:creationId xmlns:a16="http://schemas.microsoft.com/office/drawing/2014/main" id="{9CD63AA8-D246-4304-83CA-B0FBB0E082F9}"/>
                    </a:ext>
                  </a:extLst>
                </p:cNvPr>
                <p:cNvSpPr/>
                <p:nvPr/>
              </p:nvSpPr>
              <p:spPr>
                <a:xfrm>
                  <a:off x="3605190" y="2496421"/>
                  <a:ext cx="288000" cy="288000"/>
                </a:xfrm>
                <a:prstGeom prst="ellipse">
                  <a:avLst/>
                </a:prstGeom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spAutoFit/>
                </a:bodyPr>
                <a:lstStyle/>
                <a:p>
                  <a:pPr marL="0" marR="0" indent="0" algn="l" defTabSz="4572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</a:pPr>
                  <a:endParaRPr kumimoji="0" lang="zh-CN" altLang="en-US" sz="12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ea typeface="+mn-ea"/>
                    <a:cs typeface="+mn-cs"/>
                    <a:sym typeface="Calibri" panose="020F0502020204030204"/>
                  </a:endParaRPr>
                </a:p>
              </p:txBody>
            </p:sp>
            <p:sp>
              <p:nvSpPr>
                <p:cNvPr id="430" name="7">
                  <a:extLst>
                    <a:ext uri="{FF2B5EF4-FFF2-40B4-BE49-F238E27FC236}">
                      <a16:creationId xmlns:a16="http://schemas.microsoft.com/office/drawing/2014/main" id="{7D6B8BF3-71E9-42F7-AE68-1BAC2DA646C4}"/>
                    </a:ext>
                  </a:extLst>
                </p:cNvPr>
                <p:cNvSpPr txBox="1"/>
                <p:nvPr/>
              </p:nvSpPr>
              <p:spPr>
                <a:xfrm>
                  <a:off x="3607381" y="2496421"/>
                  <a:ext cx="288000" cy="28800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none"/>
              </p:style>
              <p:txBody>
                <a:bodyPr rot="0" spcFirstLastPara="1" vertOverflow="overflow" horzOverflow="overflow" vert="horz" wrap="square" lIns="0" tIns="0" rIns="0" bIns="0" numCol="1" spcCol="38100" rtlCol="0" anchor="ctr" anchorCtr="1">
                  <a:normAutofit/>
                </a:bodyPr>
                <a:lstStyle/>
                <a:p>
                  <a:pPr marL="0" marR="0" indent="0" algn="l" defTabSz="4572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</a:pPr>
                  <a:r>
                    <a:rPr kumimoji="0" lang="en-US" altLang="zh-CN" sz="1000" b="0" i="0" u="none" strike="noStrike" cap="none" spc="0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Comic Sans MS" panose="030F0702030302020204" pitchFamily="66" charset="0"/>
                      <a:sym typeface="Calibri" panose="020F0502020204030204"/>
                    </a:rPr>
                    <a:t>5</a:t>
                  </a:r>
                  <a:endParaRPr kumimoji="0" lang="zh-CN" altLang="en-US" sz="10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omic Sans MS" panose="030F0702030302020204" pitchFamily="66" charset="0"/>
                    <a:sym typeface="Calibri" panose="020F0502020204030204"/>
                  </a:endParaRPr>
                </a:p>
              </p:txBody>
            </p:sp>
          </p:grpSp>
          <p:sp>
            <p:nvSpPr>
              <p:cNvPr id="379" name="absorbing node">
                <a:extLst>
                  <a:ext uri="{FF2B5EF4-FFF2-40B4-BE49-F238E27FC236}">
                    <a16:creationId xmlns:a16="http://schemas.microsoft.com/office/drawing/2014/main" id="{6597445E-5293-4562-B7C1-489E0D2D815A}"/>
                  </a:ext>
                </a:extLst>
              </p:cNvPr>
              <p:cNvSpPr/>
              <p:nvPr/>
            </p:nvSpPr>
            <p:spPr>
              <a:xfrm>
                <a:off x="6245785" y="687999"/>
                <a:ext cx="184027" cy="178310"/>
              </a:xfrm>
              <a:prstGeom prst="ellipse">
                <a:avLst/>
              </a:prstGeom>
              <a:solidFill>
                <a:schemeClr val="accent3"/>
              </a:soli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Calibri" panose="020F0502020204030204"/>
                </a:endParaRPr>
              </a:p>
            </p:txBody>
          </p:sp>
          <p:sp>
            <p:nvSpPr>
              <p:cNvPr id="396" name="absorbing node">
                <a:extLst>
                  <a:ext uri="{FF2B5EF4-FFF2-40B4-BE49-F238E27FC236}">
                    <a16:creationId xmlns:a16="http://schemas.microsoft.com/office/drawing/2014/main" id="{C494056F-9579-418A-B1CE-028D96AF9F02}"/>
                  </a:ext>
                </a:extLst>
              </p:cNvPr>
              <p:cNvSpPr/>
              <p:nvPr/>
            </p:nvSpPr>
            <p:spPr>
              <a:xfrm>
                <a:off x="5158877" y="1175527"/>
                <a:ext cx="184027" cy="178310"/>
              </a:xfrm>
              <a:prstGeom prst="ellipse">
                <a:avLst/>
              </a:prstGeom>
              <a:solidFill>
                <a:schemeClr val="accent3"/>
              </a:soli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Calibri" panose="020F0502020204030204"/>
                </a:endParaRPr>
              </a:p>
            </p:txBody>
          </p:sp>
          <p:sp>
            <p:nvSpPr>
              <p:cNvPr id="394" name="absorbing node">
                <a:extLst>
                  <a:ext uri="{FF2B5EF4-FFF2-40B4-BE49-F238E27FC236}">
                    <a16:creationId xmlns:a16="http://schemas.microsoft.com/office/drawing/2014/main" id="{12CBC870-BDA0-4E8E-BEEF-7053F272CAE3}"/>
                  </a:ext>
                </a:extLst>
              </p:cNvPr>
              <p:cNvSpPr/>
              <p:nvPr/>
            </p:nvSpPr>
            <p:spPr>
              <a:xfrm>
                <a:off x="5704702" y="942372"/>
                <a:ext cx="184027" cy="178310"/>
              </a:xfrm>
              <a:prstGeom prst="ellipse">
                <a:avLst/>
              </a:prstGeom>
              <a:solidFill>
                <a:schemeClr val="accent3"/>
              </a:soli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Calibri" panose="020F0502020204030204"/>
                </a:endParaRPr>
              </a:p>
            </p:txBody>
          </p:sp>
          <p:sp>
            <p:nvSpPr>
              <p:cNvPr id="416" name="absorbing node">
                <a:extLst>
                  <a:ext uri="{FF2B5EF4-FFF2-40B4-BE49-F238E27FC236}">
                    <a16:creationId xmlns:a16="http://schemas.microsoft.com/office/drawing/2014/main" id="{1372BE0C-8F53-4396-9F67-CB3E7E07EB23}"/>
                  </a:ext>
                </a:extLst>
              </p:cNvPr>
              <p:cNvSpPr/>
              <p:nvPr/>
            </p:nvSpPr>
            <p:spPr>
              <a:xfrm>
                <a:off x="6809678" y="1703585"/>
                <a:ext cx="184027" cy="178310"/>
              </a:xfrm>
              <a:prstGeom prst="ellipse">
                <a:avLst/>
              </a:prstGeom>
              <a:solidFill>
                <a:schemeClr val="accent3"/>
              </a:soli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Calibri" panose="020F0502020204030204"/>
                </a:endParaRPr>
              </a:p>
            </p:txBody>
          </p:sp>
          <p:sp>
            <p:nvSpPr>
              <p:cNvPr id="426" name="absorbing node">
                <a:extLst>
                  <a:ext uri="{FF2B5EF4-FFF2-40B4-BE49-F238E27FC236}">
                    <a16:creationId xmlns:a16="http://schemas.microsoft.com/office/drawing/2014/main" id="{80DC941F-B116-4102-8DA0-1B76BD0D388E}"/>
                  </a:ext>
                </a:extLst>
              </p:cNvPr>
              <p:cNvSpPr/>
              <p:nvPr/>
            </p:nvSpPr>
            <p:spPr>
              <a:xfrm>
                <a:off x="6245785" y="1951677"/>
                <a:ext cx="184027" cy="178310"/>
              </a:xfrm>
              <a:prstGeom prst="ellipse">
                <a:avLst/>
              </a:prstGeom>
              <a:solidFill>
                <a:schemeClr val="accent3"/>
              </a:soli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Calibri" panose="020F0502020204030204"/>
                </a:endParaRPr>
              </a:p>
            </p:txBody>
          </p:sp>
          <p:sp>
            <p:nvSpPr>
              <p:cNvPr id="402" name="absorbing node">
                <a:extLst>
                  <a:ext uri="{FF2B5EF4-FFF2-40B4-BE49-F238E27FC236}">
                    <a16:creationId xmlns:a16="http://schemas.microsoft.com/office/drawing/2014/main" id="{861F7B71-1166-46CC-A59B-DEA45CDBCC5D}"/>
                  </a:ext>
                </a:extLst>
              </p:cNvPr>
              <p:cNvSpPr/>
              <p:nvPr/>
            </p:nvSpPr>
            <p:spPr>
              <a:xfrm>
                <a:off x="5702008" y="1428989"/>
                <a:ext cx="184027" cy="178310"/>
              </a:xfrm>
              <a:prstGeom prst="ellipse">
                <a:avLst/>
              </a:prstGeom>
              <a:solidFill>
                <a:schemeClr val="accent3"/>
              </a:soli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Calibri" panose="020F0502020204030204"/>
                </a:endParaRPr>
              </a:p>
            </p:txBody>
          </p:sp>
          <p:sp>
            <p:nvSpPr>
              <p:cNvPr id="432" name="absorbing node">
                <a:extLst>
                  <a:ext uri="{FF2B5EF4-FFF2-40B4-BE49-F238E27FC236}">
                    <a16:creationId xmlns:a16="http://schemas.microsoft.com/office/drawing/2014/main" id="{C3B957F7-D0A8-4C51-BE47-E084A8E6E9C4}"/>
                  </a:ext>
                </a:extLst>
              </p:cNvPr>
              <p:cNvSpPr/>
              <p:nvPr/>
            </p:nvSpPr>
            <p:spPr>
              <a:xfrm>
                <a:off x="5706797" y="2177061"/>
                <a:ext cx="184027" cy="178310"/>
              </a:xfrm>
              <a:prstGeom prst="ellipse">
                <a:avLst/>
              </a:prstGeom>
              <a:solidFill>
                <a:schemeClr val="accent3"/>
              </a:soli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Calibri" panose="020F0502020204030204"/>
                </a:endParaRPr>
              </a:p>
            </p:txBody>
          </p:sp>
          <p:cxnSp>
            <p:nvCxnSpPr>
              <p:cNvPr id="407" name="直接箭头连接符 406">
                <a:extLst>
                  <a:ext uri="{FF2B5EF4-FFF2-40B4-BE49-F238E27FC236}">
                    <a16:creationId xmlns:a16="http://schemas.microsoft.com/office/drawing/2014/main" id="{92EC477A-ED84-4FA8-A01B-D85AFB4EA4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91401" y="1766050"/>
                <a:ext cx="249680" cy="0"/>
              </a:xfrm>
              <a:prstGeom prst="straightConnector1">
                <a:avLst/>
              </a:prstGeom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411" name="直接箭头连接符 410">
                <a:extLst>
                  <a:ext uri="{FF2B5EF4-FFF2-40B4-BE49-F238E27FC236}">
                    <a16:creationId xmlns:a16="http://schemas.microsoft.com/office/drawing/2014/main" id="{69EB2F85-E0D0-4263-A757-561FB32368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47369" y="1778947"/>
                <a:ext cx="249680" cy="0"/>
              </a:xfrm>
              <a:prstGeom prst="straightConnector1">
                <a:avLst/>
              </a:prstGeom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415" name="直接箭头连接符 414">
                <a:extLst>
                  <a:ext uri="{FF2B5EF4-FFF2-40B4-BE49-F238E27FC236}">
                    <a16:creationId xmlns:a16="http://schemas.microsoft.com/office/drawing/2014/main" id="{A86D8560-7589-4A55-8BA9-08A04365B93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96009" y="1785060"/>
                <a:ext cx="249680" cy="0"/>
              </a:xfrm>
              <a:prstGeom prst="straightConnector1">
                <a:avLst/>
              </a:prstGeom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417" name="直接箭头连接符 416">
                <a:extLst>
                  <a:ext uri="{FF2B5EF4-FFF2-40B4-BE49-F238E27FC236}">
                    <a16:creationId xmlns:a16="http://schemas.microsoft.com/office/drawing/2014/main" id="{286F9625-DE53-4350-8DDA-1C244E6409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39841" y="2014196"/>
                <a:ext cx="249680" cy="0"/>
              </a:xfrm>
              <a:prstGeom prst="straightConnector1">
                <a:avLst/>
              </a:prstGeom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421" name="直接箭头连接符 420">
                <a:extLst>
                  <a:ext uri="{FF2B5EF4-FFF2-40B4-BE49-F238E27FC236}">
                    <a16:creationId xmlns:a16="http://schemas.microsoft.com/office/drawing/2014/main" id="{15864494-C2EA-4DD0-8CE2-AFBBE071087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98641" y="2024638"/>
                <a:ext cx="249680" cy="0"/>
              </a:xfrm>
              <a:prstGeom prst="straightConnector1">
                <a:avLst/>
              </a:prstGeom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425" name="直接箭头连接符 424">
                <a:extLst>
                  <a:ext uri="{FF2B5EF4-FFF2-40B4-BE49-F238E27FC236}">
                    <a16:creationId xmlns:a16="http://schemas.microsoft.com/office/drawing/2014/main" id="{C6B6D40D-CFB7-464F-8EC2-5B632506E2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46609" y="2045946"/>
                <a:ext cx="249680" cy="0"/>
              </a:xfrm>
              <a:prstGeom prst="straightConnector1">
                <a:avLst/>
              </a:prstGeom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431" name="直接箭头连接符 430">
                <a:extLst>
                  <a:ext uri="{FF2B5EF4-FFF2-40B4-BE49-F238E27FC236}">
                    <a16:creationId xmlns:a16="http://schemas.microsoft.com/office/drawing/2014/main" id="{9DB313B3-321D-4D60-8773-295640F73D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91401" y="2273898"/>
                <a:ext cx="249680" cy="0"/>
              </a:xfrm>
              <a:prstGeom prst="straightConnector1">
                <a:avLst/>
              </a:prstGeom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427" name="直接箭头连接符 426">
                <a:extLst>
                  <a:ext uri="{FF2B5EF4-FFF2-40B4-BE49-F238E27FC236}">
                    <a16:creationId xmlns:a16="http://schemas.microsoft.com/office/drawing/2014/main" id="{31BCA87A-5F62-4D73-937C-6D15CBD794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39841" y="2273898"/>
                <a:ext cx="249680" cy="0"/>
              </a:xfrm>
              <a:prstGeom prst="straightConnector1">
                <a:avLst/>
              </a:prstGeom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465" name="直接箭头连接符 464">
                <a:extLst>
                  <a:ext uri="{FF2B5EF4-FFF2-40B4-BE49-F238E27FC236}">
                    <a16:creationId xmlns:a16="http://schemas.microsoft.com/office/drawing/2014/main" id="{61027D15-1B48-48F6-9AF8-06F917CCB5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47981" y="1766050"/>
                <a:ext cx="249680" cy="0"/>
              </a:xfrm>
              <a:prstGeom prst="straightConnector1">
                <a:avLst/>
              </a:prstGeom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466" name="直接箭头连接符 465">
                <a:extLst>
                  <a:ext uri="{FF2B5EF4-FFF2-40B4-BE49-F238E27FC236}">
                    <a16:creationId xmlns:a16="http://schemas.microsoft.com/office/drawing/2014/main" id="{68BAF702-93EE-490D-A6B4-53BB4979629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98641" y="1520589"/>
                <a:ext cx="249680" cy="0"/>
              </a:xfrm>
              <a:prstGeom prst="straightConnector1">
                <a:avLst/>
              </a:prstGeom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467" name="直接箭头连接符 466">
                <a:extLst>
                  <a:ext uri="{FF2B5EF4-FFF2-40B4-BE49-F238E27FC236}">
                    <a16:creationId xmlns:a16="http://schemas.microsoft.com/office/drawing/2014/main" id="{86ED7633-8F46-4429-AB25-2E787C6541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61678" y="1517299"/>
                <a:ext cx="249680" cy="0"/>
              </a:xfrm>
              <a:prstGeom prst="straightConnector1">
                <a:avLst/>
              </a:prstGeom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468" name="直接箭头连接符 467">
                <a:extLst>
                  <a:ext uri="{FF2B5EF4-FFF2-40B4-BE49-F238E27FC236}">
                    <a16:creationId xmlns:a16="http://schemas.microsoft.com/office/drawing/2014/main" id="{A3B78F59-A906-4CCA-B6A6-AB00092D65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72754" y="1267972"/>
                <a:ext cx="249680" cy="0"/>
              </a:xfrm>
              <a:prstGeom prst="straightConnector1">
                <a:avLst/>
              </a:prstGeom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469" name="直接箭头连接符 468">
                <a:extLst>
                  <a:ext uri="{FF2B5EF4-FFF2-40B4-BE49-F238E27FC236}">
                    <a16:creationId xmlns:a16="http://schemas.microsoft.com/office/drawing/2014/main" id="{70055A8E-C8DF-4824-91FC-B16D9F6484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62582" y="1031527"/>
                <a:ext cx="249680" cy="0"/>
              </a:xfrm>
              <a:prstGeom prst="straightConnector1">
                <a:avLst/>
              </a:prstGeom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470" name="直接箭头连接符 469">
                <a:extLst>
                  <a:ext uri="{FF2B5EF4-FFF2-40B4-BE49-F238E27FC236}">
                    <a16:creationId xmlns:a16="http://schemas.microsoft.com/office/drawing/2014/main" id="{223B0785-9B20-4049-B944-5BD76E4CC1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08162" y="1035715"/>
                <a:ext cx="249680" cy="0"/>
              </a:xfrm>
              <a:prstGeom prst="straightConnector1">
                <a:avLst/>
              </a:prstGeom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471" name="直接箭头连接符 470">
                <a:extLst>
                  <a:ext uri="{FF2B5EF4-FFF2-40B4-BE49-F238E27FC236}">
                    <a16:creationId xmlns:a16="http://schemas.microsoft.com/office/drawing/2014/main" id="{97EDA95F-F05E-424E-A5B5-F570BFD2F3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79842" y="768434"/>
                <a:ext cx="249680" cy="0"/>
              </a:xfrm>
              <a:prstGeom prst="straightConnector1">
                <a:avLst/>
              </a:prstGeom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472" name="直接箭头连接符 471">
                <a:extLst>
                  <a:ext uri="{FF2B5EF4-FFF2-40B4-BE49-F238E27FC236}">
                    <a16:creationId xmlns:a16="http://schemas.microsoft.com/office/drawing/2014/main" id="{F9924272-8AE9-4A9C-995D-3C4B4A5D41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22003" y="777154"/>
                <a:ext cx="249680" cy="0"/>
              </a:xfrm>
              <a:prstGeom prst="straightConnector1">
                <a:avLst/>
              </a:prstGeom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473" name="直接箭头连接符 472">
                <a:extLst>
                  <a:ext uri="{FF2B5EF4-FFF2-40B4-BE49-F238E27FC236}">
                    <a16:creationId xmlns:a16="http://schemas.microsoft.com/office/drawing/2014/main" id="{E50C2EB8-3A0C-4673-A96F-8DEACE58E2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46609" y="777154"/>
                <a:ext cx="249680" cy="0"/>
              </a:xfrm>
              <a:prstGeom prst="straightConnector1">
                <a:avLst/>
              </a:prstGeom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  <p:sp>
          <p:nvSpPr>
            <p:cNvPr id="475" name="文本框 474">
              <a:extLst>
                <a:ext uri="{FF2B5EF4-FFF2-40B4-BE49-F238E27FC236}">
                  <a16:creationId xmlns:a16="http://schemas.microsoft.com/office/drawing/2014/main" id="{282E9335-68A9-4A58-94DF-1A6EEF73E498}"/>
                </a:ext>
              </a:extLst>
            </p:cNvPr>
            <p:cNvSpPr txBox="1"/>
            <p:nvPr/>
          </p:nvSpPr>
          <p:spPr>
            <a:xfrm>
              <a:off x="2516077" y="3029590"/>
              <a:ext cx="2279670" cy="307775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en-US" altLang="zh-CN" sz="1400" dirty="0">
                  <a:latin typeface="Comic Sans MS" panose="030F0702030302020204" pitchFamily="66" charset="0"/>
                </a:rPr>
                <a:t>Walk many steps, </a:t>
              </a:r>
              <a:endParaRPr kumimoji="0" lang="zh-CN" alt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mic Sans MS" panose="030F0702030302020204" pitchFamily="66" charset="0"/>
                <a:sym typeface="Calibri" panose="020F0502020204030204"/>
              </a:endParaRPr>
            </a:p>
          </p:txBody>
        </p:sp>
        <p:sp>
          <p:nvSpPr>
            <p:cNvPr id="476" name="文本框 475">
              <a:extLst>
                <a:ext uri="{FF2B5EF4-FFF2-40B4-BE49-F238E27FC236}">
                  <a16:creationId xmlns:a16="http://schemas.microsoft.com/office/drawing/2014/main" id="{D9AFBB58-407E-45D5-9731-196259732650}"/>
                </a:ext>
              </a:extLst>
            </p:cNvPr>
            <p:cNvSpPr txBox="1"/>
            <p:nvPr/>
          </p:nvSpPr>
          <p:spPr>
            <a:xfrm>
              <a:off x="2520104" y="3305171"/>
              <a:ext cx="2279670" cy="523218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en-US" altLang="zh-CN" sz="1400" dirty="0">
                  <a:latin typeface="Comic Sans MS" panose="030F0702030302020204" pitchFamily="66" charset="0"/>
                </a:rPr>
                <a:t>Care about only </a:t>
              </a:r>
              <a:r>
                <a:rPr lang="en-US" altLang="zh-CN" sz="1400" dirty="0">
                  <a:solidFill>
                    <a:srgbClr val="FF0000"/>
                  </a:solidFill>
                  <a:latin typeface="Comic Sans MS" panose="030F0702030302020204" pitchFamily="66" charset="0"/>
                </a:rPr>
                <a:t>the end point</a:t>
              </a:r>
              <a:r>
                <a:rPr lang="en-US" altLang="zh-CN" sz="1400" dirty="0">
                  <a:solidFill>
                    <a:schemeClr val="tx1"/>
                  </a:solidFill>
                  <a:latin typeface="Comic Sans MS" panose="030F0702030302020204" pitchFamily="66" charset="0"/>
                </a:rPr>
                <a:t>!</a:t>
              </a:r>
              <a:endParaRPr kumimoji="0" lang="zh-CN" altLang="en-US" sz="1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omic Sans MS" panose="030F0702030302020204" pitchFamily="66" charset="0"/>
                <a:sym typeface="Calibri" panose="020F0502020204030204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78" name="文本框 477">
                <a:extLst>
                  <a:ext uri="{FF2B5EF4-FFF2-40B4-BE49-F238E27FC236}">
                    <a16:creationId xmlns:a16="http://schemas.microsoft.com/office/drawing/2014/main" id="{A5859914-28C0-4AD6-9FCD-C72E797AD768}"/>
                  </a:ext>
                </a:extLst>
              </p:cNvPr>
              <p:cNvSpPr txBox="1"/>
              <p:nvPr/>
            </p:nvSpPr>
            <p:spPr>
              <a:xfrm>
                <a:off x="3659778" y="1455241"/>
                <a:ext cx="4656182" cy="30777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1400" i="0" dirty="0" smtClean="0">
                        <a:solidFill>
                          <a:srgbClr val="FF0000"/>
                        </a:solidFill>
                        <a:latin typeface="Comic Sans MS" panose="030F0702030302020204" pitchFamily="66" charset="0"/>
                      </a:rPr>
                      <m:t>α</m:t>
                    </m:r>
                  </m:oMath>
                </a14:m>
                <a:r>
                  <a:rPr lang="en-US" altLang="zh-CN" sz="14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-random walk</a:t>
                </a:r>
                <a:r>
                  <a:rPr lang="en-US" altLang="zh-CN" sz="1400" dirty="0">
                    <a:latin typeface="Comic Sans MS" panose="030F0702030302020204" pitchFamily="66" charset="0"/>
                  </a:rPr>
                  <a:t>: at every step, stops with probability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1400" i="0" smtClean="0">
                        <a:latin typeface="Comic Sans MS" panose="030F0702030302020204" pitchFamily="66" charset="0"/>
                      </a:rPr>
                      <m:t>α</m:t>
                    </m:r>
                  </m:oMath>
                </a14:m>
                <a:r>
                  <a:rPr lang="en-US" altLang="zh-CN" sz="1400" dirty="0">
                    <a:latin typeface="Comic Sans MS" panose="030F0702030302020204" pitchFamily="66" charset="0"/>
                  </a:rPr>
                  <a:t>  </a:t>
                </a:r>
                <a:endParaRPr kumimoji="0" lang="zh-CN" altLang="en-US" sz="1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omic Sans MS" panose="030F0702030302020204" pitchFamily="66" charset="0"/>
                  <a:sym typeface="Calibri" panose="020F0502020204030204"/>
                </a:endParaRPr>
              </a:p>
            </p:txBody>
          </p:sp>
        </mc:Choice>
        <mc:Fallback xmlns="">
          <p:sp>
            <p:nvSpPr>
              <p:cNvPr id="478" name="文本框 477">
                <a:extLst>
                  <a:ext uri="{FF2B5EF4-FFF2-40B4-BE49-F238E27FC236}">
                    <a16:creationId xmlns:a16="http://schemas.microsoft.com/office/drawing/2014/main" id="{A5859914-28C0-4AD6-9FCD-C72E797AD7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9778" y="1455241"/>
                <a:ext cx="4656182" cy="307775"/>
              </a:xfrm>
              <a:prstGeom prst="rect">
                <a:avLst/>
              </a:prstGeom>
              <a:blipFill>
                <a:blip r:embed="rId2"/>
                <a:stretch>
                  <a:fillRect t="-4000" b="-20000"/>
                </a:stretch>
              </a:blipFill>
              <a:ln w="12700" cap="flat">
                <a:noFill/>
                <a:miter lim="400000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9" name="文本框 478">
                <a:extLst>
                  <a:ext uri="{FF2B5EF4-FFF2-40B4-BE49-F238E27FC236}">
                    <a16:creationId xmlns:a16="http://schemas.microsoft.com/office/drawing/2014/main" id="{5A31C1D8-64A1-461E-9E43-3767176D4E3D}"/>
                  </a:ext>
                </a:extLst>
              </p:cNvPr>
              <p:cNvSpPr txBox="1"/>
              <p:nvPr/>
            </p:nvSpPr>
            <p:spPr>
              <a:xfrm>
                <a:off x="3639507" y="1854640"/>
                <a:ext cx="4770215" cy="30777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1400" i="0" smtClean="0">
                        <a:latin typeface="Comic Sans MS" panose="030F0702030302020204" pitchFamily="66" charset="0"/>
                      </a:rPr>
                      <m:t>π</m:t>
                    </m:r>
                    <m:r>
                      <m:rPr>
                        <m:nor/>
                      </m:rPr>
                      <a:rPr lang="en-US" altLang="zh-CN" sz="1400" b="0" i="0" smtClean="0">
                        <a:latin typeface="Comic Sans MS" panose="030F0702030302020204" pitchFamily="66" charset="0"/>
                      </a:rPr>
                      <m:t>(</m:t>
                    </m:r>
                    <m:r>
                      <m:rPr>
                        <m:nor/>
                      </m:rPr>
                      <a:rPr lang="en-US" altLang="zh-CN" sz="1400" b="0" i="0" smtClean="0">
                        <a:latin typeface="Comic Sans MS" panose="030F0702030302020204" pitchFamily="66" charset="0"/>
                      </a:rPr>
                      <m:t>s</m:t>
                    </m:r>
                    <m:r>
                      <m:rPr>
                        <m:nor/>
                      </m:rPr>
                      <a:rPr lang="en-US" altLang="zh-CN" sz="1400" b="0" i="0" smtClean="0">
                        <a:latin typeface="Comic Sans MS" panose="030F0702030302020204" pitchFamily="66" charset="0"/>
                      </a:rPr>
                      <m:t>,</m:t>
                    </m:r>
                    <m:r>
                      <m:rPr>
                        <m:nor/>
                      </m:rPr>
                      <a:rPr lang="en-US" altLang="zh-CN" sz="1400" b="0" i="0" smtClean="0">
                        <a:latin typeface="Comic Sans MS" panose="030F0702030302020204" pitchFamily="66" charset="0"/>
                      </a:rPr>
                      <m:t>t</m:t>
                    </m:r>
                    <m:r>
                      <m:rPr>
                        <m:nor/>
                      </m:rPr>
                      <a:rPr lang="en-US" altLang="zh-CN" sz="1400" b="0" i="0" smtClean="0">
                        <a:latin typeface="Comic Sans MS" panose="030F0702030302020204" pitchFamily="66" charset="0"/>
                      </a:rPr>
                      <m:t>)</m:t>
                    </m:r>
                  </m:oMath>
                </a14:m>
                <a:r>
                  <a:rPr lang="en-US" altLang="zh-CN" sz="1400" dirty="0">
                    <a:latin typeface="Comic Sans MS" panose="030F0702030302020204" pitchFamily="66" charset="0"/>
                  </a:rPr>
                  <a:t> : Pr(an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1400" i="0" dirty="0" smtClean="0">
                        <a:latin typeface="Comic Sans MS" panose="030F0702030302020204" pitchFamily="66" charset="0"/>
                      </a:rPr>
                      <m:t>α</m:t>
                    </m:r>
                  </m:oMath>
                </a14:m>
                <a:r>
                  <a:rPr lang="en-US" altLang="zh-CN" sz="1400" dirty="0">
                    <a:latin typeface="Comic Sans MS" panose="030F0702030302020204" pitchFamily="66" charset="0"/>
                  </a:rPr>
                  <a:t>-random walk starts from s stops at t)</a:t>
                </a:r>
                <a:endParaRPr kumimoji="0" lang="zh-CN" altLang="en-US" sz="1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omic Sans MS" panose="030F0702030302020204" pitchFamily="66" charset="0"/>
                  <a:sym typeface="Calibri" panose="020F0502020204030204"/>
                </a:endParaRPr>
              </a:p>
            </p:txBody>
          </p:sp>
        </mc:Choice>
        <mc:Fallback xmlns="">
          <p:sp>
            <p:nvSpPr>
              <p:cNvPr id="479" name="文本框 478">
                <a:extLst>
                  <a:ext uri="{FF2B5EF4-FFF2-40B4-BE49-F238E27FC236}">
                    <a16:creationId xmlns:a16="http://schemas.microsoft.com/office/drawing/2014/main" id="{5A31C1D8-64A1-461E-9E43-3767176D4E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9507" y="1854640"/>
                <a:ext cx="4770215" cy="307775"/>
              </a:xfrm>
              <a:prstGeom prst="rect">
                <a:avLst/>
              </a:prstGeom>
              <a:blipFill>
                <a:blip r:embed="rId3"/>
                <a:stretch>
                  <a:fillRect l="-128" t="-3922" b="-19608"/>
                </a:stretch>
              </a:blipFill>
              <a:ln w="12700" cap="flat">
                <a:noFill/>
                <a:miter lim="400000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0" name="文本框 479">
            <a:extLst>
              <a:ext uri="{FF2B5EF4-FFF2-40B4-BE49-F238E27FC236}">
                <a16:creationId xmlns:a16="http://schemas.microsoft.com/office/drawing/2014/main" id="{8852CB43-69BA-4449-B627-B16D04207E3E}"/>
              </a:ext>
            </a:extLst>
          </p:cNvPr>
          <p:cNvSpPr txBox="1"/>
          <p:nvPr/>
        </p:nvSpPr>
        <p:spPr>
          <a:xfrm>
            <a:off x="3659778" y="1040321"/>
            <a:ext cx="2734709" cy="3077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mic Sans MS" panose="030F0702030302020204" pitchFamily="66" charset="0"/>
                <a:sym typeface="Calibri" panose="020F0502020204030204"/>
              </a:rPr>
              <a:t>A naïve Monte Carlo method: 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mic Sans MS" panose="030F0702030302020204" pitchFamily="66" charset="0"/>
              <a:sym typeface="Calibri" panose="020F0502020204030204"/>
            </a:endParaRPr>
          </a:p>
        </p:txBody>
      </p:sp>
      <p:sp>
        <p:nvSpPr>
          <p:cNvPr id="151" name="文本框 150">
            <a:extLst>
              <a:ext uri="{FF2B5EF4-FFF2-40B4-BE49-F238E27FC236}">
                <a16:creationId xmlns:a16="http://schemas.microsoft.com/office/drawing/2014/main" id="{D2EF3833-428F-4388-938D-FBAD59BE2732}"/>
              </a:ext>
            </a:extLst>
          </p:cNvPr>
          <p:cNvSpPr txBox="1"/>
          <p:nvPr/>
        </p:nvSpPr>
        <p:spPr>
          <a:xfrm>
            <a:off x="396354" y="2468620"/>
            <a:ext cx="4770215" cy="3077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4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mic Sans MS" panose="030F0702030302020204" pitchFamily="66" charset="0"/>
                <a:sym typeface="Calibri" panose="020F0502020204030204"/>
              </a:rPr>
              <a:t>If </a:t>
            </a:r>
            <a:r>
              <a:rPr kumimoji="0" lang="en-US" altLang="zh-CN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mic Sans MS" panose="030F0702030302020204" pitchFamily="66" charset="0"/>
                <a:sym typeface="Calibri" panose="020F0502020204030204"/>
              </a:rPr>
              <a:t>we want to know all</a:t>
            </a:r>
            <a:r>
              <a:rPr lang="en-US" altLang="zh-CN" sz="1400" dirty="0">
                <a:latin typeface="Comic Sans MS" panose="030F0702030302020204" pitchFamily="66" charset="0"/>
              </a:rPr>
              <a:t>-pair personalized </a:t>
            </a:r>
            <a:r>
              <a:rPr lang="en-US" altLang="zh-CN" sz="1400" dirty="0" err="1">
                <a:latin typeface="Comic Sans MS" panose="030F0702030302020204" pitchFamily="66" charset="0"/>
              </a:rPr>
              <a:t>pagerank</a:t>
            </a:r>
            <a:r>
              <a:rPr lang="en-US" altLang="zh-CN" sz="1400" dirty="0">
                <a:latin typeface="Comic Sans MS" panose="030F0702030302020204" pitchFamily="66" charset="0"/>
              </a:rPr>
              <a:t>…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mic Sans MS" panose="030F0702030302020204" pitchFamily="66" charset="0"/>
              <a:sym typeface="Calibri" panose="020F0502020204030204"/>
            </a:endParaRPr>
          </a:p>
        </p:txBody>
      </p:sp>
      <p:sp>
        <p:nvSpPr>
          <p:cNvPr id="118" name="TextBox 4">
            <a:extLst>
              <a:ext uri="{FF2B5EF4-FFF2-40B4-BE49-F238E27FC236}">
                <a16:creationId xmlns:a16="http://schemas.microsoft.com/office/drawing/2014/main" id="{AC5013F0-8150-760C-82FF-9956C0C51B15}"/>
              </a:ext>
            </a:extLst>
          </p:cNvPr>
          <p:cNvSpPr txBox="1"/>
          <p:nvPr/>
        </p:nvSpPr>
        <p:spPr>
          <a:xfrm>
            <a:off x="320889" y="275716"/>
            <a:ext cx="8897001" cy="400110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/>
          <a:p>
            <a:pPr>
              <a:defRPr sz="2000" b="1" spc="300">
                <a:solidFill>
                  <a:srgbClr val="2A77E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" sz="2000" b="1" spc="3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1. Problem Definition</a:t>
            </a:r>
            <a:endParaRPr lang="en-US" sz="2000" b="1" spc="300" dirty="0">
              <a:solidFill>
                <a:schemeClr val="tx1"/>
              </a:solidFill>
              <a:latin typeface="Comic Sans MS" panose="030F0702030302020204" pitchFamily="66" charset="0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85356868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AFE137B6-342E-4FA6-BAB1-F74218415C4D}"/>
              </a:ext>
            </a:extLst>
          </p:cNvPr>
          <p:cNvGrpSpPr/>
          <p:nvPr/>
        </p:nvGrpSpPr>
        <p:grpSpPr>
          <a:xfrm>
            <a:off x="1528346" y="2653909"/>
            <a:ext cx="1662546" cy="854364"/>
            <a:chOff x="1473200" y="2770909"/>
            <a:chExt cx="1662546" cy="854364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34B92B44-1AFF-4EE9-8535-17463A2156E7}"/>
                </a:ext>
              </a:extLst>
            </p:cNvPr>
            <p:cNvSpPr/>
            <p:nvPr/>
          </p:nvSpPr>
          <p:spPr>
            <a:xfrm>
              <a:off x="1473200" y="2770909"/>
              <a:ext cx="963917" cy="854364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rgbClr val="FF99CC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endParaRPr>
            </a:p>
          </p:txBody>
        </p: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9F4EAC65-0DDF-4539-AE3A-33733D351EED}"/>
                </a:ext>
              </a:extLst>
            </p:cNvPr>
            <p:cNvGrpSpPr/>
            <p:nvPr/>
          </p:nvGrpSpPr>
          <p:grpSpPr>
            <a:xfrm>
              <a:off x="1532828" y="2820123"/>
              <a:ext cx="1602918" cy="735372"/>
              <a:chOff x="1532828" y="2820123"/>
              <a:chExt cx="1602918" cy="735372"/>
            </a:xfrm>
          </p:grpSpPr>
          <p:cxnSp>
            <p:nvCxnSpPr>
              <p:cNvPr id="83" name="1-2">
                <a:extLst>
                  <a:ext uri="{FF2B5EF4-FFF2-40B4-BE49-F238E27FC236}">
                    <a16:creationId xmlns:a16="http://schemas.microsoft.com/office/drawing/2014/main" id="{8791AE6D-31E0-4DFE-ACC4-DB5886C0801B}"/>
                  </a:ext>
                </a:extLst>
              </p:cNvPr>
              <p:cNvCxnSpPr>
                <a:stCxn id="2" idx="3"/>
                <a:endCxn id="76" idx="7"/>
              </p:cNvCxnSpPr>
              <p:nvPr/>
            </p:nvCxnSpPr>
            <p:spPr>
              <a:xfrm flipH="1">
                <a:off x="1671558" y="2965995"/>
                <a:ext cx="161996" cy="187277"/>
              </a:xfrm>
              <a:prstGeom prst="line">
                <a:avLst/>
              </a:prstGeom>
              <a:solidFill>
                <a:srgbClr val="92D050"/>
              </a:solidFill>
              <a:ln w="12700" cap="flat">
                <a:solidFill>
                  <a:schemeClr val="tx1"/>
                </a:solidFill>
                <a:prstDash val="solid"/>
                <a:round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</p:cxnSp>
          <p:cxnSp>
            <p:nvCxnSpPr>
              <p:cNvPr id="85" name="1-4">
                <a:extLst>
                  <a:ext uri="{FF2B5EF4-FFF2-40B4-BE49-F238E27FC236}">
                    <a16:creationId xmlns:a16="http://schemas.microsoft.com/office/drawing/2014/main" id="{1A9C0604-338E-4827-81D2-9AB1B1A4EE90}"/>
                  </a:ext>
                </a:extLst>
              </p:cNvPr>
              <p:cNvCxnSpPr>
                <a:stCxn id="76" idx="5"/>
                <a:endCxn id="77" idx="1"/>
              </p:cNvCxnSpPr>
              <p:nvPr/>
            </p:nvCxnSpPr>
            <p:spPr>
              <a:xfrm>
                <a:off x="1671558" y="3274117"/>
                <a:ext cx="205472" cy="135506"/>
              </a:xfrm>
              <a:prstGeom prst="line">
                <a:avLst/>
              </a:prstGeom>
              <a:solidFill>
                <a:srgbClr val="92D050"/>
              </a:solidFill>
              <a:ln w="12700" cap="flat">
                <a:solidFill>
                  <a:schemeClr val="tx1"/>
                </a:solidFill>
                <a:prstDash val="solid"/>
                <a:round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</p:cxnSp>
          <p:cxnSp>
            <p:nvCxnSpPr>
              <p:cNvPr id="86" name="2-3">
                <a:extLst>
                  <a:ext uri="{FF2B5EF4-FFF2-40B4-BE49-F238E27FC236}">
                    <a16:creationId xmlns:a16="http://schemas.microsoft.com/office/drawing/2014/main" id="{96FD7C5E-A43D-4069-BA80-4D0735C89825}"/>
                  </a:ext>
                </a:extLst>
              </p:cNvPr>
              <p:cNvCxnSpPr>
                <a:cxnSpLocks/>
                <a:stCxn id="2" idx="5"/>
                <a:endCxn id="78" idx="1"/>
              </p:cNvCxnSpPr>
              <p:nvPr/>
            </p:nvCxnSpPr>
            <p:spPr>
              <a:xfrm>
                <a:off x="1948482" y="2965995"/>
                <a:ext cx="226266" cy="118659"/>
              </a:xfrm>
              <a:prstGeom prst="line">
                <a:avLst/>
              </a:prstGeom>
              <a:solidFill>
                <a:srgbClr val="92D050"/>
              </a:solidFill>
              <a:ln w="12700" cap="flat">
                <a:solidFill>
                  <a:schemeClr val="tx1"/>
                </a:solidFill>
                <a:prstDash val="solid"/>
                <a:round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</p:cxnSp>
          <p:cxnSp>
            <p:nvCxnSpPr>
              <p:cNvPr id="91" name="3-4">
                <a:extLst>
                  <a:ext uri="{FF2B5EF4-FFF2-40B4-BE49-F238E27FC236}">
                    <a16:creationId xmlns:a16="http://schemas.microsoft.com/office/drawing/2014/main" id="{25D48877-8276-4374-8C35-AD17B82716AA}"/>
                  </a:ext>
                </a:extLst>
              </p:cNvPr>
              <p:cNvCxnSpPr>
                <a:cxnSpLocks/>
                <a:stCxn id="78" idx="3"/>
                <a:endCxn id="77" idx="7"/>
              </p:cNvCxnSpPr>
              <p:nvPr/>
            </p:nvCxnSpPr>
            <p:spPr>
              <a:xfrm flipH="1">
                <a:off x="1991958" y="3205498"/>
                <a:ext cx="182790" cy="204124"/>
              </a:xfrm>
              <a:prstGeom prst="line">
                <a:avLst/>
              </a:prstGeom>
              <a:solidFill>
                <a:srgbClr val="92D050"/>
              </a:solidFill>
              <a:ln w="12700" cap="flat">
                <a:solidFill>
                  <a:schemeClr val="tx1"/>
                </a:solidFill>
                <a:prstDash val="solid"/>
                <a:round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</p:cxnSp>
          <p:cxnSp>
            <p:nvCxnSpPr>
              <p:cNvPr id="94" name="3-5">
                <a:extLst>
                  <a:ext uri="{FF2B5EF4-FFF2-40B4-BE49-F238E27FC236}">
                    <a16:creationId xmlns:a16="http://schemas.microsoft.com/office/drawing/2014/main" id="{9AA5DECC-7989-408F-AC23-6BCB6519206F}"/>
                  </a:ext>
                </a:extLst>
              </p:cNvPr>
              <p:cNvCxnSpPr>
                <a:cxnSpLocks/>
                <a:stCxn id="78" idx="7"/>
                <a:endCxn id="79" idx="2"/>
              </p:cNvCxnSpPr>
              <p:nvPr/>
            </p:nvCxnSpPr>
            <p:spPr>
              <a:xfrm flipV="1">
                <a:off x="2289676" y="3016525"/>
                <a:ext cx="346123" cy="68129"/>
              </a:xfrm>
              <a:prstGeom prst="line">
                <a:avLst/>
              </a:prstGeom>
              <a:solidFill>
                <a:srgbClr val="92D050"/>
              </a:solidFill>
              <a:ln w="12700" cap="flat">
                <a:solidFill>
                  <a:schemeClr val="tx1"/>
                </a:solidFill>
                <a:prstDash val="solid"/>
                <a:round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</p:cxnSp>
          <p:cxnSp>
            <p:nvCxnSpPr>
              <p:cNvPr id="98" name="5-6">
                <a:extLst>
                  <a:ext uri="{FF2B5EF4-FFF2-40B4-BE49-F238E27FC236}">
                    <a16:creationId xmlns:a16="http://schemas.microsoft.com/office/drawing/2014/main" id="{C0D89FEB-6ED4-487F-A04B-2B6280496C24}"/>
                  </a:ext>
                </a:extLst>
              </p:cNvPr>
              <p:cNvCxnSpPr>
                <a:cxnSpLocks/>
                <a:stCxn id="79" idx="3"/>
                <a:endCxn id="80" idx="0"/>
              </p:cNvCxnSpPr>
              <p:nvPr/>
            </p:nvCxnSpPr>
            <p:spPr>
              <a:xfrm flipH="1">
                <a:off x="2586637" y="3076948"/>
                <a:ext cx="72965" cy="290369"/>
              </a:xfrm>
              <a:prstGeom prst="line">
                <a:avLst/>
              </a:prstGeom>
              <a:solidFill>
                <a:srgbClr val="92D050"/>
              </a:solidFill>
              <a:ln w="12700" cap="flat">
                <a:solidFill>
                  <a:schemeClr val="tx1"/>
                </a:solidFill>
                <a:prstDash val="solid"/>
                <a:round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</p:cxnSp>
          <p:cxnSp>
            <p:nvCxnSpPr>
              <p:cNvPr id="101" name="5-7">
                <a:extLst>
                  <a:ext uri="{FF2B5EF4-FFF2-40B4-BE49-F238E27FC236}">
                    <a16:creationId xmlns:a16="http://schemas.microsoft.com/office/drawing/2014/main" id="{A2492156-D9D2-406D-AFB4-FE0707F4AC98}"/>
                  </a:ext>
                </a:extLst>
              </p:cNvPr>
              <p:cNvCxnSpPr>
                <a:cxnSpLocks/>
                <a:stCxn id="79" idx="5"/>
                <a:endCxn id="81" idx="1"/>
              </p:cNvCxnSpPr>
              <p:nvPr/>
            </p:nvCxnSpPr>
            <p:spPr>
              <a:xfrm>
                <a:off x="2774530" y="3076948"/>
                <a:ext cx="222485" cy="161775"/>
              </a:xfrm>
              <a:prstGeom prst="line">
                <a:avLst/>
              </a:prstGeom>
              <a:solidFill>
                <a:srgbClr val="92D050"/>
              </a:solidFill>
              <a:ln w="12700" cap="flat">
                <a:solidFill>
                  <a:schemeClr val="tx1"/>
                </a:solidFill>
                <a:prstDash val="solid"/>
                <a:round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</p:cxnSp>
          <p:cxnSp>
            <p:nvCxnSpPr>
              <p:cNvPr id="104" name="4-6">
                <a:extLst>
                  <a:ext uri="{FF2B5EF4-FFF2-40B4-BE49-F238E27FC236}">
                    <a16:creationId xmlns:a16="http://schemas.microsoft.com/office/drawing/2014/main" id="{6260563C-71BE-4723-B764-5CCD9C55B134}"/>
                  </a:ext>
                </a:extLst>
              </p:cNvPr>
              <p:cNvCxnSpPr>
                <a:cxnSpLocks/>
                <a:stCxn id="77" idx="6"/>
                <a:endCxn id="80" idx="2"/>
              </p:cNvCxnSpPr>
              <p:nvPr/>
            </p:nvCxnSpPr>
            <p:spPr>
              <a:xfrm flipV="1">
                <a:off x="2015761" y="3452767"/>
                <a:ext cx="489609" cy="17278"/>
              </a:xfrm>
              <a:prstGeom prst="line">
                <a:avLst/>
              </a:prstGeom>
              <a:solidFill>
                <a:srgbClr val="92D050"/>
              </a:solidFill>
              <a:ln w="12700" cap="flat">
                <a:solidFill>
                  <a:schemeClr val="tx1"/>
                </a:solidFill>
                <a:prstDash val="solid"/>
                <a:round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</p:cxnSp>
          <p:cxnSp>
            <p:nvCxnSpPr>
              <p:cNvPr id="110" name="6-7">
                <a:extLst>
                  <a:ext uri="{FF2B5EF4-FFF2-40B4-BE49-F238E27FC236}">
                    <a16:creationId xmlns:a16="http://schemas.microsoft.com/office/drawing/2014/main" id="{B7EEB88E-729A-40CA-B6F5-A959FCBDA604}"/>
                  </a:ext>
                </a:extLst>
              </p:cNvPr>
              <p:cNvCxnSpPr>
                <a:cxnSpLocks/>
                <a:stCxn id="80" idx="6"/>
                <a:endCxn id="81" idx="3"/>
              </p:cNvCxnSpPr>
              <p:nvPr/>
            </p:nvCxnSpPr>
            <p:spPr>
              <a:xfrm flipV="1">
                <a:off x="2667903" y="3359567"/>
                <a:ext cx="329111" cy="93200"/>
              </a:xfrm>
              <a:prstGeom prst="line">
                <a:avLst/>
              </a:prstGeom>
              <a:solidFill>
                <a:srgbClr val="92D050"/>
              </a:solidFill>
              <a:ln w="12700" cap="flat">
                <a:solidFill>
                  <a:schemeClr val="tx1"/>
                </a:solidFill>
                <a:prstDash val="solid"/>
                <a:round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</p:cxnSp>
          <p:sp>
            <p:nvSpPr>
              <p:cNvPr id="2" name="node2">
                <a:extLst>
                  <a:ext uri="{FF2B5EF4-FFF2-40B4-BE49-F238E27FC236}">
                    <a16:creationId xmlns:a16="http://schemas.microsoft.com/office/drawing/2014/main" id="{EB19342D-D9F5-4203-AA3D-605AAAEE443A}"/>
                  </a:ext>
                </a:extLst>
              </p:cNvPr>
              <p:cNvSpPr/>
              <p:nvPr/>
            </p:nvSpPr>
            <p:spPr>
              <a:xfrm>
                <a:off x="1809752" y="2820123"/>
                <a:ext cx="162533" cy="170900"/>
              </a:xfrm>
              <a:prstGeom prst="ellipse">
                <a:avLst/>
              </a:prstGeom>
              <a:solidFill>
                <a:srgbClr val="92D050"/>
              </a:soli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Calibri" panose="020F0502020204030204"/>
                </a:endParaRPr>
              </a:p>
            </p:txBody>
          </p:sp>
          <p:sp>
            <p:nvSpPr>
              <p:cNvPr id="76" name="node1">
                <a:extLst>
                  <a:ext uri="{FF2B5EF4-FFF2-40B4-BE49-F238E27FC236}">
                    <a16:creationId xmlns:a16="http://schemas.microsoft.com/office/drawing/2014/main" id="{C2AC8CDE-D4E3-4859-8095-176A13D87E81}"/>
                  </a:ext>
                </a:extLst>
              </p:cNvPr>
              <p:cNvSpPr/>
              <p:nvPr/>
            </p:nvSpPr>
            <p:spPr>
              <a:xfrm>
                <a:off x="1532828" y="3128244"/>
                <a:ext cx="162533" cy="170900"/>
              </a:xfrm>
              <a:prstGeom prst="ellipse">
                <a:avLst/>
              </a:prstGeom>
              <a:solidFill>
                <a:srgbClr val="92D050"/>
              </a:soli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Calibri" panose="020F0502020204030204"/>
                </a:endParaRPr>
              </a:p>
            </p:txBody>
          </p:sp>
          <p:sp>
            <p:nvSpPr>
              <p:cNvPr id="77" name="node4">
                <a:extLst>
                  <a:ext uri="{FF2B5EF4-FFF2-40B4-BE49-F238E27FC236}">
                    <a16:creationId xmlns:a16="http://schemas.microsoft.com/office/drawing/2014/main" id="{16F50BC4-7DC1-4E80-A707-836B550B30AB}"/>
                  </a:ext>
                </a:extLst>
              </p:cNvPr>
              <p:cNvSpPr/>
              <p:nvPr/>
            </p:nvSpPr>
            <p:spPr>
              <a:xfrm>
                <a:off x="1853228" y="3384595"/>
                <a:ext cx="162534" cy="170900"/>
              </a:xfrm>
              <a:prstGeom prst="ellipse">
                <a:avLst/>
              </a:prstGeom>
              <a:solidFill>
                <a:srgbClr val="92D050"/>
              </a:soli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Calibri" panose="020F0502020204030204"/>
                </a:endParaRPr>
              </a:p>
            </p:txBody>
          </p:sp>
          <p:sp>
            <p:nvSpPr>
              <p:cNvPr id="78" name="node3">
                <a:extLst>
                  <a:ext uri="{FF2B5EF4-FFF2-40B4-BE49-F238E27FC236}">
                    <a16:creationId xmlns:a16="http://schemas.microsoft.com/office/drawing/2014/main" id="{0EEC2932-2449-41FB-8C1B-77C3F7480700}"/>
                  </a:ext>
                </a:extLst>
              </p:cNvPr>
              <p:cNvSpPr/>
              <p:nvPr/>
            </p:nvSpPr>
            <p:spPr>
              <a:xfrm>
                <a:off x="2150946" y="3059627"/>
                <a:ext cx="162533" cy="170900"/>
              </a:xfrm>
              <a:prstGeom prst="ellipse">
                <a:avLst/>
              </a:prstGeom>
              <a:solidFill>
                <a:srgbClr val="92D050"/>
              </a:soli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Calibri" panose="020F0502020204030204"/>
                </a:endParaRPr>
              </a:p>
            </p:txBody>
          </p:sp>
          <p:sp>
            <p:nvSpPr>
              <p:cNvPr id="80" name="node6">
                <a:extLst>
                  <a:ext uri="{FF2B5EF4-FFF2-40B4-BE49-F238E27FC236}">
                    <a16:creationId xmlns:a16="http://schemas.microsoft.com/office/drawing/2014/main" id="{5B1AD0F6-9F09-4E13-AC2F-001BF16E579A}"/>
                  </a:ext>
                </a:extLst>
              </p:cNvPr>
              <p:cNvSpPr/>
              <p:nvPr/>
            </p:nvSpPr>
            <p:spPr>
              <a:xfrm>
                <a:off x="2505369" y="3367317"/>
                <a:ext cx="162534" cy="170900"/>
              </a:xfrm>
              <a:prstGeom prst="ellipse">
                <a:avLst/>
              </a:prstGeom>
              <a:solidFill>
                <a:srgbClr val="FFFFFF"/>
              </a:soli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Calibri" panose="020F0502020204030204"/>
                </a:endParaRPr>
              </a:p>
            </p:txBody>
          </p:sp>
          <p:sp>
            <p:nvSpPr>
              <p:cNvPr id="79" name="node5">
                <a:extLst>
                  <a:ext uri="{FF2B5EF4-FFF2-40B4-BE49-F238E27FC236}">
                    <a16:creationId xmlns:a16="http://schemas.microsoft.com/office/drawing/2014/main" id="{80872ED2-F285-470A-B246-C90248F2F0BA}"/>
                  </a:ext>
                </a:extLst>
              </p:cNvPr>
              <p:cNvSpPr/>
              <p:nvPr/>
            </p:nvSpPr>
            <p:spPr>
              <a:xfrm>
                <a:off x="2635799" y="2931075"/>
                <a:ext cx="162534" cy="170900"/>
              </a:xfrm>
              <a:prstGeom prst="ellipse">
                <a:avLst/>
              </a:prstGeom>
              <a:solidFill>
                <a:srgbClr val="FFFFFF"/>
              </a:soli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Calibri" panose="020F0502020204030204"/>
                </a:endParaRPr>
              </a:p>
            </p:txBody>
          </p:sp>
          <p:sp>
            <p:nvSpPr>
              <p:cNvPr id="81" name="node7">
                <a:extLst>
                  <a:ext uri="{FF2B5EF4-FFF2-40B4-BE49-F238E27FC236}">
                    <a16:creationId xmlns:a16="http://schemas.microsoft.com/office/drawing/2014/main" id="{181981B7-9B15-45D1-919C-6322F22FF106}"/>
                  </a:ext>
                </a:extLst>
              </p:cNvPr>
              <p:cNvSpPr/>
              <p:nvPr/>
            </p:nvSpPr>
            <p:spPr>
              <a:xfrm>
                <a:off x="2973212" y="3213694"/>
                <a:ext cx="162534" cy="170900"/>
              </a:xfrm>
              <a:prstGeom prst="ellipse">
                <a:avLst/>
              </a:prstGeom>
              <a:solidFill>
                <a:srgbClr val="FFFFFF"/>
              </a:soli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Calibri" panose="020F0502020204030204"/>
                </a:endParaRPr>
              </a:p>
            </p:txBody>
          </p:sp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92B65AD0-5A08-43E3-BAE5-432969569868}"/>
                  </a:ext>
                </a:extLst>
              </p:cNvPr>
              <p:cNvSpPr txBox="1"/>
              <p:nvPr/>
            </p:nvSpPr>
            <p:spPr>
              <a:xfrm>
                <a:off x="374331" y="887691"/>
                <a:ext cx="4630420" cy="33591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 marL="285750" indent="-285750">
                  <a:buFont typeface="Wingdings" panose="05000000000000000000" charset="0"/>
                  <a:buChar char=""/>
                </a:pPr>
                <a:r>
                  <a:rPr lang="en-US" altLang="zh-CN" sz="1600" b="1" spc="300" dirty="0">
                    <a:solidFill>
                      <a:srgbClr val="FF0000"/>
                    </a:solidFill>
                    <a:latin typeface="Comic Sans MS" panose="030F0702030302020204" pitchFamily="66" charset="0"/>
                    <a:ea typeface="微软雅黑" panose="020B0503020204020204" charset="-122"/>
                  </a:rPr>
                  <a:t>When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1600" b="0" i="0" smtClean="0">
                        <a:solidFill>
                          <a:srgbClr val="FF0000"/>
                        </a:solidFill>
                        <a:latin typeface="Comic Sans MS" panose="030F0702030302020204" pitchFamily="66" charset="0"/>
                        <a:ea typeface="Cambria Math" panose="02040503050406030204" pitchFamily="18" charset="0"/>
                      </a:rPr>
                      <m:t>α</m:t>
                    </m:r>
                  </m:oMath>
                </a14:m>
                <a:r>
                  <a:rPr lang="en-US" altLang="zh-CN" sz="1600" b="1" spc="300" dirty="0">
                    <a:solidFill>
                      <a:srgbClr val="FF0000"/>
                    </a:solidFill>
                    <a:latin typeface="Comic Sans MS" panose="030F0702030302020204" pitchFamily="66" charset="0"/>
                    <a:ea typeface="微软雅黑" panose="020B0503020204020204" charset="-122"/>
                  </a:rPr>
                  <a:t> is small</a:t>
                </a:r>
                <a:endParaRPr lang="zh-CN" altLang="en-US" sz="1600" b="1" spc="300" dirty="0">
                  <a:solidFill>
                    <a:srgbClr val="FF0000"/>
                  </a:solidFill>
                  <a:latin typeface="Comic Sans MS" panose="030F0702030302020204" pitchFamily="66" charset="0"/>
                  <a:ea typeface="微软雅黑" panose="020B0503020204020204" charset="-122"/>
                </a:endParaRPr>
              </a:p>
            </p:txBody>
          </p:sp>
        </mc:Choice>
        <mc:Fallback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92B65AD0-5A08-43E3-BAE5-4329695698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31" y="887691"/>
                <a:ext cx="4630420" cy="335915"/>
              </a:xfrm>
              <a:prstGeom prst="rect">
                <a:avLst/>
              </a:prstGeom>
              <a:blipFill>
                <a:blip r:embed="rId2"/>
                <a:stretch>
                  <a:fillRect l="-1366" t="-7407" b="-22222"/>
                </a:stretch>
              </a:blipFill>
              <a:ln w="12700" cap="flat">
                <a:noFill/>
                <a:miter lim="400000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文本框 40">
            <a:extLst>
              <a:ext uri="{FF2B5EF4-FFF2-40B4-BE49-F238E27FC236}">
                <a16:creationId xmlns:a16="http://schemas.microsoft.com/office/drawing/2014/main" id="{B9B8FECD-0D56-430F-B277-8B6FE0F375F1}"/>
              </a:ext>
            </a:extLst>
          </p:cNvPr>
          <p:cNvSpPr txBox="1"/>
          <p:nvPr/>
        </p:nvSpPr>
        <p:spPr>
          <a:xfrm>
            <a:off x="804160" y="2237513"/>
            <a:ext cx="3799029" cy="3077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i="0" dirty="0">
                <a:solidFill>
                  <a:schemeClr val="tx1"/>
                </a:solidFill>
                <a:latin typeface="Comic Sans MS" panose="030F0702030302020204" pitchFamily="66" charset="0"/>
              </a:rPr>
              <a:t>Local graph clustering</a:t>
            </a:r>
            <a:endParaRPr sz="1400" i="0" dirty="0">
              <a:latin typeface="Comic Sans MS" panose="030F0702030302020204" pitchFamily="66" charset="0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F825A682-0F32-477E-B080-D34E7B7678B6}"/>
              </a:ext>
            </a:extLst>
          </p:cNvPr>
          <p:cNvSpPr txBox="1"/>
          <p:nvPr/>
        </p:nvSpPr>
        <p:spPr>
          <a:xfrm>
            <a:off x="790305" y="3626418"/>
            <a:ext cx="4773465" cy="3077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i="0" dirty="0">
                <a:solidFill>
                  <a:schemeClr val="tx1"/>
                </a:solidFill>
                <a:latin typeface="Comic Sans MS" panose="030F0702030302020204" pitchFamily="66" charset="0"/>
              </a:rPr>
              <a:t>Graph Embedding / Graph Neural Network</a:t>
            </a:r>
            <a:endParaRPr sz="1400" i="0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C9DA3E22-FC5E-4ED3-8F57-C66BB9823A04}"/>
                  </a:ext>
                </a:extLst>
              </p:cNvPr>
              <p:cNvSpPr txBox="1"/>
              <p:nvPr/>
            </p:nvSpPr>
            <p:spPr>
              <a:xfrm>
                <a:off x="320889" y="1281865"/>
                <a:ext cx="6783512" cy="52321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r>
                  <a:rPr lang="en-US" sz="1400" i="0" dirty="0">
                    <a:solidFill>
                      <a:schemeClr val="tx1"/>
                    </a:solidFill>
                    <a:latin typeface="Comic Sans MS" panose="030F0702030302020204" pitchFamily="66" charset="0"/>
                  </a:rPr>
                  <a:t>	When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1400" b="0" i="0" smtClean="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ambria Math" panose="02040503050406030204" pitchFamily="18" charset="0"/>
                      </a:rPr>
                      <m:t>α</m:t>
                    </m:r>
                  </m:oMath>
                </a14:m>
                <a:r>
                  <a:rPr lang="en-US" sz="1400" i="0" dirty="0">
                    <a:solidFill>
                      <a:schemeClr val="tx1"/>
                    </a:solidFill>
                    <a:latin typeface="Comic Sans MS" panose="030F0702030302020204" pitchFamily="66" charset="0"/>
                  </a:rPr>
                  <a:t> is small,  the expected length of random walk will be very large.</a:t>
                </a:r>
              </a:p>
              <a:p>
                <a:r>
                  <a:rPr lang="en-US" sz="1400" dirty="0">
                    <a:solidFill>
                      <a:schemeClr val="tx1"/>
                    </a:solidFill>
                    <a:latin typeface="Comic Sans MS" panose="030F0702030302020204" pitchFamily="66" charset="0"/>
                  </a:rPr>
                  <a:t>	Current algorithms are inefficient </a:t>
                </a:r>
                <a:r>
                  <a:rPr lang="en-US" sz="1400" dirty="0">
                    <a:solidFill>
                      <a:srgbClr val="00B050"/>
                    </a:solidFill>
                    <a:latin typeface="Comic Sans MS" panose="030F0702030302020204" pitchFamily="66" charset="0"/>
                  </a:rPr>
                  <a:t>when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1400" b="0" i="0" smtClean="0">
                        <a:solidFill>
                          <a:srgbClr val="00B050"/>
                        </a:solidFill>
                        <a:latin typeface="Comic Sans MS" panose="030F0702030302020204" pitchFamily="66" charset="0"/>
                        <a:ea typeface="Cambria Math" panose="02040503050406030204" pitchFamily="18" charset="0"/>
                      </a:rPr>
                      <m:t>α</m:t>
                    </m:r>
                  </m:oMath>
                </a14:m>
                <a:r>
                  <a:rPr lang="en-US" altLang="zh-CN" sz="1400" i="0" dirty="0">
                    <a:solidFill>
                      <a:srgbClr val="00B050"/>
                    </a:solidFill>
                    <a:latin typeface="Comic Sans MS" panose="030F0702030302020204" pitchFamily="66" charset="0"/>
                  </a:rPr>
                  <a:t> is small </a:t>
                </a:r>
                <a:r>
                  <a:rPr lang="en-US" altLang="zh-CN" sz="1400" i="0" dirty="0">
                    <a:solidFill>
                      <a:schemeClr val="tx1"/>
                    </a:solidFill>
                    <a:latin typeface="Comic Sans MS" panose="030F0702030302020204" pitchFamily="66" charset="0"/>
                  </a:rPr>
                  <a:t>!</a:t>
                </a:r>
                <a:endParaRPr sz="1400" i="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C9DA3E22-FC5E-4ED3-8F57-C66BB9823A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889" y="1281865"/>
                <a:ext cx="6783512" cy="523218"/>
              </a:xfrm>
              <a:prstGeom prst="rect">
                <a:avLst/>
              </a:prstGeom>
              <a:blipFill>
                <a:blip r:embed="rId3"/>
                <a:stretch>
                  <a:fillRect t="-1163" b="-11628"/>
                </a:stretch>
              </a:blipFill>
              <a:ln w="12700" cap="flat">
                <a:noFill/>
                <a:miter lim="400000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2A699F8E-658A-4F26-A0B0-43DE90748C2B}"/>
                  </a:ext>
                </a:extLst>
              </p:cNvPr>
              <p:cNvSpPr txBox="1"/>
              <p:nvPr/>
            </p:nvSpPr>
            <p:spPr>
              <a:xfrm>
                <a:off x="742360" y="1886838"/>
                <a:ext cx="6212622" cy="3077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  <p:txBody>
              <a:bodyPr wrap="square">
                <a:spAutoFit/>
              </a:bodyPr>
              <a:lstStyle/>
              <a:p>
                <a:r>
                  <a:rPr lang="en-US" altLang="zh-CN" sz="1400" dirty="0">
                    <a:solidFill>
                      <a:schemeClr val="tx1"/>
                    </a:solidFill>
                    <a:latin typeface="Comic Sans MS" panose="030F0702030302020204" pitchFamily="66" charset="0"/>
                  </a:rPr>
                  <a:t>Recently, there are applications require the cases </a:t>
                </a:r>
                <a:r>
                  <a:rPr lang="en-US" altLang="zh-CN" sz="1400" dirty="0">
                    <a:solidFill>
                      <a:srgbClr val="00B050"/>
                    </a:solidFill>
                    <a:latin typeface="Comic Sans MS" panose="030F0702030302020204" pitchFamily="66" charset="0"/>
                  </a:rPr>
                  <a:t>when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1400" b="0" i="0" smtClean="0">
                        <a:solidFill>
                          <a:srgbClr val="00B050"/>
                        </a:solidFill>
                        <a:latin typeface="Comic Sans MS" panose="030F0702030302020204" pitchFamily="66" charset="0"/>
                        <a:ea typeface="Cambria Math" panose="02040503050406030204" pitchFamily="18" charset="0"/>
                      </a:rPr>
                      <m:t>α</m:t>
                    </m:r>
                  </m:oMath>
                </a14:m>
                <a:r>
                  <a:rPr lang="en-US" altLang="zh-CN" sz="1400" i="0" dirty="0">
                    <a:solidFill>
                      <a:srgbClr val="00B050"/>
                    </a:solidFill>
                    <a:latin typeface="Comic Sans MS" panose="030F0702030302020204" pitchFamily="66" charset="0"/>
                  </a:rPr>
                  <a:t> is small </a:t>
                </a:r>
                <a:r>
                  <a:rPr lang="en-US" altLang="zh-CN" sz="1400" i="0" dirty="0">
                    <a:solidFill>
                      <a:schemeClr val="tx1"/>
                    </a:solidFill>
                    <a:latin typeface="Comic Sans MS" panose="030F0702030302020204" pitchFamily="66" charset="0"/>
                  </a:rPr>
                  <a:t>!</a:t>
                </a:r>
                <a:endParaRPr lang="zh-CN" altLang="en-US" sz="1400" dirty="0"/>
              </a:p>
            </p:txBody>
          </p:sp>
        </mc:Choice>
        <mc:Fallback xmlns="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2A699F8E-658A-4F26-A0B0-43DE90748C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360" y="1886838"/>
                <a:ext cx="6212622" cy="307777"/>
              </a:xfrm>
              <a:prstGeom prst="rect">
                <a:avLst/>
              </a:prstGeom>
              <a:blipFill>
                <a:blip r:embed="rId4"/>
                <a:stretch>
                  <a:fillRect l="-294" t="-6000" b="-18000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C446925F-E22F-466B-8F1B-A96D9DBE456B}"/>
                  </a:ext>
                </a:extLst>
              </p:cNvPr>
              <p:cNvSpPr txBox="1"/>
              <p:nvPr/>
            </p:nvSpPr>
            <p:spPr>
              <a:xfrm>
                <a:off x="4801547" y="2530840"/>
                <a:ext cx="2375649" cy="3077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zh-CN" altLang="en-US" sz="1400" i="0" smtClean="0">
                          <a:latin typeface="Comic Sans MS" panose="030F0702030302020204" pitchFamily="66" charset="0"/>
                        </a:rPr>
                        <m:t>π</m:t>
                      </m:r>
                      <m:r>
                        <m:rPr>
                          <m:nor/>
                        </m:rPr>
                        <a:rPr lang="en-US" altLang="zh-CN" sz="1400" b="0" i="0" smtClean="0">
                          <a:latin typeface="Comic Sans MS" panose="030F0702030302020204" pitchFamily="66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altLang="zh-CN" sz="1400" b="0" i="0" smtClean="0">
                          <a:latin typeface="Comic Sans MS" panose="030F0702030302020204" pitchFamily="66" charset="0"/>
                        </a:rPr>
                        <m:t>s</m:t>
                      </m:r>
                      <m:r>
                        <m:rPr>
                          <m:nor/>
                        </m:rPr>
                        <a:rPr lang="en-US" altLang="zh-CN" sz="1400" b="0" i="0" smtClean="0">
                          <a:latin typeface="Comic Sans MS" panose="030F0702030302020204" pitchFamily="66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en-US" altLang="zh-CN" sz="1400" b="0" i="0" smtClean="0">
                          <a:latin typeface="Comic Sans MS" panose="030F0702030302020204" pitchFamily="66" charset="0"/>
                        </a:rPr>
                        <m:t>u</m:t>
                      </m:r>
                      <m:r>
                        <m:rPr>
                          <m:nor/>
                        </m:rPr>
                        <a:rPr lang="en-US" altLang="zh-CN" sz="1400" b="0" i="0" baseline="-25000" smtClean="0">
                          <a:latin typeface="Comic Sans MS" panose="030F0702030302020204" pitchFamily="66" charset="0"/>
                        </a:rPr>
                        <m:t>1</m:t>
                      </m:r>
                      <m:r>
                        <m:rPr>
                          <m:nor/>
                        </m:rPr>
                        <a:rPr lang="en-US" altLang="zh-CN" sz="1400" b="0" i="0" smtClean="0">
                          <a:latin typeface="Comic Sans MS" panose="030F0702030302020204" pitchFamily="66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en-US" altLang="zh-CN" sz="1400">
                          <a:latin typeface="Comic Sans MS" panose="030F0702030302020204" pitchFamily="66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m:rPr>
                          <m:nor/>
                        </m:rPr>
                        <a:rPr lang="zh-CN" altLang="en-US" sz="1400" i="0" smtClean="0">
                          <a:latin typeface="Comic Sans MS" panose="030F0702030302020204" pitchFamily="66" charset="0"/>
                        </a:rPr>
                        <m:t>π</m:t>
                      </m:r>
                      <m:r>
                        <m:rPr>
                          <m:nor/>
                        </m:rPr>
                        <a:rPr lang="en-US" altLang="zh-CN" sz="1400" b="0" i="0" smtClean="0">
                          <a:latin typeface="Comic Sans MS" panose="030F0702030302020204" pitchFamily="66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altLang="zh-CN" sz="1400" b="0" i="0" smtClean="0">
                          <a:latin typeface="Comic Sans MS" panose="030F0702030302020204" pitchFamily="66" charset="0"/>
                        </a:rPr>
                        <m:t>s</m:t>
                      </m:r>
                      <m:r>
                        <m:rPr>
                          <m:nor/>
                        </m:rPr>
                        <a:rPr lang="en-US" altLang="zh-CN" sz="1400" b="0" i="0" smtClean="0">
                          <a:latin typeface="Comic Sans MS" panose="030F0702030302020204" pitchFamily="66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en-US" altLang="zh-CN" sz="1400" b="0" i="0" smtClean="0">
                          <a:latin typeface="Comic Sans MS" panose="030F0702030302020204" pitchFamily="66" charset="0"/>
                        </a:rPr>
                        <m:t>u</m:t>
                      </m:r>
                      <m:r>
                        <m:rPr>
                          <m:nor/>
                        </m:rPr>
                        <a:rPr lang="en-US" altLang="zh-CN" sz="1400" b="0" i="0" baseline="-25000" smtClean="0">
                          <a:latin typeface="Comic Sans MS" panose="030F0702030302020204" pitchFamily="66" charset="0"/>
                        </a:rPr>
                        <m:t>1</m:t>
                      </m:r>
                      <m:r>
                        <m:rPr>
                          <m:nor/>
                        </m:rPr>
                        <a:rPr lang="en-US" altLang="zh-CN" sz="1400" b="0" i="0" smtClean="0">
                          <a:latin typeface="Comic Sans MS" panose="030F0702030302020204" pitchFamily="66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en-US" altLang="zh-CN" sz="1400" b="0" i="0" smtClean="0">
                          <a:latin typeface="Comic Sans MS" panose="030F0702030302020204" pitchFamily="66" charset="0"/>
                          <a:ea typeface="Cambria Math" panose="02040503050406030204" pitchFamily="18" charset="0"/>
                        </a:rPr>
                        <m:t>≥...≥</m:t>
                      </m:r>
                      <m:r>
                        <m:rPr>
                          <m:nor/>
                        </m:rPr>
                        <a:rPr lang="zh-CN" altLang="en-US" sz="1400" i="0" smtClean="0">
                          <a:latin typeface="Comic Sans MS" panose="030F0702030302020204" pitchFamily="66" charset="0"/>
                        </a:rPr>
                        <m:t>π</m:t>
                      </m:r>
                      <m:r>
                        <m:rPr>
                          <m:nor/>
                        </m:rPr>
                        <a:rPr lang="en-US" altLang="zh-CN" sz="1400" b="0" i="0" smtClean="0">
                          <a:latin typeface="Comic Sans MS" panose="030F0702030302020204" pitchFamily="66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altLang="zh-CN" sz="1400" b="0" i="0" smtClean="0">
                          <a:latin typeface="Comic Sans MS" panose="030F0702030302020204" pitchFamily="66" charset="0"/>
                        </a:rPr>
                        <m:t>s</m:t>
                      </m:r>
                      <m:r>
                        <m:rPr>
                          <m:nor/>
                        </m:rPr>
                        <a:rPr lang="en-US" altLang="zh-CN" sz="1400" b="0" i="0" smtClean="0">
                          <a:latin typeface="Comic Sans MS" panose="030F0702030302020204" pitchFamily="66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en-US" altLang="zh-CN" sz="1400" b="0" i="0" smtClean="0">
                          <a:latin typeface="Comic Sans MS" panose="030F0702030302020204" pitchFamily="66" charset="0"/>
                        </a:rPr>
                        <m:t>u</m:t>
                      </m:r>
                      <m:r>
                        <m:rPr>
                          <m:nor/>
                        </m:rPr>
                        <a:rPr lang="en-US" altLang="zh-CN" sz="1400" b="0" i="0" baseline="-25000" smtClean="0">
                          <a:latin typeface="Comic Sans MS" panose="030F0702030302020204" pitchFamily="66" charset="0"/>
                        </a:rPr>
                        <m:t>1</m:t>
                      </m:r>
                      <m:r>
                        <m:rPr>
                          <m:nor/>
                        </m:rPr>
                        <a:rPr lang="en-US" altLang="zh-CN" sz="1400" b="0" i="0" smtClean="0">
                          <a:latin typeface="Comic Sans MS" panose="030F0702030302020204" pitchFamily="66" charset="0"/>
                        </a:rPr>
                        <m:t>)</m:t>
                      </m:r>
                    </m:oMath>
                  </m:oMathPara>
                </a14:m>
                <a:endParaRPr lang="zh-CN" altLang="en-US" sz="14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C446925F-E22F-466B-8F1B-A96D9DBE45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1547" y="2530840"/>
                <a:ext cx="2375649" cy="307777"/>
              </a:xfrm>
              <a:prstGeom prst="rect">
                <a:avLst/>
              </a:prstGeom>
              <a:blipFill>
                <a:blip r:embed="rId5"/>
                <a:stretch>
                  <a:fillRect b="-11765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文本框 53">
            <a:extLst>
              <a:ext uri="{FF2B5EF4-FFF2-40B4-BE49-F238E27FC236}">
                <a16:creationId xmlns:a16="http://schemas.microsoft.com/office/drawing/2014/main" id="{157E29DA-0D3E-4C1F-8726-B8D55FF1C8DD}"/>
              </a:ext>
            </a:extLst>
          </p:cNvPr>
          <p:cNvSpPr txBox="1"/>
          <p:nvPr/>
        </p:nvSpPr>
        <p:spPr>
          <a:xfrm>
            <a:off x="1269717" y="2985107"/>
            <a:ext cx="300182" cy="30777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wrap="square">
            <a:spAutoFit/>
          </a:bodyPr>
          <a:lstStyle/>
          <a:p>
            <a:r>
              <a:rPr lang="en-US" altLang="zh-CN" sz="1400" dirty="0">
                <a:latin typeface="Comic Sans MS" panose="030F0702030302020204" pitchFamily="66" charset="0"/>
              </a:rPr>
              <a:t>s</a:t>
            </a:r>
            <a:endParaRPr lang="zh-CN" alt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74E4AA6D-40E1-4DF3-8191-BF56A463D60B}"/>
                  </a:ext>
                </a:extLst>
              </p:cNvPr>
              <p:cNvSpPr txBox="1"/>
              <p:nvPr/>
            </p:nvSpPr>
            <p:spPr>
              <a:xfrm>
                <a:off x="3566318" y="2871143"/>
                <a:ext cx="4846105" cy="31386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1400" b="0" i="0" smtClean="0">
                        <a:latin typeface="Comic Sans MS" panose="030F0702030302020204" pitchFamily="66" charset="0"/>
                      </a:rPr>
                      <m:t>Report</m:t>
                    </m:r>
                  </m:oMath>
                </a14:m>
                <a:r>
                  <a:rPr lang="zh-CN" altLang="en-US" sz="1400" dirty="0">
                    <a:latin typeface="Comic Sans MS" panose="030F0702030302020204" pitchFamily="66" charset="0"/>
                  </a:rPr>
                  <a:t> </a:t>
                </a:r>
                <a:r>
                  <a:rPr lang="en-US" altLang="zh-CN" sz="1400" dirty="0">
                    <a:latin typeface="Comic Sans MS" panose="030F0702030302020204" pitchFamily="66" charset="0"/>
                  </a:rPr>
                  <a:t>the set </a:t>
                </a:r>
                <a:r>
                  <a:rPr lang="en-US" altLang="zh-CN" sz="1400" dirty="0" err="1">
                    <a:latin typeface="Comic Sans MS" panose="030F0702030302020204" pitchFamily="66" charset="0"/>
                  </a:rPr>
                  <a:t>S</a:t>
                </a:r>
                <a:r>
                  <a:rPr lang="en-US" altLang="zh-CN" sz="1400" baseline="-25000" dirty="0" err="1">
                    <a:latin typeface="Comic Sans MS" panose="030F0702030302020204" pitchFamily="66" charset="0"/>
                  </a:rPr>
                  <a:t>k</a:t>
                </a:r>
                <a:r>
                  <a:rPr lang="en-US" altLang="zh-CN" sz="1400" dirty="0">
                    <a:latin typeface="Comic Sans MS" panose="030F0702030302020204" pitchFamily="66" charset="0"/>
                  </a:rPr>
                  <a:t>=(u</a:t>
                </a:r>
                <a:r>
                  <a:rPr lang="en-US" altLang="zh-CN" sz="1400" baseline="-25000" dirty="0">
                    <a:latin typeface="Comic Sans MS" panose="030F0702030302020204" pitchFamily="66" charset="0"/>
                  </a:rPr>
                  <a:t>1</a:t>
                </a:r>
                <a:r>
                  <a:rPr lang="en-US" altLang="zh-CN" sz="1400" dirty="0">
                    <a:latin typeface="Comic Sans MS" panose="030F0702030302020204" pitchFamily="66" charset="0"/>
                  </a:rPr>
                  <a:t>,…,</a:t>
                </a:r>
                <a:r>
                  <a:rPr lang="en-US" altLang="zh-CN" sz="1400" dirty="0" err="1">
                    <a:latin typeface="Comic Sans MS" panose="030F0702030302020204" pitchFamily="66" charset="0"/>
                  </a:rPr>
                  <a:t>u</a:t>
                </a:r>
                <a:r>
                  <a:rPr lang="en-US" altLang="zh-CN" sz="1400" baseline="-25000" dirty="0" err="1">
                    <a:latin typeface="Comic Sans MS" panose="030F0702030302020204" pitchFamily="66" charset="0"/>
                  </a:rPr>
                  <a:t>k</a:t>
                </a:r>
                <a:r>
                  <a:rPr lang="en-US" altLang="zh-CN" sz="1400" dirty="0">
                    <a:latin typeface="Comic Sans MS" panose="030F0702030302020204" pitchFamily="66" charset="0"/>
                  </a:rPr>
                  <a:t>) with the lowest conductance</a:t>
                </a:r>
                <a:endParaRPr lang="zh-CN" altLang="en-US" sz="1400" baseline="-250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74E4AA6D-40E1-4DF3-8191-BF56A463D6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6318" y="2871143"/>
                <a:ext cx="4846105" cy="313868"/>
              </a:xfrm>
              <a:prstGeom prst="rect">
                <a:avLst/>
              </a:prstGeom>
              <a:blipFill>
                <a:blip r:embed="rId6"/>
                <a:stretch>
                  <a:fillRect t="-3922" b="-17647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D984C78D-63FB-4F6B-B965-5CEB506B5070}"/>
                  </a:ext>
                </a:extLst>
              </p:cNvPr>
              <p:cNvSpPr txBox="1"/>
              <p:nvPr/>
            </p:nvSpPr>
            <p:spPr>
              <a:xfrm>
                <a:off x="6651739" y="3157117"/>
                <a:ext cx="2096113" cy="48737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sz="1200" b="0" i="0" smtClean="0">
                          <a:latin typeface="Comic Sans MS" panose="030F0702030302020204" pitchFamily="66" charset="0"/>
                        </a:rPr>
                        <m:t>c</m:t>
                      </m:r>
                      <m:r>
                        <m:rPr>
                          <m:nor/>
                        </m:rPr>
                        <a:rPr lang="en-US" altLang="zh-CN" sz="1200" b="0" i="0" smtClean="0">
                          <a:latin typeface="Comic Sans MS" panose="030F0702030302020204" pitchFamily="66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altLang="zh-CN" sz="1200" b="0" i="0" smtClean="0">
                          <a:latin typeface="Comic Sans MS" panose="030F0702030302020204" pitchFamily="66" charset="0"/>
                        </a:rPr>
                        <m:t>S</m:t>
                      </m:r>
                      <m:r>
                        <m:rPr>
                          <m:nor/>
                        </m:rPr>
                        <a:rPr lang="en-US" altLang="zh-CN" sz="1200" b="0" i="0" smtClean="0">
                          <a:latin typeface="Comic Sans MS" panose="030F0702030302020204" pitchFamily="66" charset="0"/>
                        </a:rPr>
                        <m:t>)=</m:t>
                      </m:r>
                      <m:f>
                        <m:f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altLang="zh-CN" sz="1200" b="0" i="0" smtClean="0">
                              <a:latin typeface="Comic Sans MS" panose="030F0702030302020204" pitchFamily="66" charset="0"/>
                            </a:rPr>
                            <m:t>E</m:t>
                          </m:r>
                          <m:r>
                            <m:rPr>
                              <m:nor/>
                            </m:rPr>
                            <a:rPr lang="en-US" altLang="zh-CN" sz="1200" b="0" i="0" smtClean="0">
                              <a:latin typeface="Comic Sans MS" panose="030F0702030302020204" pitchFamily="66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altLang="zh-CN" sz="1200" b="0" i="0" smtClean="0">
                              <a:latin typeface="Comic Sans MS" panose="030F0702030302020204" pitchFamily="66" charset="0"/>
                            </a:rPr>
                            <m:t>S</m:t>
                          </m:r>
                          <m:r>
                            <m:rPr>
                              <m:nor/>
                            </m:rPr>
                            <a:rPr lang="en-US" altLang="zh-CN" sz="1200" b="0" i="0" smtClean="0">
                              <a:latin typeface="Comic Sans MS" panose="030F0702030302020204" pitchFamily="66" charset="0"/>
                            </a:rPr>
                            <m:t>,</m:t>
                          </m:r>
                          <m:r>
                            <m:rPr>
                              <m:nor/>
                            </m:rPr>
                            <a:rPr lang="en-US" altLang="zh-CN" sz="1200" b="0" i="0" smtClean="0">
                              <a:latin typeface="Comic Sans MS" panose="030F0702030302020204" pitchFamily="66" charset="0"/>
                            </a:rPr>
                            <m:t>V</m:t>
                          </m:r>
                          <m:r>
                            <m:rPr>
                              <m:nor/>
                            </m:rPr>
                            <a:rPr lang="en-US" altLang="zh-CN" sz="1200" b="0" i="0" smtClean="0">
                              <a:latin typeface="Comic Sans MS" panose="030F0702030302020204" pitchFamily="66" charset="0"/>
                            </a:rPr>
                            <m:t>−</m:t>
                          </m:r>
                          <m:r>
                            <m:rPr>
                              <m:nor/>
                            </m:rPr>
                            <a:rPr lang="en-US" altLang="zh-CN" sz="1200" b="0" i="0" smtClean="0">
                              <a:latin typeface="Comic Sans MS" panose="030F0702030302020204" pitchFamily="66" charset="0"/>
                            </a:rPr>
                            <m:t>S</m:t>
                          </m:r>
                          <m:r>
                            <m:rPr>
                              <m:nor/>
                            </m:rPr>
                            <a:rPr lang="en-US" altLang="zh-CN" sz="1200" b="0" i="0" smtClean="0">
                              <a:latin typeface="Comic Sans MS" panose="030F0702030302020204" pitchFamily="66" charset="0"/>
                            </a:rPr>
                            <m:t>)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altLang="zh-CN" sz="1200" b="0" i="0" smtClean="0">
                              <a:latin typeface="Comic Sans MS" panose="030F0702030302020204" pitchFamily="66" charset="0"/>
                            </a:rPr>
                            <m:t>min</m:t>
                          </m:r>
                          <m:r>
                            <m:rPr>
                              <m:nor/>
                            </m:rPr>
                            <a:rPr lang="en-US" altLang="zh-CN" sz="1200" b="0" i="0" smtClean="0">
                              <a:latin typeface="Comic Sans MS" panose="030F0702030302020204" pitchFamily="66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altLang="zh-CN" sz="1200" b="0" i="0" smtClean="0">
                              <a:latin typeface="Comic Sans MS" panose="030F0702030302020204" pitchFamily="66" charset="0"/>
                            </a:rPr>
                            <m:t>vol</m:t>
                          </m:r>
                          <m:d>
                            <m:d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en-US" altLang="zh-CN" sz="1200" b="0" i="0" smtClean="0">
                                  <a:latin typeface="Comic Sans MS" panose="030F0702030302020204" pitchFamily="66" charset="0"/>
                                </a:rPr>
                                <m:t>S</m:t>
                              </m:r>
                            </m:e>
                          </m:d>
                          <m:r>
                            <m:rPr>
                              <m:nor/>
                            </m:rPr>
                            <a:rPr lang="en-US" altLang="zh-CN" sz="1200" b="0" i="0" smtClean="0">
                              <a:latin typeface="Comic Sans MS" panose="030F0702030302020204" pitchFamily="66" charset="0"/>
                            </a:rPr>
                            <m:t>,</m:t>
                          </m:r>
                          <m:r>
                            <m:rPr>
                              <m:nor/>
                            </m:rPr>
                            <a:rPr lang="en-US" altLang="zh-CN" sz="1200" b="0" i="0" smtClean="0">
                              <a:latin typeface="Comic Sans MS" panose="030F0702030302020204" pitchFamily="66" charset="0"/>
                            </a:rPr>
                            <m:t>vol</m:t>
                          </m:r>
                          <m:r>
                            <m:rPr>
                              <m:nor/>
                            </m:rPr>
                            <a:rPr lang="en-US" altLang="zh-CN" sz="1200" b="0" i="0" smtClean="0">
                              <a:latin typeface="Comic Sans MS" panose="030F0702030302020204" pitchFamily="66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altLang="zh-CN" sz="1200" b="0" i="0" smtClean="0">
                              <a:latin typeface="Comic Sans MS" panose="030F0702030302020204" pitchFamily="66" charset="0"/>
                            </a:rPr>
                            <m:t>V</m:t>
                          </m:r>
                          <m:r>
                            <m:rPr>
                              <m:nor/>
                            </m:rPr>
                            <a:rPr lang="en-US" altLang="zh-CN" sz="1200" b="0" i="0" smtClean="0">
                              <a:latin typeface="Comic Sans MS" panose="030F0702030302020204" pitchFamily="66" charset="0"/>
                            </a:rPr>
                            <m:t>−</m:t>
                          </m:r>
                          <m:r>
                            <m:rPr>
                              <m:nor/>
                            </m:rPr>
                            <a:rPr lang="en-US" altLang="zh-CN" sz="1200" b="0" i="0" smtClean="0">
                              <a:latin typeface="Comic Sans MS" panose="030F0702030302020204" pitchFamily="66" charset="0"/>
                            </a:rPr>
                            <m:t>S</m:t>
                          </m:r>
                          <m:r>
                            <m:rPr>
                              <m:nor/>
                            </m:rPr>
                            <a:rPr lang="en-US" altLang="zh-CN" sz="1200" b="0" i="0" smtClean="0">
                              <a:latin typeface="Comic Sans MS" panose="030F0702030302020204" pitchFamily="66" charset="0"/>
                            </a:rPr>
                            <m:t>))</m:t>
                          </m:r>
                        </m:den>
                      </m:f>
                    </m:oMath>
                  </m:oMathPara>
                </a14:m>
                <a:endParaRPr lang="zh-CN" altLang="en-US" sz="12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D984C78D-63FB-4F6B-B965-5CEB506B50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1739" y="3157117"/>
                <a:ext cx="2096113" cy="487378"/>
              </a:xfrm>
              <a:prstGeom prst="rect">
                <a:avLst/>
              </a:prstGeom>
              <a:blipFill>
                <a:blip r:embed="rId7"/>
                <a:stretch>
                  <a:fillRect b="-5000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A2444299-4459-4852-97B6-3A236F975638}"/>
                  </a:ext>
                </a:extLst>
              </p:cNvPr>
              <p:cNvSpPr txBox="1"/>
              <p:nvPr/>
            </p:nvSpPr>
            <p:spPr>
              <a:xfrm>
                <a:off x="1037553" y="3902745"/>
                <a:ext cx="3045923" cy="31386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  <p:txBody>
              <a:bodyPr wrap="square">
                <a:spAutoFit/>
              </a:bodyPr>
              <a:lstStyle/>
              <a:p>
                <a:r>
                  <a:rPr lang="en-US" altLang="zh-CN" sz="1400" dirty="0">
                    <a:latin typeface="Comic Sans MS" panose="030F0702030302020204" pitchFamily="66" charset="0"/>
                  </a:rPr>
                  <a:t>Using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altLang="zh-CN" sz="1400" i="0" smtClean="0">
                        <a:latin typeface="Comic Sans MS" panose="030F0702030302020204" pitchFamily="66" charset="0"/>
                        <a:ea typeface="Cambria Math" panose="02040503050406030204" pitchFamily="18" charset="0"/>
                      </a:rPr>
                      <m:t>Π</m:t>
                    </m:r>
                    <m:r>
                      <m:rPr>
                        <m:nor/>
                      </m:rPr>
                      <a:rPr lang="en-US" altLang="zh-CN" sz="1400" b="0" i="0" baseline="-25000" smtClean="0">
                        <a:latin typeface="Comic Sans MS" panose="030F0702030302020204" pitchFamily="66" charset="0"/>
                        <a:ea typeface="Cambria Math" panose="02040503050406030204" pitchFamily="18" charset="0"/>
                      </a:rPr>
                      <m:t>ppr</m:t>
                    </m:r>
                  </m:oMath>
                </a14:m>
                <a:r>
                  <a:rPr lang="en-US" altLang="zh-CN" sz="1400" dirty="0">
                    <a:latin typeface="Comic Sans MS" panose="030F0702030302020204" pitchFamily="66" charset="0"/>
                  </a:rPr>
                  <a:t> to propagate features </a:t>
                </a:r>
                <a:endParaRPr lang="zh-CN" altLang="en-US" sz="1400" baseline="-250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A2444299-4459-4852-97B6-3A236F9756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553" y="3902745"/>
                <a:ext cx="3045923" cy="313868"/>
              </a:xfrm>
              <a:prstGeom prst="rect">
                <a:avLst/>
              </a:prstGeom>
              <a:blipFill>
                <a:blip r:embed="rId8"/>
                <a:stretch>
                  <a:fillRect l="-600" t="-3846" b="-17308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6F9181E9-0982-493B-B120-894AAA126A3A}"/>
                  </a:ext>
                </a:extLst>
              </p:cNvPr>
              <p:cNvSpPr txBox="1"/>
              <p:nvPr/>
            </p:nvSpPr>
            <p:spPr>
              <a:xfrm>
                <a:off x="781534" y="4331447"/>
                <a:ext cx="5974866" cy="30777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r>
                  <a:rPr lang="en-US" altLang="zh-CN" sz="14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When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1400" dirty="0">
                        <a:solidFill>
                          <a:srgbClr val="FF0000"/>
                        </a:solidFill>
                        <a:latin typeface="Comic Sans MS" panose="030F0702030302020204" pitchFamily="66" charset="0"/>
                      </a:rPr>
                      <m:t>α</m:t>
                    </m:r>
                  </m:oMath>
                </a14:m>
                <a:r>
                  <a:rPr kumimoji="0" lang="zh-CN" altLang="en-US" sz="14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omic Sans MS" panose="030F0702030302020204" pitchFamily="66" charset="0"/>
                    <a:sym typeface="Calibri" panose="020F0502020204030204"/>
                  </a:rPr>
                  <a:t> </a:t>
                </a:r>
                <a:r>
                  <a:rPr kumimoji="0" lang="en-US" altLang="zh-CN" sz="1400" b="0" i="0" u="none" strike="noStrike" cap="none" spc="0" normalizeH="0" baseline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FillTx/>
                    <a:latin typeface="Comic Sans MS" panose="030F0702030302020204" pitchFamily="66" charset="0"/>
                    <a:sym typeface="Calibri" panose="020F0502020204030204"/>
                  </a:rPr>
                  <a:t>is small, a</a:t>
                </a:r>
                <a:r>
                  <a:rPr kumimoji="0" lang="en-US" altLang="zh-CN" sz="1400" b="0" i="0" u="none" strike="noStrike" cap="none" spc="0" normalizeH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FillTx/>
                    <a:latin typeface="Comic Sans MS" panose="030F0702030302020204" pitchFamily="66" charset="0"/>
                    <a:sym typeface="Calibri" panose="020F0502020204030204"/>
                  </a:rPr>
                  <a:t> larger part of graph will be explored!</a:t>
                </a:r>
                <a:endParaRPr kumimoji="0" lang="zh-CN" altLang="en-US" sz="1400" b="0" i="0" u="none" strike="noStrike" cap="none" spc="0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latin typeface="Comic Sans MS" panose="030F0702030302020204" pitchFamily="66" charset="0"/>
                  <a:sym typeface="Calibri" panose="020F0502020204030204"/>
                </a:endParaRPr>
              </a:p>
            </p:txBody>
          </p:sp>
        </mc:Choice>
        <mc:Fallback xmlns="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6F9181E9-0982-493B-B120-894AAA126A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534" y="4331447"/>
                <a:ext cx="5974866" cy="307775"/>
              </a:xfrm>
              <a:prstGeom prst="rect">
                <a:avLst/>
              </a:prstGeom>
              <a:blipFill>
                <a:blip r:embed="rId9"/>
                <a:stretch>
                  <a:fillRect l="-1020" t="-4000" b="-20000"/>
                </a:stretch>
              </a:blipFill>
              <a:ln w="12700" cap="flat">
                <a:noFill/>
                <a:miter lim="400000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4">
            <a:extLst>
              <a:ext uri="{FF2B5EF4-FFF2-40B4-BE49-F238E27FC236}">
                <a16:creationId xmlns:a16="http://schemas.microsoft.com/office/drawing/2014/main" id="{7589B754-60E0-96DE-DEA2-14F46DFD4ED4}"/>
              </a:ext>
            </a:extLst>
          </p:cNvPr>
          <p:cNvSpPr txBox="1"/>
          <p:nvPr/>
        </p:nvSpPr>
        <p:spPr>
          <a:xfrm>
            <a:off x="320889" y="275716"/>
            <a:ext cx="8897001" cy="400110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/>
          <a:p>
            <a:pPr>
              <a:defRPr sz="2000" b="1" spc="300">
                <a:solidFill>
                  <a:srgbClr val="2A77E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" sz="2000" b="1" spc="3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1. Problem Definition</a:t>
            </a:r>
            <a:endParaRPr lang="en-US" sz="2000" b="1" spc="300" dirty="0">
              <a:solidFill>
                <a:schemeClr val="tx1"/>
              </a:solidFill>
              <a:latin typeface="Comic Sans MS" panose="030F0702030302020204" pitchFamily="66" charset="0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04983820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aph">
            <a:extLst>
              <a:ext uri="{FF2B5EF4-FFF2-40B4-BE49-F238E27FC236}">
                <a16:creationId xmlns:a16="http://schemas.microsoft.com/office/drawing/2014/main" id="{55375E0C-0EAB-4716-9D80-587BB160D199}"/>
              </a:ext>
            </a:extLst>
          </p:cNvPr>
          <p:cNvGrpSpPr/>
          <p:nvPr/>
        </p:nvGrpSpPr>
        <p:grpSpPr>
          <a:xfrm>
            <a:off x="495881" y="1018667"/>
            <a:ext cx="2851510" cy="1239244"/>
            <a:chOff x="860349" y="1952128"/>
            <a:chExt cx="2851510" cy="1239244"/>
          </a:xfrm>
        </p:grpSpPr>
        <p:cxnSp>
          <p:nvCxnSpPr>
            <p:cNvPr id="83" name="1-2">
              <a:extLst>
                <a:ext uri="{FF2B5EF4-FFF2-40B4-BE49-F238E27FC236}">
                  <a16:creationId xmlns:a16="http://schemas.microsoft.com/office/drawing/2014/main" id="{8791AE6D-31E0-4DFE-ACC4-DB5886C0801B}"/>
                </a:ext>
              </a:extLst>
            </p:cNvPr>
            <p:cNvCxnSpPr>
              <a:stCxn id="2" idx="3"/>
              <a:endCxn id="76" idx="7"/>
            </p:cNvCxnSpPr>
            <p:nvPr/>
          </p:nvCxnSpPr>
          <p:spPr>
            <a:xfrm flipH="1">
              <a:off x="1115210" y="2197951"/>
              <a:ext cx="287048" cy="315598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</p:cxnSp>
        <p:cxnSp>
          <p:nvCxnSpPr>
            <p:cNvPr id="85" name="1-4">
              <a:extLst>
                <a:ext uri="{FF2B5EF4-FFF2-40B4-BE49-F238E27FC236}">
                  <a16:creationId xmlns:a16="http://schemas.microsoft.com/office/drawing/2014/main" id="{1A9C0604-338E-4827-81D2-9AB1B1A4EE90}"/>
                </a:ext>
              </a:extLst>
            </p:cNvPr>
            <p:cNvCxnSpPr>
              <a:stCxn id="76" idx="5"/>
              <a:endCxn id="77" idx="1"/>
            </p:cNvCxnSpPr>
            <p:nvPr/>
          </p:nvCxnSpPr>
          <p:spPr>
            <a:xfrm>
              <a:off x="1115210" y="2717195"/>
              <a:ext cx="364085" cy="228354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</p:cxnSp>
        <p:cxnSp>
          <p:nvCxnSpPr>
            <p:cNvPr id="86" name="2-3">
              <a:extLst>
                <a:ext uri="{FF2B5EF4-FFF2-40B4-BE49-F238E27FC236}">
                  <a16:creationId xmlns:a16="http://schemas.microsoft.com/office/drawing/2014/main" id="{96FD7C5E-A43D-4069-BA80-4D0735C89825}"/>
                </a:ext>
              </a:extLst>
            </p:cNvPr>
            <p:cNvCxnSpPr>
              <a:cxnSpLocks/>
              <a:stCxn id="2" idx="5"/>
              <a:endCxn id="78" idx="1"/>
            </p:cNvCxnSpPr>
            <p:nvPr/>
          </p:nvCxnSpPr>
          <p:spPr>
            <a:xfrm>
              <a:off x="1605904" y="2197951"/>
              <a:ext cx="400930" cy="199963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</p:cxnSp>
        <p:cxnSp>
          <p:nvCxnSpPr>
            <p:cNvPr id="91" name="3-4">
              <a:extLst>
                <a:ext uri="{FF2B5EF4-FFF2-40B4-BE49-F238E27FC236}">
                  <a16:creationId xmlns:a16="http://schemas.microsoft.com/office/drawing/2014/main" id="{25D48877-8276-4374-8C35-AD17B82716AA}"/>
                </a:ext>
              </a:extLst>
            </p:cNvPr>
            <p:cNvCxnSpPr>
              <a:cxnSpLocks/>
              <a:stCxn id="78" idx="3"/>
              <a:endCxn id="77" idx="7"/>
            </p:cNvCxnSpPr>
            <p:nvPr/>
          </p:nvCxnSpPr>
          <p:spPr>
            <a:xfrm flipH="1">
              <a:off x="1682941" y="2601560"/>
              <a:ext cx="323893" cy="343989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</p:cxnSp>
        <p:cxnSp>
          <p:nvCxnSpPr>
            <p:cNvPr id="94" name="3-5">
              <a:extLst>
                <a:ext uri="{FF2B5EF4-FFF2-40B4-BE49-F238E27FC236}">
                  <a16:creationId xmlns:a16="http://schemas.microsoft.com/office/drawing/2014/main" id="{9AA5DECC-7989-408F-AC23-6BCB6519206F}"/>
                </a:ext>
              </a:extLst>
            </p:cNvPr>
            <p:cNvCxnSpPr>
              <a:cxnSpLocks/>
              <a:stCxn id="78" idx="7"/>
              <a:endCxn id="79" idx="2"/>
            </p:cNvCxnSpPr>
            <p:nvPr/>
          </p:nvCxnSpPr>
          <p:spPr>
            <a:xfrm flipV="1">
              <a:off x="2210480" y="2283104"/>
              <a:ext cx="613311" cy="114810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</p:cxnSp>
        <p:cxnSp>
          <p:nvCxnSpPr>
            <p:cNvPr id="98" name="5-6">
              <a:extLst>
                <a:ext uri="{FF2B5EF4-FFF2-40B4-BE49-F238E27FC236}">
                  <a16:creationId xmlns:a16="http://schemas.microsoft.com/office/drawing/2014/main" id="{C0D89FEB-6ED4-487F-A04B-2B6280496C24}"/>
                </a:ext>
              </a:extLst>
            </p:cNvPr>
            <p:cNvCxnSpPr>
              <a:cxnSpLocks/>
              <a:stCxn id="79" idx="3"/>
              <a:endCxn id="80" idx="0"/>
            </p:cNvCxnSpPr>
            <p:nvPr/>
          </p:nvCxnSpPr>
          <p:spPr>
            <a:xfrm flipH="1">
              <a:off x="2736678" y="2384927"/>
              <a:ext cx="129290" cy="489328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</p:cxnSp>
        <p:cxnSp>
          <p:nvCxnSpPr>
            <p:cNvPr id="101" name="5-7">
              <a:extLst>
                <a:ext uri="{FF2B5EF4-FFF2-40B4-BE49-F238E27FC236}">
                  <a16:creationId xmlns:a16="http://schemas.microsoft.com/office/drawing/2014/main" id="{A2492156-D9D2-406D-AFB4-FE0707F4AC98}"/>
                </a:ext>
              </a:extLst>
            </p:cNvPr>
            <p:cNvCxnSpPr>
              <a:cxnSpLocks/>
              <a:stCxn id="79" idx="5"/>
              <a:endCxn id="81" idx="1"/>
            </p:cNvCxnSpPr>
            <p:nvPr/>
          </p:nvCxnSpPr>
          <p:spPr>
            <a:xfrm>
              <a:off x="3069614" y="2384927"/>
              <a:ext cx="394231" cy="272622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</p:cxnSp>
        <p:cxnSp>
          <p:nvCxnSpPr>
            <p:cNvPr id="104" name="4-6">
              <a:extLst>
                <a:ext uri="{FF2B5EF4-FFF2-40B4-BE49-F238E27FC236}">
                  <a16:creationId xmlns:a16="http://schemas.microsoft.com/office/drawing/2014/main" id="{6260563C-71BE-4723-B764-5CCD9C55B134}"/>
                </a:ext>
              </a:extLst>
            </p:cNvPr>
            <p:cNvCxnSpPr>
              <a:cxnSpLocks/>
              <a:stCxn id="77" idx="6"/>
              <a:endCxn id="80" idx="2"/>
            </p:cNvCxnSpPr>
            <p:nvPr/>
          </p:nvCxnSpPr>
          <p:spPr>
            <a:xfrm flipV="1">
              <a:off x="1725118" y="3018255"/>
              <a:ext cx="867560" cy="29117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</p:cxnSp>
        <p:cxnSp>
          <p:nvCxnSpPr>
            <p:cNvPr id="110" name="6-7">
              <a:extLst>
                <a:ext uri="{FF2B5EF4-FFF2-40B4-BE49-F238E27FC236}">
                  <a16:creationId xmlns:a16="http://schemas.microsoft.com/office/drawing/2014/main" id="{B7EEB88E-729A-40CA-B6F5-A959FCBDA604}"/>
                </a:ext>
              </a:extLst>
            </p:cNvPr>
            <p:cNvCxnSpPr>
              <a:cxnSpLocks/>
              <a:stCxn id="80" idx="6"/>
              <a:endCxn id="81" idx="3"/>
            </p:cNvCxnSpPr>
            <p:nvPr/>
          </p:nvCxnSpPr>
          <p:spPr>
            <a:xfrm flipV="1">
              <a:off x="2880678" y="2861195"/>
              <a:ext cx="583167" cy="157060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</p:cxnSp>
        <p:grpSp>
          <p:nvGrpSpPr>
            <p:cNvPr id="117" name="节点2">
              <a:extLst>
                <a:ext uri="{FF2B5EF4-FFF2-40B4-BE49-F238E27FC236}">
                  <a16:creationId xmlns:a16="http://schemas.microsoft.com/office/drawing/2014/main" id="{486E903F-81E9-42F2-B9FA-8A6968FF450C}"/>
                </a:ext>
              </a:extLst>
            </p:cNvPr>
            <p:cNvGrpSpPr/>
            <p:nvPr/>
          </p:nvGrpSpPr>
          <p:grpSpPr>
            <a:xfrm>
              <a:off x="1356224" y="1952128"/>
              <a:ext cx="291857" cy="296735"/>
              <a:chOff x="1539746" y="1833177"/>
              <a:chExt cx="291857" cy="296735"/>
            </a:xfrm>
          </p:grpSpPr>
          <p:sp>
            <p:nvSpPr>
              <p:cNvPr id="2" name="node2">
                <a:extLst>
                  <a:ext uri="{FF2B5EF4-FFF2-40B4-BE49-F238E27FC236}">
                    <a16:creationId xmlns:a16="http://schemas.microsoft.com/office/drawing/2014/main" id="{EB19342D-D9F5-4203-AA3D-605AAAEE443A}"/>
                  </a:ext>
                </a:extLst>
              </p:cNvPr>
              <p:cNvSpPr/>
              <p:nvPr/>
            </p:nvSpPr>
            <p:spPr>
              <a:xfrm>
                <a:off x="1543603" y="1833177"/>
                <a:ext cx="288000" cy="288000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Calibri" panose="020F0502020204030204"/>
                </a:endParaRPr>
              </a:p>
            </p:txBody>
          </p:sp>
          <p:sp>
            <p:nvSpPr>
              <p:cNvPr id="116" name="2">
                <a:extLst>
                  <a:ext uri="{FF2B5EF4-FFF2-40B4-BE49-F238E27FC236}">
                    <a16:creationId xmlns:a16="http://schemas.microsoft.com/office/drawing/2014/main" id="{A04E5551-8239-4F8C-8318-2D7BE334D8E1}"/>
                  </a:ext>
                </a:extLst>
              </p:cNvPr>
              <p:cNvSpPr txBox="1"/>
              <p:nvPr/>
            </p:nvSpPr>
            <p:spPr>
              <a:xfrm>
                <a:off x="1539746" y="1841912"/>
                <a:ext cx="288000" cy="2880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 anchorCtr="1">
                <a:norm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r>
                  <a:rPr lang="en-US" altLang="zh-CN" sz="1400" dirty="0">
                    <a:latin typeface="Comic Sans MS" panose="030F0702030302020204" pitchFamily="66" charset="0"/>
                  </a:rPr>
                  <a:t>2</a:t>
                </a:r>
                <a:endParaRPr kumimoji="0" lang="zh-CN" altLang="en-US" sz="1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omic Sans MS" panose="030F0702030302020204" pitchFamily="66" charset="0"/>
                  <a:sym typeface="Calibri" panose="020F0502020204030204"/>
                </a:endParaRPr>
              </a:p>
            </p:txBody>
          </p:sp>
        </p:grpSp>
        <p:grpSp>
          <p:nvGrpSpPr>
            <p:cNvPr id="145" name="节点1">
              <a:extLst>
                <a:ext uri="{FF2B5EF4-FFF2-40B4-BE49-F238E27FC236}">
                  <a16:creationId xmlns:a16="http://schemas.microsoft.com/office/drawing/2014/main" id="{3772DD56-904D-4DFF-B0AA-750C4690E40D}"/>
                </a:ext>
              </a:extLst>
            </p:cNvPr>
            <p:cNvGrpSpPr/>
            <p:nvPr/>
          </p:nvGrpSpPr>
          <p:grpSpPr>
            <a:xfrm>
              <a:off x="860349" y="2471372"/>
              <a:ext cx="297038" cy="288000"/>
              <a:chOff x="1043871" y="2352421"/>
              <a:chExt cx="297038" cy="288000"/>
            </a:xfrm>
          </p:grpSpPr>
          <p:sp>
            <p:nvSpPr>
              <p:cNvPr id="76" name="node1">
                <a:extLst>
                  <a:ext uri="{FF2B5EF4-FFF2-40B4-BE49-F238E27FC236}">
                    <a16:creationId xmlns:a16="http://schemas.microsoft.com/office/drawing/2014/main" id="{C2AC8CDE-D4E3-4859-8095-176A13D87E81}"/>
                  </a:ext>
                </a:extLst>
              </p:cNvPr>
              <p:cNvSpPr/>
              <p:nvPr/>
            </p:nvSpPr>
            <p:spPr>
              <a:xfrm>
                <a:off x="1052909" y="2352421"/>
                <a:ext cx="288000" cy="288000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Calibri" panose="020F0502020204030204"/>
                </a:endParaRPr>
              </a:p>
            </p:txBody>
          </p:sp>
          <p:sp>
            <p:nvSpPr>
              <p:cNvPr id="139" name="1">
                <a:extLst>
                  <a:ext uri="{FF2B5EF4-FFF2-40B4-BE49-F238E27FC236}">
                    <a16:creationId xmlns:a16="http://schemas.microsoft.com/office/drawing/2014/main" id="{25EE1D3D-6CB8-428E-B9F0-D5210784FBE1}"/>
                  </a:ext>
                </a:extLst>
              </p:cNvPr>
              <p:cNvSpPr txBox="1"/>
              <p:nvPr/>
            </p:nvSpPr>
            <p:spPr>
              <a:xfrm>
                <a:off x="1043871" y="2352421"/>
                <a:ext cx="288000" cy="2880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 anchorCtr="1">
                <a:norm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r>
                  <a:rPr kumimoji="0" lang="en-US" altLang="zh-CN" sz="14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omic Sans MS" panose="030F0702030302020204" pitchFamily="66" charset="0"/>
                    <a:sym typeface="Calibri" panose="020F0502020204030204"/>
                  </a:rPr>
                  <a:t>1</a:t>
                </a:r>
                <a:endParaRPr kumimoji="0" lang="zh-CN" altLang="en-US" sz="1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omic Sans MS" panose="030F0702030302020204" pitchFamily="66" charset="0"/>
                  <a:sym typeface="Calibri" panose="020F0502020204030204"/>
                </a:endParaRPr>
              </a:p>
            </p:txBody>
          </p:sp>
        </p:grpSp>
        <p:grpSp>
          <p:nvGrpSpPr>
            <p:cNvPr id="150" name="节点4">
              <a:extLst>
                <a:ext uri="{FF2B5EF4-FFF2-40B4-BE49-F238E27FC236}">
                  <a16:creationId xmlns:a16="http://schemas.microsoft.com/office/drawing/2014/main" id="{581E1015-86B5-4913-ADF2-B7608A49008B}"/>
                </a:ext>
              </a:extLst>
            </p:cNvPr>
            <p:cNvGrpSpPr/>
            <p:nvPr/>
          </p:nvGrpSpPr>
          <p:grpSpPr>
            <a:xfrm>
              <a:off x="1433976" y="2903372"/>
              <a:ext cx="291142" cy="288000"/>
              <a:chOff x="1617498" y="2784421"/>
              <a:chExt cx="291142" cy="288000"/>
            </a:xfrm>
          </p:grpSpPr>
          <p:sp>
            <p:nvSpPr>
              <p:cNvPr id="77" name="node4">
                <a:extLst>
                  <a:ext uri="{FF2B5EF4-FFF2-40B4-BE49-F238E27FC236}">
                    <a16:creationId xmlns:a16="http://schemas.microsoft.com/office/drawing/2014/main" id="{16F50BC4-7DC1-4E80-A707-836B550B30AB}"/>
                  </a:ext>
                </a:extLst>
              </p:cNvPr>
              <p:cNvSpPr/>
              <p:nvPr/>
            </p:nvSpPr>
            <p:spPr>
              <a:xfrm>
                <a:off x="1620640" y="2784421"/>
                <a:ext cx="288000" cy="288000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Calibri" panose="020F0502020204030204"/>
                </a:endParaRPr>
              </a:p>
            </p:txBody>
          </p:sp>
          <p:sp>
            <p:nvSpPr>
              <p:cNvPr id="140" name="4">
                <a:extLst>
                  <a:ext uri="{FF2B5EF4-FFF2-40B4-BE49-F238E27FC236}">
                    <a16:creationId xmlns:a16="http://schemas.microsoft.com/office/drawing/2014/main" id="{D497327C-21EF-4542-B2A9-4DEE29A7D456}"/>
                  </a:ext>
                </a:extLst>
              </p:cNvPr>
              <p:cNvSpPr txBox="1"/>
              <p:nvPr/>
            </p:nvSpPr>
            <p:spPr>
              <a:xfrm>
                <a:off x="1617498" y="2784421"/>
                <a:ext cx="288000" cy="2880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 anchorCtr="1">
                <a:norm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r>
                  <a:rPr lang="en-US" altLang="zh-CN" sz="1400" dirty="0">
                    <a:latin typeface="Comic Sans MS" panose="030F0702030302020204" pitchFamily="66" charset="0"/>
                  </a:rPr>
                  <a:t>4</a:t>
                </a:r>
                <a:endParaRPr kumimoji="0" lang="zh-CN" altLang="en-US" sz="1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omic Sans MS" panose="030F0702030302020204" pitchFamily="66" charset="0"/>
                  <a:sym typeface="Calibri" panose="020F0502020204030204"/>
                </a:endParaRPr>
              </a:p>
            </p:txBody>
          </p:sp>
        </p:grpSp>
        <p:grpSp>
          <p:nvGrpSpPr>
            <p:cNvPr id="149" name="节点3">
              <a:extLst>
                <a:ext uri="{FF2B5EF4-FFF2-40B4-BE49-F238E27FC236}">
                  <a16:creationId xmlns:a16="http://schemas.microsoft.com/office/drawing/2014/main" id="{7250D897-0BC4-42C6-8114-34040D6B9315}"/>
                </a:ext>
              </a:extLst>
            </p:cNvPr>
            <p:cNvGrpSpPr/>
            <p:nvPr/>
          </p:nvGrpSpPr>
          <p:grpSpPr>
            <a:xfrm>
              <a:off x="1963630" y="2344576"/>
              <a:ext cx="289027" cy="299161"/>
              <a:chOff x="2147152" y="2225625"/>
              <a:chExt cx="289027" cy="299161"/>
            </a:xfrm>
          </p:grpSpPr>
          <p:sp>
            <p:nvSpPr>
              <p:cNvPr id="78" name="node3">
                <a:extLst>
                  <a:ext uri="{FF2B5EF4-FFF2-40B4-BE49-F238E27FC236}">
                    <a16:creationId xmlns:a16="http://schemas.microsoft.com/office/drawing/2014/main" id="{0EEC2932-2449-41FB-8C1B-77C3F7480700}"/>
                  </a:ext>
                </a:extLst>
              </p:cNvPr>
              <p:cNvSpPr/>
              <p:nvPr/>
            </p:nvSpPr>
            <p:spPr>
              <a:xfrm>
                <a:off x="2148179" y="2236786"/>
                <a:ext cx="288000" cy="288000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Calibri" panose="020F0502020204030204"/>
                </a:endParaRPr>
              </a:p>
            </p:txBody>
          </p:sp>
          <p:sp>
            <p:nvSpPr>
              <p:cNvPr id="141" name="3">
                <a:extLst>
                  <a:ext uri="{FF2B5EF4-FFF2-40B4-BE49-F238E27FC236}">
                    <a16:creationId xmlns:a16="http://schemas.microsoft.com/office/drawing/2014/main" id="{DC5FC49F-2F63-441D-82DF-92F7413CD076}"/>
                  </a:ext>
                </a:extLst>
              </p:cNvPr>
              <p:cNvSpPr txBox="1"/>
              <p:nvPr/>
            </p:nvSpPr>
            <p:spPr>
              <a:xfrm>
                <a:off x="2147152" y="2225625"/>
                <a:ext cx="288000" cy="2880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 anchorCtr="1">
                <a:norm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r>
                  <a:rPr lang="en-US" altLang="zh-CN" sz="1400" dirty="0">
                    <a:latin typeface="Comic Sans MS" panose="030F0702030302020204" pitchFamily="66" charset="0"/>
                  </a:rPr>
                  <a:t>3</a:t>
                </a:r>
                <a:endParaRPr kumimoji="0" lang="zh-CN" altLang="en-US" sz="1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omic Sans MS" panose="030F0702030302020204" pitchFamily="66" charset="0"/>
                  <a:sym typeface="Calibri" panose="020F0502020204030204"/>
                </a:endParaRPr>
              </a:p>
            </p:txBody>
          </p:sp>
        </p:grpSp>
        <p:grpSp>
          <p:nvGrpSpPr>
            <p:cNvPr id="147" name="节点6">
              <a:extLst>
                <a:ext uri="{FF2B5EF4-FFF2-40B4-BE49-F238E27FC236}">
                  <a16:creationId xmlns:a16="http://schemas.microsoft.com/office/drawing/2014/main" id="{DDB27279-94A0-4B30-AA3C-66101D999122}"/>
                </a:ext>
              </a:extLst>
            </p:cNvPr>
            <p:cNvGrpSpPr/>
            <p:nvPr/>
          </p:nvGrpSpPr>
          <p:grpSpPr>
            <a:xfrm>
              <a:off x="2592678" y="2874255"/>
              <a:ext cx="288000" cy="288000"/>
              <a:chOff x="2776200" y="2755304"/>
              <a:chExt cx="288000" cy="288000"/>
            </a:xfrm>
          </p:grpSpPr>
          <p:sp>
            <p:nvSpPr>
              <p:cNvPr id="80" name="node6">
                <a:extLst>
                  <a:ext uri="{FF2B5EF4-FFF2-40B4-BE49-F238E27FC236}">
                    <a16:creationId xmlns:a16="http://schemas.microsoft.com/office/drawing/2014/main" id="{5B1AD0F6-9F09-4E13-AC2F-001BF16E579A}"/>
                  </a:ext>
                </a:extLst>
              </p:cNvPr>
              <p:cNvSpPr/>
              <p:nvPr/>
            </p:nvSpPr>
            <p:spPr>
              <a:xfrm>
                <a:off x="2776200" y="2755304"/>
                <a:ext cx="288000" cy="288000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Calibri" panose="020F0502020204030204"/>
                </a:endParaRPr>
              </a:p>
            </p:txBody>
          </p:sp>
          <p:sp>
            <p:nvSpPr>
              <p:cNvPr id="142" name="6">
                <a:extLst>
                  <a:ext uri="{FF2B5EF4-FFF2-40B4-BE49-F238E27FC236}">
                    <a16:creationId xmlns:a16="http://schemas.microsoft.com/office/drawing/2014/main" id="{41E84379-D068-4872-89E5-92755B9F26A3}"/>
                  </a:ext>
                </a:extLst>
              </p:cNvPr>
              <p:cNvSpPr txBox="1"/>
              <p:nvPr/>
            </p:nvSpPr>
            <p:spPr>
              <a:xfrm>
                <a:off x="2776200" y="2755304"/>
                <a:ext cx="288000" cy="2880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 anchorCtr="1">
                <a:norm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r>
                  <a:rPr lang="en-US" altLang="zh-CN" sz="1400" dirty="0">
                    <a:latin typeface="Comic Sans MS" panose="030F0702030302020204" pitchFamily="66" charset="0"/>
                  </a:rPr>
                  <a:t>6</a:t>
                </a:r>
                <a:endParaRPr kumimoji="0" lang="zh-CN" altLang="en-US" sz="1400" b="0" i="0" u="none" strike="noStrike" cap="none" spc="0" normalizeH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omic Sans MS" panose="030F0702030302020204" pitchFamily="66" charset="0"/>
                  <a:sym typeface="Calibri" panose="020F0502020204030204"/>
                </a:endParaRPr>
              </a:p>
            </p:txBody>
          </p:sp>
        </p:grpSp>
        <p:grpSp>
          <p:nvGrpSpPr>
            <p:cNvPr id="148" name="节点5">
              <a:extLst>
                <a:ext uri="{FF2B5EF4-FFF2-40B4-BE49-F238E27FC236}">
                  <a16:creationId xmlns:a16="http://schemas.microsoft.com/office/drawing/2014/main" id="{5CC06087-1F46-4528-ADE5-71AD576B6D1E}"/>
                </a:ext>
              </a:extLst>
            </p:cNvPr>
            <p:cNvGrpSpPr/>
            <p:nvPr/>
          </p:nvGrpSpPr>
          <p:grpSpPr>
            <a:xfrm>
              <a:off x="2823791" y="2139104"/>
              <a:ext cx="290191" cy="292298"/>
              <a:chOff x="3007313" y="2020153"/>
              <a:chExt cx="290191" cy="292298"/>
            </a:xfrm>
          </p:grpSpPr>
          <p:sp>
            <p:nvSpPr>
              <p:cNvPr id="79" name="node5">
                <a:extLst>
                  <a:ext uri="{FF2B5EF4-FFF2-40B4-BE49-F238E27FC236}">
                    <a16:creationId xmlns:a16="http://schemas.microsoft.com/office/drawing/2014/main" id="{80872ED2-F285-470A-B246-C90248F2F0BA}"/>
                  </a:ext>
                </a:extLst>
              </p:cNvPr>
              <p:cNvSpPr/>
              <p:nvPr/>
            </p:nvSpPr>
            <p:spPr>
              <a:xfrm>
                <a:off x="3007313" y="2020153"/>
                <a:ext cx="288000" cy="288000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Calibri" panose="020F0502020204030204"/>
                </a:endParaRPr>
              </a:p>
            </p:txBody>
          </p:sp>
          <p:sp>
            <p:nvSpPr>
              <p:cNvPr id="143" name="5">
                <a:extLst>
                  <a:ext uri="{FF2B5EF4-FFF2-40B4-BE49-F238E27FC236}">
                    <a16:creationId xmlns:a16="http://schemas.microsoft.com/office/drawing/2014/main" id="{72F7F41D-65A5-4710-BA38-140F5841443B}"/>
                  </a:ext>
                </a:extLst>
              </p:cNvPr>
              <p:cNvSpPr txBox="1"/>
              <p:nvPr/>
            </p:nvSpPr>
            <p:spPr>
              <a:xfrm>
                <a:off x="3009504" y="2024451"/>
                <a:ext cx="288000" cy="2880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 anchorCtr="1">
                <a:norm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r>
                  <a:rPr lang="en-US" altLang="zh-CN" sz="1400" dirty="0">
                    <a:latin typeface="Comic Sans MS" panose="030F0702030302020204" pitchFamily="66" charset="0"/>
                  </a:rPr>
                  <a:t>5</a:t>
                </a:r>
                <a:endParaRPr kumimoji="0" lang="zh-CN" altLang="en-US" sz="1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omic Sans MS" panose="030F0702030302020204" pitchFamily="66" charset="0"/>
                  <a:sym typeface="Calibri" panose="020F0502020204030204"/>
                </a:endParaRPr>
              </a:p>
            </p:txBody>
          </p:sp>
        </p:grpSp>
        <p:grpSp>
          <p:nvGrpSpPr>
            <p:cNvPr id="146" name="节点7">
              <a:extLst>
                <a:ext uri="{FF2B5EF4-FFF2-40B4-BE49-F238E27FC236}">
                  <a16:creationId xmlns:a16="http://schemas.microsoft.com/office/drawing/2014/main" id="{31162823-E2A1-4C8D-8658-2837218A0D73}"/>
                </a:ext>
              </a:extLst>
            </p:cNvPr>
            <p:cNvGrpSpPr/>
            <p:nvPr/>
          </p:nvGrpSpPr>
          <p:grpSpPr>
            <a:xfrm>
              <a:off x="3421668" y="2615372"/>
              <a:ext cx="290191" cy="288000"/>
              <a:chOff x="3605190" y="2496421"/>
              <a:chExt cx="290191" cy="288000"/>
            </a:xfrm>
          </p:grpSpPr>
          <p:sp>
            <p:nvSpPr>
              <p:cNvPr id="81" name="node7">
                <a:extLst>
                  <a:ext uri="{FF2B5EF4-FFF2-40B4-BE49-F238E27FC236}">
                    <a16:creationId xmlns:a16="http://schemas.microsoft.com/office/drawing/2014/main" id="{181981B7-9B15-45D1-919C-6322F22FF106}"/>
                  </a:ext>
                </a:extLst>
              </p:cNvPr>
              <p:cNvSpPr/>
              <p:nvPr/>
            </p:nvSpPr>
            <p:spPr>
              <a:xfrm>
                <a:off x="3605190" y="2496421"/>
                <a:ext cx="288000" cy="288000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Calibri" panose="020F0502020204030204"/>
                </a:endParaRPr>
              </a:p>
            </p:txBody>
          </p:sp>
          <p:sp>
            <p:nvSpPr>
              <p:cNvPr id="144" name="7">
                <a:extLst>
                  <a:ext uri="{FF2B5EF4-FFF2-40B4-BE49-F238E27FC236}">
                    <a16:creationId xmlns:a16="http://schemas.microsoft.com/office/drawing/2014/main" id="{685FCDD4-326F-46CB-8E1F-35CD56172FC9}"/>
                  </a:ext>
                </a:extLst>
              </p:cNvPr>
              <p:cNvSpPr txBox="1"/>
              <p:nvPr/>
            </p:nvSpPr>
            <p:spPr>
              <a:xfrm>
                <a:off x="3607381" y="2496421"/>
                <a:ext cx="288000" cy="2880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 anchorCtr="1">
                <a:norm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r>
                  <a:rPr lang="en-US" altLang="zh-CN" sz="1400" dirty="0">
                    <a:latin typeface="Comic Sans MS" panose="030F0702030302020204" pitchFamily="66" charset="0"/>
                  </a:rPr>
                  <a:t>7</a:t>
                </a:r>
                <a:endParaRPr kumimoji="0" lang="zh-CN" altLang="en-US" sz="1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omic Sans MS" panose="030F0702030302020204" pitchFamily="66" charset="0"/>
                  <a:sym typeface="Calibri" panose="020F0502020204030204"/>
                </a:endParaRPr>
              </a:p>
            </p:txBody>
          </p:sp>
        </p:grpSp>
      </p:grpSp>
      <p:grpSp>
        <p:nvGrpSpPr>
          <p:cNvPr id="70" name="RSF as summary">
            <a:extLst>
              <a:ext uri="{FF2B5EF4-FFF2-40B4-BE49-F238E27FC236}">
                <a16:creationId xmlns:a16="http://schemas.microsoft.com/office/drawing/2014/main" id="{03A54216-E020-451D-A40F-C9F5D236E7BB}"/>
              </a:ext>
            </a:extLst>
          </p:cNvPr>
          <p:cNvGrpSpPr/>
          <p:nvPr/>
        </p:nvGrpSpPr>
        <p:grpSpPr>
          <a:xfrm>
            <a:off x="6909731" y="2457337"/>
            <a:ext cx="1179192" cy="470545"/>
            <a:chOff x="4586448" y="2967852"/>
            <a:chExt cx="1843364" cy="745627"/>
          </a:xfrm>
        </p:grpSpPr>
        <p:cxnSp>
          <p:nvCxnSpPr>
            <p:cNvPr id="435" name="1-4">
              <a:extLst>
                <a:ext uri="{FF2B5EF4-FFF2-40B4-BE49-F238E27FC236}">
                  <a16:creationId xmlns:a16="http://schemas.microsoft.com/office/drawing/2014/main" id="{FCEBC631-B1A5-451E-BA1A-043E8B58035E}"/>
                </a:ext>
              </a:extLst>
            </p:cNvPr>
            <p:cNvCxnSpPr>
              <a:stCxn id="460" idx="5"/>
              <a:endCxn id="458" idx="1"/>
            </p:cNvCxnSpPr>
            <p:nvPr/>
          </p:nvCxnSpPr>
          <p:spPr>
            <a:xfrm>
              <a:off x="4751203" y="3428177"/>
              <a:ext cx="235363" cy="137396"/>
            </a:xfrm>
            <a:prstGeom prst="line">
              <a:avLst/>
            </a:prstGeom>
            <a:noFill/>
            <a:ln w="12700" cap="flat">
              <a:solidFill>
                <a:srgbClr val="0070C0"/>
              </a:solidFill>
              <a:prstDash val="solid"/>
              <a:round/>
              <a:headEnd type="none"/>
              <a:tailEnd type="triangle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</p:cxnSp>
        <p:cxnSp>
          <p:nvCxnSpPr>
            <p:cNvPr id="436" name="2-3">
              <a:extLst>
                <a:ext uri="{FF2B5EF4-FFF2-40B4-BE49-F238E27FC236}">
                  <a16:creationId xmlns:a16="http://schemas.microsoft.com/office/drawing/2014/main" id="{24C0BF1C-B21C-431E-9F96-B084982BBD7E}"/>
                </a:ext>
              </a:extLst>
            </p:cNvPr>
            <p:cNvCxnSpPr>
              <a:cxnSpLocks/>
              <a:stCxn id="462" idx="5"/>
              <a:endCxn id="456" idx="1"/>
            </p:cNvCxnSpPr>
            <p:nvPr/>
          </p:nvCxnSpPr>
          <p:spPr>
            <a:xfrm>
              <a:off x="5068413" y="3115759"/>
              <a:ext cx="259182" cy="120314"/>
            </a:xfrm>
            <a:prstGeom prst="line">
              <a:avLst/>
            </a:prstGeom>
            <a:noFill/>
            <a:ln w="12700" cap="flat">
              <a:solidFill>
                <a:schemeClr val="accent1"/>
              </a:solidFill>
              <a:prstDash val="solid"/>
              <a:round/>
              <a:headEnd type="none"/>
              <a:tailEnd type="triangle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</p:cxnSp>
        <p:cxnSp>
          <p:nvCxnSpPr>
            <p:cNvPr id="437" name="3-4">
              <a:extLst>
                <a:ext uri="{FF2B5EF4-FFF2-40B4-BE49-F238E27FC236}">
                  <a16:creationId xmlns:a16="http://schemas.microsoft.com/office/drawing/2014/main" id="{3C1E2299-CB0D-47FA-8570-133854AB925A}"/>
                </a:ext>
              </a:extLst>
            </p:cNvPr>
            <p:cNvCxnSpPr>
              <a:cxnSpLocks/>
              <a:stCxn id="456" idx="3"/>
              <a:endCxn id="458" idx="7"/>
            </p:cNvCxnSpPr>
            <p:nvPr/>
          </p:nvCxnSpPr>
          <p:spPr>
            <a:xfrm flipH="1">
              <a:off x="5118214" y="3358602"/>
              <a:ext cx="209381" cy="206971"/>
            </a:xfrm>
            <a:prstGeom prst="line">
              <a:avLst/>
            </a:prstGeom>
            <a:noFill/>
            <a:ln w="12700" cap="flat">
              <a:solidFill>
                <a:srgbClr val="0070C0"/>
              </a:solidFill>
              <a:prstDash val="solid"/>
              <a:round/>
              <a:headEnd type="triangle" w="sm" len="med"/>
              <a:tailEnd type="none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</p:cxnSp>
        <p:cxnSp>
          <p:nvCxnSpPr>
            <p:cNvPr id="440" name="5-7">
              <a:extLst>
                <a:ext uri="{FF2B5EF4-FFF2-40B4-BE49-F238E27FC236}">
                  <a16:creationId xmlns:a16="http://schemas.microsoft.com/office/drawing/2014/main" id="{8D767B63-DC69-43B8-A52B-BE0AC4908A35}"/>
                </a:ext>
              </a:extLst>
            </p:cNvPr>
            <p:cNvCxnSpPr>
              <a:cxnSpLocks/>
              <a:stCxn id="452" idx="5"/>
              <a:endCxn id="450" idx="1"/>
            </p:cNvCxnSpPr>
            <p:nvPr/>
          </p:nvCxnSpPr>
          <p:spPr>
            <a:xfrm>
              <a:off x="6014632" y="3228258"/>
              <a:ext cx="254851" cy="164031"/>
            </a:xfrm>
            <a:prstGeom prst="line">
              <a:avLst/>
            </a:prstGeom>
            <a:noFill/>
            <a:ln w="12700" cap="flat">
              <a:solidFill>
                <a:schemeClr val="accent1"/>
              </a:solidFill>
              <a:prstDash val="solid"/>
              <a:round/>
              <a:headEnd type="triangle"/>
              <a:tailEnd type="none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</p:cxnSp>
        <p:cxnSp>
          <p:nvCxnSpPr>
            <p:cNvPr id="442" name="6-7">
              <a:extLst>
                <a:ext uri="{FF2B5EF4-FFF2-40B4-BE49-F238E27FC236}">
                  <a16:creationId xmlns:a16="http://schemas.microsoft.com/office/drawing/2014/main" id="{55A0933E-60FB-4021-8784-8A100FDB63E5}"/>
                </a:ext>
              </a:extLst>
            </p:cNvPr>
            <p:cNvCxnSpPr>
              <a:cxnSpLocks/>
              <a:stCxn id="454" idx="6"/>
              <a:endCxn id="450" idx="3"/>
            </p:cNvCxnSpPr>
            <p:nvPr/>
          </p:nvCxnSpPr>
          <p:spPr>
            <a:xfrm flipV="1">
              <a:off x="5892493" y="3514818"/>
              <a:ext cx="376989" cy="94500"/>
            </a:xfrm>
            <a:prstGeom prst="line">
              <a:avLst/>
            </a:prstGeom>
            <a:noFill/>
            <a:ln w="12700" cap="flat">
              <a:solidFill>
                <a:srgbClr val="0070C0"/>
              </a:solidFill>
              <a:prstDash val="solid"/>
              <a:round/>
              <a:tailEnd type="triangle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</p:cxnSp>
        <p:grpSp>
          <p:nvGrpSpPr>
            <p:cNvPr id="443" name="节点2">
              <a:extLst>
                <a:ext uri="{FF2B5EF4-FFF2-40B4-BE49-F238E27FC236}">
                  <a16:creationId xmlns:a16="http://schemas.microsoft.com/office/drawing/2014/main" id="{E7640591-3488-478A-9140-F7B951EFFAF0}"/>
                </a:ext>
              </a:extLst>
            </p:cNvPr>
            <p:cNvGrpSpPr/>
            <p:nvPr/>
          </p:nvGrpSpPr>
          <p:grpSpPr>
            <a:xfrm>
              <a:off x="4907007" y="2967852"/>
              <a:ext cx="188672" cy="178539"/>
              <a:chOff x="1539746" y="1833177"/>
              <a:chExt cx="291857" cy="296735"/>
            </a:xfrm>
          </p:grpSpPr>
          <p:sp>
            <p:nvSpPr>
              <p:cNvPr id="462" name="node2">
                <a:extLst>
                  <a:ext uri="{FF2B5EF4-FFF2-40B4-BE49-F238E27FC236}">
                    <a16:creationId xmlns:a16="http://schemas.microsoft.com/office/drawing/2014/main" id="{F32E2046-31E2-486D-AA92-560FB47D18B1}"/>
                  </a:ext>
                </a:extLst>
              </p:cNvPr>
              <p:cNvSpPr/>
              <p:nvPr/>
            </p:nvSpPr>
            <p:spPr>
              <a:xfrm>
                <a:off x="1543603" y="1833177"/>
                <a:ext cx="288000" cy="288000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Calibri" panose="020F0502020204030204"/>
                </a:endParaRPr>
              </a:p>
            </p:txBody>
          </p:sp>
          <p:sp>
            <p:nvSpPr>
              <p:cNvPr id="463" name="2">
                <a:extLst>
                  <a:ext uri="{FF2B5EF4-FFF2-40B4-BE49-F238E27FC236}">
                    <a16:creationId xmlns:a16="http://schemas.microsoft.com/office/drawing/2014/main" id="{867CFBB2-6C06-461D-9BD0-A9466BC9B99D}"/>
                  </a:ext>
                </a:extLst>
              </p:cNvPr>
              <p:cNvSpPr txBox="1"/>
              <p:nvPr/>
            </p:nvSpPr>
            <p:spPr>
              <a:xfrm>
                <a:off x="1539746" y="1841912"/>
                <a:ext cx="288000" cy="2880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 anchorCtr="1">
                <a:no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r>
                  <a:rPr lang="en-US" altLang="zh-CN" sz="1000" dirty="0">
                    <a:latin typeface="Comic Sans MS" panose="030F0702030302020204" pitchFamily="66" charset="0"/>
                  </a:rPr>
                  <a:t>2</a:t>
                </a:r>
                <a:endParaRPr kumimoji="0" lang="zh-CN" altLang="en-US" sz="1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omic Sans MS" panose="030F0702030302020204" pitchFamily="66" charset="0"/>
                  <a:sym typeface="Calibri" panose="020F0502020204030204"/>
                </a:endParaRPr>
              </a:p>
            </p:txBody>
          </p:sp>
        </p:grpSp>
        <p:grpSp>
          <p:nvGrpSpPr>
            <p:cNvPr id="444" name="节点1">
              <a:extLst>
                <a:ext uri="{FF2B5EF4-FFF2-40B4-BE49-F238E27FC236}">
                  <a16:creationId xmlns:a16="http://schemas.microsoft.com/office/drawing/2014/main" id="{829F724B-7706-4D70-93C5-5FF261A57BDC}"/>
                </a:ext>
              </a:extLst>
            </p:cNvPr>
            <p:cNvGrpSpPr/>
            <p:nvPr/>
          </p:nvGrpSpPr>
          <p:grpSpPr>
            <a:xfrm>
              <a:off x="4586448" y="3280270"/>
              <a:ext cx="192021" cy="173284"/>
              <a:chOff x="1043871" y="2352421"/>
              <a:chExt cx="297038" cy="288000"/>
            </a:xfrm>
          </p:grpSpPr>
          <p:sp>
            <p:nvSpPr>
              <p:cNvPr id="460" name="node1">
                <a:extLst>
                  <a:ext uri="{FF2B5EF4-FFF2-40B4-BE49-F238E27FC236}">
                    <a16:creationId xmlns:a16="http://schemas.microsoft.com/office/drawing/2014/main" id="{2093FE9C-9ED4-4961-A5C0-BD3849D0FAA2}"/>
                  </a:ext>
                </a:extLst>
              </p:cNvPr>
              <p:cNvSpPr/>
              <p:nvPr/>
            </p:nvSpPr>
            <p:spPr>
              <a:xfrm>
                <a:off x="1052909" y="2352421"/>
                <a:ext cx="288000" cy="288000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Calibri" panose="020F0502020204030204"/>
                </a:endParaRPr>
              </a:p>
            </p:txBody>
          </p:sp>
          <p:sp>
            <p:nvSpPr>
              <p:cNvPr id="461" name="1">
                <a:extLst>
                  <a:ext uri="{FF2B5EF4-FFF2-40B4-BE49-F238E27FC236}">
                    <a16:creationId xmlns:a16="http://schemas.microsoft.com/office/drawing/2014/main" id="{B291F016-53E1-4B49-8577-6C655898EE0A}"/>
                  </a:ext>
                </a:extLst>
              </p:cNvPr>
              <p:cNvSpPr txBox="1"/>
              <p:nvPr/>
            </p:nvSpPr>
            <p:spPr>
              <a:xfrm>
                <a:off x="1043871" y="2352421"/>
                <a:ext cx="288000" cy="2880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 anchorCtr="1">
                <a:no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r>
                  <a:rPr kumimoji="0" lang="en-US" altLang="zh-CN" sz="10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omic Sans MS" panose="030F0702030302020204" pitchFamily="66" charset="0"/>
                    <a:sym typeface="Calibri" panose="020F0502020204030204"/>
                  </a:rPr>
                  <a:t>1</a:t>
                </a:r>
                <a:endParaRPr kumimoji="0" lang="zh-CN" altLang="en-US" sz="1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omic Sans MS" panose="030F0702030302020204" pitchFamily="66" charset="0"/>
                  <a:sym typeface="Calibri" panose="020F0502020204030204"/>
                </a:endParaRPr>
              </a:p>
            </p:txBody>
          </p:sp>
        </p:grpSp>
        <p:grpSp>
          <p:nvGrpSpPr>
            <p:cNvPr id="445" name="节点4">
              <a:extLst>
                <a:ext uri="{FF2B5EF4-FFF2-40B4-BE49-F238E27FC236}">
                  <a16:creationId xmlns:a16="http://schemas.microsoft.com/office/drawing/2014/main" id="{79794D89-7C78-42FD-90BD-634E8BF50D7A}"/>
                </a:ext>
              </a:extLst>
            </p:cNvPr>
            <p:cNvGrpSpPr/>
            <p:nvPr/>
          </p:nvGrpSpPr>
          <p:grpSpPr>
            <a:xfrm>
              <a:off x="4957270" y="3540195"/>
              <a:ext cx="188209" cy="173284"/>
              <a:chOff x="1617498" y="2784421"/>
              <a:chExt cx="291142" cy="288000"/>
            </a:xfrm>
          </p:grpSpPr>
          <p:sp>
            <p:nvSpPr>
              <p:cNvPr id="458" name="node4">
                <a:extLst>
                  <a:ext uri="{FF2B5EF4-FFF2-40B4-BE49-F238E27FC236}">
                    <a16:creationId xmlns:a16="http://schemas.microsoft.com/office/drawing/2014/main" id="{7576F2B6-FCE3-4310-B97E-B60F7C11CDFA}"/>
                  </a:ext>
                </a:extLst>
              </p:cNvPr>
              <p:cNvSpPr/>
              <p:nvPr/>
            </p:nvSpPr>
            <p:spPr>
              <a:xfrm>
                <a:off x="1620640" y="2784421"/>
                <a:ext cx="288000" cy="288000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Calibri" panose="020F0502020204030204"/>
                </a:endParaRPr>
              </a:p>
            </p:txBody>
          </p:sp>
          <p:sp>
            <p:nvSpPr>
              <p:cNvPr id="459" name="4">
                <a:extLst>
                  <a:ext uri="{FF2B5EF4-FFF2-40B4-BE49-F238E27FC236}">
                    <a16:creationId xmlns:a16="http://schemas.microsoft.com/office/drawing/2014/main" id="{2E7A1D89-7CA5-49B7-A053-B70444B76276}"/>
                  </a:ext>
                </a:extLst>
              </p:cNvPr>
              <p:cNvSpPr txBox="1"/>
              <p:nvPr/>
            </p:nvSpPr>
            <p:spPr>
              <a:xfrm>
                <a:off x="1617498" y="2784421"/>
                <a:ext cx="288000" cy="2880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 anchorCtr="1">
                <a:no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r>
                  <a:rPr lang="en-US" altLang="zh-CN" sz="1000" dirty="0">
                    <a:latin typeface="Comic Sans MS" panose="030F0702030302020204" pitchFamily="66" charset="0"/>
                  </a:rPr>
                  <a:t>4</a:t>
                </a:r>
                <a:endParaRPr kumimoji="0" lang="zh-CN" altLang="en-US" sz="1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omic Sans MS" panose="030F0702030302020204" pitchFamily="66" charset="0"/>
                  <a:sym typeface="Calibri" panose="020F0502020204030204"/>
                </a:endParaRPr>
              </a:p>
            </p:txBody>
          </p:sp>
        </p:grpSp>
        <p:grpSp>
          <p:nvGrpSpPr>
            <p:cNvPr id="446" name="节点3">
              <a:extLst>
                <a:ext uri="{FF2B5EF4-FFF2-40B4-BE49-F238E27FC236}">
                  <a16:creationId xmlns:a16="http://schemas.microsoft.com/office/drawing/2014/main" id="{5427CB45-863B-4908-A734-5AC178D430F9}"/>
                </a:ext>
              </a:extLst>
            </p:cNvPr>
            <p:cNvGrpSpPr/>
            <p:nvPr/>
          </p:nvGrpSpPr>
          <p:grpSpPr>
            <a:xfrm>
              <a:off x="5299666" y="3203980"/>
              <a:ext cx="186842" cy="179999"/>
              <a:chOff x="2147152" y="2225625"/>
              <a:chExt cx="289027" cy="299161"/>
            </a:xfrm>
          </p:grpSpPr>
          <p:sp>
            <p:nvSpPr>
              <p:cNvPr id="456" name="node3">
                <a:extLst>
                  <a:ext uri="{FF2B5EF4-FFF2-40B4-BE49-F238E27FC236}">
                    <a16:creationId xmlns:a16="http://schemas.microsoft.com/office/drawing/2014/main" id="{FF40D979-CAF4-487A-9E10-976FB2B41EF9}"/>
                  </a:ext>
                </a:extLst>
              </p:cNvPr>
              <p:cNvSpPr/>
              <p:nvPr/>
            </p:nvSpPr>
            <p:spPr>
              <a:xfrm>
                <a:off x="2148179" y="2236786"/>
                <a:ext cx="288000" cy="288000"/>
              </a:xfrm>
              <a:prstGeom prst="ellipse">
                <a:avLst/>
              </a:prstGeom>
              <a:solidFill>
                <a:schemeClr val="accent3"/>
              </a:soli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Calibri" panose="020F0502020204030204"/>
                </a:endParaRPr>
              </a:p>
            </p:txBody>
          </p:sp>
          <p:sp>
            <p:nvSpPr>
              <p:cNvPr id="457" name="3">
                <a:extLst>
                  <a:ext uri="{FF2B5EF4-FFF2-40B4-BE49-F238E27FC236}">
                    <a16:creationId xmlns:a16="http://schemas.microsoft.com/office/drawing/2014/main" id="{153AAEC3-E1A5-4176-82FC-EE7333B97A8A}"/>
                  </a:ext>
                </a:extLst>
              </p:cNvPr>
              <p:cNvSpPr txBox="1"/>
              <p:nvPr/>
            </p:nvSpPr>
            <p:spPr>
              <a:xfrm>
                <a:off x="2147152" y="2225625"/>
                <a:ext cx="288000" cy="2880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 anchorCtr="1">
                <a:no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r>
                  <a:rPr lang="en-US" altLang="zh-CN" sz="1000" dirty="0">
                    <a:latin typeface="Comic Sans MS" panose="030F0702030302020204" pitchFamily="66" charset="0"/>
                  </a:rPr>
                  <a:t>3</a:t>
                </a:r>
                <a:endParaRPr kumimoji="0" lang="zh-CN" altLang="en-US" sz="1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omic Sans MS" panose="030F0702030302020204" pitchFamily="66" charset="0"/>
                  <a:sym typeface="Calibri" panose="020F0502020204030204"/>
                </a:endParaRPr>
              </a:p>
            </p:txBody>
          </p:sp>
        </p:grpSp>
        <p:grpSp>
          <p:nvGrpSpPr>
            <p:cNvPr id="447" name="节点6">
              <a:extLst>
                <a:ext uri="{FF2B5EF4-FFF2-40B4-BE49-F238E27FC236}">
                  <a16:creationId xmlns:a16="http://schemas.microsoft.com/office/drawing/2014/main" id="{A874C850-3A64-4F17-B3E6-EC815E1B81E6}"/>
                </a:ext>
              </a:extLst>
            </p:cNvPr>
            <p:cNvGrpSpPr/>
            <p:nvPr/>
          </p:nvGrpSpPr>
          <p:grpSpPr>
            <a:xfrm>
              <a:off x="5706315" y="3522676"/>
              <a:ext cx="186178" cy="173284"/>
              <a:chOff x="2776200" y="2755304"/>
              <a:chExt cx="288000" cy="288000"/>
            </a:xfrm>
          </p:grpSpPr>
          <p:sp>
            <p:nvSpPr>
              <p:cNvPr id="454" name="node6">
                <a:extLst>
                  <a:ext uri="{FF2B5EF4-FFF2-40B4-BE49-F238E27FC236}">
                    <a16:creationId xmlns:a16="http://schemas.microsoft.com/office/drawing/2014/main" id="{34AA0AD6-A5C0-4FE2-B558-70D5FEC89B66}"/>
                  </a:ext>
                </a:extLst>
              </p:cNvPr>
              <p:cNvSpPr/>
              <p:nvPr/>
            </p:nvSpPr>
            <p:spPr>
              <a:xfrm>
                <a:off x="2776200" y="2755304"/>
                <a:ext cx="288000" cy="288000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Calibri" panose="020F0502020204030204"/>
                </a:endParaRPr>
              </a:p>
            </p:txBody>
          </p:sp>
          <p:sp>
            <p:nvSpPr>
              <p:cNvPr id="455" name="6">
                <a:extLst>
                  <a:ext uri="{FF2B5EF4-FFF2-40B4-BE49-F238E27FC236}">
                    <a16:creationId xmlns:a16="http://schemas.microsoft.com/office/drawing/2014/main" id="{69BF810A-FC47-4C51-A127-0BDA4B096941}"/>
                  </a:ext>
                </a:extLst>
              </p:cNvPr>
              <p:cNvSpPr txBox="1"/>
              <p:nvPr/>
            </p:nvSpPr>
            <p:spPr>
              <a:xfrm>
                <a:off x="2776200" y="2755304"/>
                <a:ext cx="288000" cy="2880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 anchorCtr="1">
                <a:no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r>
                  <a:rPr lang="en-US" altLang="zh-CN" sz="1000" dirty="0">
                    <a:latin typeface="Comic Sans MS" panose="030F0702030302020204" pitchFamily="66" charset="0"/>
                  </a:rPr>
                  <a:t>6</a:t>
                </a:r>
                <a:endParaRPr kumimoji="0" lang="zh-CN" altLang="en-US" sz="1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omic Sans MS" panose="030F0702030302020204" pitchFamily="66" charset="0"/>
                  <a:sym typeface="Calibri" panose="020F0502020204030204"/>
                </a:endParaRPr>
              </a:p>
            </p:txBody>
          </p:sp>
        </p:grpSp>
        <p:grpSp>
          <p:nvGrpSpPr>
            <p:cNvPr id="448" name="节点5">
              <a:extLst>
                <a:ext uri="{FF2B5EF4-FFF2-40B4-BE49-F238E27FC236}">
                  <a16:creationId xmlns:a16="http://schemas.microsoft.com/office/drawing/2014/main" id="{CD7F398D-954D-4780-9D48-2B78239330AB}"/>
                </a:ext>
              </a:extLst>
            </p:cNvPr>
            <p:cNvGrpSpPr/>
            <p:nvPr/>
          </p:nvGrpSpPr>
          <p:grpSpPr>
            <a:xfrm>
              <a:off x="5855719" y="3080352"/>
              <a:ext cx="187595" cy="175870"/>
              <a:chOff x="3007313" y="2020153"/>
              <a:chExt cx="290191" cy="292298"/>
            </a:xfrm>
          </p:grpSpPr>
          <p:sp>
            <p:nvSpPr>
              <p:cNvPr id="452" name="node5">
                <a:extLst>
                  <a:ext uri="{FF2B5EF4-FFF2-40B4-BE49-F238E27FC236}">
                    <a16:creationId xmlns:a16="http://schemas.microsoft.com/office/drawing/2014/main" id="{F0162BFB-8CB0-42DE-A24E-D8A6AE46FAD0}"/>
                  </a:ext>
                </a:extLst>
              </p:cNvPr>
              <p:cNvSpPr/>
              <p:nvPr/>
            </p:nvSpPr>
            <p:spPr>
              <a:xfrm>
                <a:off x="3007313" y="2020153"/>
                <a:ext cx="288000" cy="288000"/>
              </a:xfrm>
              <a:prstGeom prst="ellipse">
                <a:avLst/>
              </a:prstGeom>
              <a:solidFill>
                <a:schemeClr val="accent3"/>
              </a:soli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Calibri" panose="020F0502020204030204"/>
                </a:endParaRPr>
              </a:p>
            </p:txBody>
          </p:sp>
          <p:sp>
            <p:nvSpPr>
              <p:cNvPr id="453" name="5">
                <a:extLst>
                  <a:ext uri="{FF2B5EF4-FFF2-40B4-BE49-F238E27FC236}">
                    <a16:creationId xmlns:a16="http://schemas.microsoft.com/office/drawing/2014/main" id="{784C6B26-B2D6-40DF-BE52-93D425CD26A8}"/>
                  </a:ext>
                </a:extLst>
              </p:cNvPr>
              <p:cNvSpPr txBox="1"/>
              <p:nvPr/>
            </p:nvSpPr>
            <p:spPr>
              <a:xfrm>
                <a:off x="3009504" y="2024451"/>
                <a:ext cx="288000" cy="2880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 anchorCtr="1">
                <a:no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r>
                  <a:rPr lang="en-US" altLang="zh-CN" sz="1000" dirty="0">
                    <a:latin typeface="Comic Sans MS" panose="030F0702030302020204" pitchFamily="66" charset="0"/>
                  </a:rPr>
                  <a:t>5</a:t>
                </a:r>
                <a:endParaRPr kumimoji="0" lang="zh-CN" altLang="en-US" sz="1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omic Sans MS" panose="030F0702030302020204" pitchFamily="66" charset="0"/>
                  <a:sym typeface="Calibri" panose="020F0502020204030204"/>
                </a:endParaRPr>
              </a:p>
            </p:txBody>
          </p:sp>
        </p:grpSp>
        <p:grpSp>
          <p:nvGrpSpPr>
            <p:cNvPr id="449" name="节点7">
              <a:extLst>
                <a:ext uri="{FF2B5EF4-FFF2-40B4-BE49-F238E27FC236}">
                  <a16:creationId xmlns:a16="http://schemas.microsoft.com/office/drawing/2014/main" id="{30F0ABF7-B047-41F0-BFB5-052862D3B071}"/>
                </a:ext>
              </a:extLst>
            </p:cNvPr>
            <p:cNvGrpSpPr/>
            <p:nvPr/>
          </p:nvGrpSpPr>
          <p:grpSpPr>
            <a:xfrm>
              <a:off x="6242217" y="3366912"/>
              <a:ext cx="187595" cy="173284"/>
              <a:chOff x="3605190" y="2496421"/>
              <a:chExt cx="290191" cy="288000"/>
            </a:xfrm>
          </p:grpSpPr>
          <p:sp>
            <p:nvSpPr>
              <p:cNvPr id="450" name="node7">
                <a:extLst>
                  <a:ext uri="{FF2B5EF4-FFF2-40B4-BE49-F238E27FC236}">
                    <a16:creationId xmlns:a16="http://schemas.microsoft.com/office/drawing/2014/main" id="{6445ECC3-73FF-4A21-9331-810B84516EE4}"/>
                  </a:ext>
                </a:extLst>
              </p:cNvPr>
              <p:cNvSpPr/>
              <p:nvPr/>
            </p:nvSpPr>
            <p:spPr>
              <a:xfrm>
                <a:off x="3605190" y="2496421"/>
                <a:ext cx="288000" cy="288000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Calibri" panose="020F0502020204030204"/>
                </a:endParaRPr>
              </a:p>
            </p:txBody>
          </p:sp>
          <p:sp>
            <p:nvSpPr>
              <p:cNvPr id="451" name="7">
                <a:extLst>
                  <a:ext uri="{FF2B5EF4-FFF2-40B4-BE49-F238E27FC236}">
                    <a16:creationId xmlns:a16="http://schemas.microsoft.com/office/drawing/2014/main" id="{6DD56D12-B522-4F89-81EB-37F1A15C9C02}"/>
                  </a:ext>
                </a:extLst>
              </p:cNvPr>
              <p:cNvSpPr txBox="1"/>
              <p:nvPr/>
            </p:nvSpPr>
            <p:spPr>
              <a:xfrm>
                <a:off x="3607381" y="2496421"/>
                <a:ext cx="288000" cy="2880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 anchorCtr="1">
                <a:no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r>
                  <a:rPr lang="en-US" altLang="zh-CN" sz="1000" dirty="0">
                    <a:latin typeface="Comic Sans MS" panose="030F0702030302020204" pitchFamily="66" charset="0"/>
                  </a:rPr>
                  <a:t>7</a:t>
                </a:r>
                <a:endParaRPr kumimoji="0" lang="zh-CN" altLang="en-US" sz="1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omic Sans MS" panose="030F0702030302020204" pitchFamily="66" charset="0"/>
                  <a:sym typeface="Calibri" panose="020F0502020204030204"/>
                </a:endParaRPr>
              </a:p>
            </p:txBody>
          </p:sp>
        </p:grpSp>
      </p:grpSp>
      <p:grpSp>
        <p:nvGrpSpPr>
          <p:cNvPr id="3" name="左下">
            <a:extLst>
              <a:ext uri="{FF2B5EF4-FFF2-40B4-BE49-F238E27FC236}">
                <a16:creationId xmlns:a16="http://schemas.microsoft.com/office/drawing/2014/main" id="{340C385C-97A1-4CE3-8E9B-952418881773}"/>
              </a:ext>
            </a:extLst>
          </p:cNvPr>
          <p:cNvGrpSpPr/>
          <p:nvPr/>
        </p:nvGrpSpPr>
        <p:grpSpPr>
          <a:xfrm>
            <a:off x="401767" y="3029590"/>
            <a:ext cx="4398007" cy="1719121"/>
            <a:chOff x="401767" y="3029590"/>
            <a:chExt cx="4398007" cy="1719121"/>
          </a:xfrm>
        </p:grpSpPr>
        <p:sp>
          <p:nvSpPr>
            <p:cNvPr id="477" name="文本框 476">
              <a:extLst>
                <a:ext uri="{FF2B5EF4-FFF2-40B4-BE49-F238E27FC236}">
                  <a16:creationId xmlns:a16="http://schemas.microsoft.com/office/drawing/2014/main" id="{E3F31C4F-AD12-4197-A0F9-71A8B0BA6C6F}"/>
                </a:ext>
              </a:extLst>
            </p:cNvPr>
            <p:cNvSpPr txBox="1"/>
            <p:nvPr/>
          </p:nvSpPr>
          <p:spPr>
            <a:xfrm>
              <a:off x="3161112" y="4225493"/>
              <a:ext cx="1333950" cy="523218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en-US" altLang="zh-CN" sz="1400" dirty="0">
                  <a:latin typeface="Comic Sans MS" panose="030F0702030302020204" pitchFamily="66" charset="0"/>
                </a:rPr>
                <a:t>1 stops at 3</a:t>
              </a:r>
            </a:p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1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omic Sans MS" panose="030F0702030302020204" pitchFamily="66" charset="0"/>
                  <a:sym typeface="Calibri" panose="020F0502020204030204"/>
                </a:rPr>
                <a:t>6 stops at 5</a:t>
              </a:r>
              <a:endParaRPr kumimoji="0" lang="zh-CN" alt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mic Sans MS" panose="030F0702030302020204" pitchFamily="66" charset="0"/>
                <a:sym typeface="Calibri" panose="020F0502020204030204"/>
              </a:endParaRPr>
            </a:p>
          </p:txBody>
        </p:sp>
        <p:grpSp>
          <p:nvGrpSpPr>
            <p:cNvPr id="87" name="traditional random walk">
              <a:extLst>
                <a:ext uri="{FF2B5EF4-FFF2-40B4-BE49-F238E27FC236}">
                  <a16:creationId xmlns:a16="http://schemas.microsoft.com/office/drawing/2014/main" id="{A264E3C4-5CAD-480A-B91D-C5877AB42713}"/>
                </a:ext>
              </a:extLst>
            </p:cNvPr>
            <p:cNvGrpSpPr/>
            <p:nvPr/>
          </p:nvGrpSpPr>
          <p:grpSpPr>
            <a:xfrm>
              <a:off x="401767" y="3029590"/>
              <a:ext cx="2416405" cy="1677782"/>
              <a:chOff x="4577300" y="678434"/>
              <a:chExt cx="2416405" cy="1677782"/>
            </a:xfrm>
          </p:grpSpPr>
          <p:grpSp>
            <p:nvGrpSpPr>
              <p:cNvPr id="338" name="节点7">
                <a:extLst>
                  <a:ext uri="{FF2B5EF4-FFF2-40B4-BE49-F238E27FC236}">
                    <a16:creationId xmlns:a16="http://schemas.microsoft.com/office/drawing/2014/main" id="{40F87231-2A98-4FDC-B6E6-0A55BC67E24D}"/>
                  </a:ext>
                </a:extLst>
              </p:cNvPr>
              <p:cNvGrpSpPr/>
              <p:nvPr/>
            </p:nvGrpSpPr>
            <p:grpSpPr>
              <a:xfrm>
                <a:off x="4589214" y="927185"/>
                <a:ext cx="180000" cy="180000"/>
                <a:chOff x="3605190" y="2496421"/>
                <a:chExt cx="290191" cy="288000"/>
              </a:xfrm>
            </p:grpSpPr>
            <p:sp>
              <p:nvSpPr>
                <p:cNvPr id="339" name="node7">
                  <a:extLst>
                    <a:ext uri="{FF2B5EF4-FFF2-40B4-BE49-F238E27FC236}">
                      <a16:creationId xmlns:a16="http://schemas.microsoft.com/office/drawing/2014/main" id="{33BBC4E5-1612-4679-B736-AE06E835DF72}"/>
                    </a:ext>
                  </a:extLst>
                </p:cNvPr>
                <p:cNvSpPr/>
                <p:nvPr/>
              </p:nvSpPr>
              <p:spPr>
                <a:xfrm>
                  <a:off x="3605190" y="2496421"/>
                  <a:ext cx="288000" cy="288000"/>
                </a:xfrm>
                <a:prstGeom prst="ellipse">
                  <a:avLst/>
                </a:prstGeom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spAutoFit/>
                </a:bodyPr>
                <a:lstStyle/>
                <a:p>
                  <a:pPr marL="0" marR="0" indent="0" algn="l" defTabSz="4572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</a:pPr>
                  <a:endParaRPr kumimoji="0" lang="zh-CN" altLang="en-US" sz="12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ea typeface="+mn-ea"/>
                    <a:cs typeface="+mn-cs"/>
                    <a:sym typeface="Calibri" panose="020F0502020204030204"/>
                  </a:endParaRPr>
                </a:p>
              </p:txBody>
            </p:sp>
            <p:sp>
              <p:nvSpPr>
                <p:cNvPr id="340" name="7">
                  <a:extLst>
                    <a:ext uri="{FF2B5EF4-FFF2-40B4-BE49-F238E27FC236}">
                      <a16:creationId xmlns:a16="http://schemas.microsoft.com/office/drawing/2014/main" id="{057705E9-1548-4064-B862-074737F1E616}"/>
                    </a:ext>
                  </a:extLst>
                </p:cNvPr>
                <p:cNvSpPr txBox="1"/>
                <p:nvPr/>
              </p:nvSpPr>
              <p:spPr>
                <a:xfrm>
                  <a:off x="3607381" y="2496421"/>
                  <a:ext cx="288000" cy="28800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none"/>
              </p:style>
              <p:txBody>
                <a:bodyPr rot="0" spcFirstLastPara="1" vertOverflow="overflow" horzOverflow="overflow" vert="horz" wrap="square" lIns="0" tIns="0" rIns="0" bIns="0" numCol="1" spcCol="38100" rtlCol="0" anchor="ctr" anchorCtr="1">
                  <a:normAutofit/>
                </a:bodyPr>
                <a:lstStyle/>
                <a:p>
                  <a:pPr marL="0" marR="0" indent="0" algn="l" defTabSz="4572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</a:pPr>
                  <a:r>
                    <a:rPr kumimoji="0" lang="en-US" altLang="zh-CN" sz="1000" b="0" i="0" u="none" strike="noStrike" cap="none" spc="0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Comic Sans MS" panose="030F0702030302020204" pitchFamily="66" charset="0"/>
                      <a:sym typeface="Calibri" panose="020F0502020204030204"/>
                    </a:rPr>
                    <a:t>2</a:t>
                  </a:r>
                  <a:endParaRPr kumimoji="0" lang="zh-CN" altLang="en-US" sz="10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omic Sans MS" panose="030F0702030302020204" pitchFamily="66" charset="0"/>
                    <a:sym typeface="Calibri" panose="020F0502020204030204"/>
                  </a:endParaRPr>
                </a:p>
              </p:txBody>
            </p:sp>
          </p:grpSp>
          <p:grpSp>
            <p:nvGrpSpPr>
              <p:cNvPr id="344" name="节点1">
                <a:extLst>
                  <a:ext uri="{FF2B5EF4-FFF2-40B4-BE49-F238E27FC236}">
                    <a16:creationId xmlns:a16="http://schemas.microsoft.com/office/drawing/2014/main" id="{4113D9EB-F60F-4832-86D0-71B3CFC70F0D}"/>
                  </a:ext>
                </a:extLst>
              </p:cNvPr>
              <p:cNvGrpSpPr/>
              <p:nvPr/>
            </p:nvGrpSpPr>
            <p:grpSpPr>
              <a:xfrm>
                <a:off x="4577300" y="680124"/>
                <a:ext cx="189802" cy="178310"/>
                <a:chOff x="1043871" y="2352421"/>
                <a:chExt cx="297038" cy="288000"/>
              </a:xfrm>
            </p:grpSpPr>
            <p:sp>
              <p:nvSpPr>
                <p:cNvPr id="345" name="node1">
                  <a:extLst>
                    <a:ext uri="{FF2B5EF4-FFF2-40B4-BE49-F238E27FC236}">
                      <a16:creationId xmlns:a16="http://schemas.microsoft.com/office/drawing/2014/main" id="{0623A2BC-4685-449F-AB3C-40245E905327}"/>
                    </a:ext>
                  </a:extLst>
                </p:cNvPr>
                <p:cNvSpPr/>
                <p:nvPr/>
              </p:nvSpPr>
              <p:spPr>
                <a:xfrm>
                  <a:off x="1052909" y="2352421"/>
                  <a:ext cx="288000" cy="288000"/>
                </a:xfrm>
                <a:prstGeom prst="ellipse">
                  <a:avLst/>
                </a:prstGeom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spAutoFit/>
                </a:bodyPr>
                <a:lstStyle/>
                <a:p>
                  <a:pPr marL="0" marR="0" indent="0" algn="l" defTabSz="4572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</a:pPr>
                  <a:endParaRPr kumimoji="0" lang="zh-CN" altLang="en-US" sz="12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ea typeface="+mn-ea"/>
                    <a:cs typeface="+mn-cs"/>
                    <a:sym typeface="Calibri" panose="020F0502020204030204"/>
                  </a:endParaRPr>
                </a:p>
              </p:txBody>
            </p:sp>
            <p:sp>
              <p:nvSpPr>
                <p:cNvPr id="346" name="1">
                  <a:extLst>
                    <a:ext uri="{FF2B5EF4-FFF2-40B4-BE49-F238E27FC236}">
                      <a16:creationId xmlns:a16="http://schemas.microsoft.com/office/drawing/2014/main" id="{B8F09DEB-FE42-4966-9E84-EFAD9FF84119}"/>
                    </a:ext>
                  </a:extLst>
                </p:cNvPr>
                <p:cNvSpPr txBox="1"/>
                <p:nvPr/>
              </p:nvSpPr>
              <p:spPr>
                <a:xfrm>
                  <a:off x="1043871" y="2352421"/>
                  <a:ext cx="281698" cy="28800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none"/>
              </p:style>
              <p:txBody>
                <a:bodyPr rot="0" spcFirstLastPara="1" vertOverflow="overflow" horzOverflow="overflow" vert="horz" wrap="square" lIns="0" tIns="0" rIns="0" bIns="0" numCol="1" spcCol="38100" rtlCol="0" anchor="ctr" anchorCtr="1">
                  <a:normAutofit/>
                </a:bodyPr>
                <a:lstStyle/>
                <a:p>
                  <a:pPr marL="0" marR="0" indent="0" algn="l" defTabSz="4572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</a:pPr>
                  <a:r>
                    <a:rPr kumimoji="0" lang="en-US" altLang="zh-CN" sz="1000" b="0" i="0" u="none" strike="noStrike" cap="none" spc="0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Comic Sans MS" panose="030F0702030302020204" pitchFamily="66" charset="0"/>
                      <a:sym typeface="Calibri" panose="020F0502020204030204"/>
                    </a:rPr>
                    <a:t>1</a:t>
                  </a:r>
                  <a:endParaRPr kumimoji="0" lang="zh-CN" altLang="en-US" sz="10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omic Sans MS" panose="030F0702030302020204" pitchFamily="66" charset="0"/>
                    <a:sym typeface="Calibri" panose="020F0502020204030204"/>
                  </a:endParaRPr>
                </a:p>
              </p:txBody>
            </p:sp>
          </p:grpSp>
          <p:grpSp>
            <p:nvGrpSpPr>
              <p:cNvPr id="362" name="节点7">
                <a:extLst>
                  <a:ext uri="{FF2B5EF4-FFF2-40B4-BE49-F238E27FC236}">
                    <a16:creationId xmlns:a16="http://schemas.microsoft.com/office/drawing/2014/main" id="{D3310BE6-852D-4F98-98A4-30B4D4381111}"/>
                  </a:ext>
                </a:extLst>
              </p:cNvPr>
              <p:cNvGrpSpPr/>
              <p:nvPr/>
            </p:nvGrpSpPr>
            <p:grpSpPr>
              <a:xfrm>
                <a:off x="4590485" y="1175936"/>
                <a:ext cx="180000" cy="180000"/>
                <a:chOff x="3605190" y="2496421"/>
                <a:chExt cx="290191" cy="288000"/>
              </a:xfrm>
            </p:grpSpPr>
            <p:sp>
              <p:nvSpPr>
                <p:cNvPr id="363" name="node7">
                  <a:extLst>
                    <a:ext uri="{FF2B5EF4-FFF2-40B4-BE49-F238E27FC236}">
                      <a16:creationId xmlns:a16="http://schemas.microsoft.com/office/drawing/2014/main" id="{BC4C82F1-2673-4D94-B2A3-7500BC394633}"/>
                    </a:ext>
                  </a:extLst>
                </p:cNvPr>
                <p:cNvSpPr/>
                <p:nvPr/>
              </p:nvSpPr>
              <p:spPr>
                <a:xfrm>
                  <a:off x="3605190" y="2496421"/>
                  <a:ext cx="288000" cy="288000"/>
                </a:xfrm>
                <a:prstGeom prst="ellipse">
                  <a:avLst/>
                </a:prstGeom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spAutoFit/>
                </a:bodyPr>
                <a:lstStyle/>
                <a:p>
                  <a:pPr marL="0" marR="0" indent="0" algn="l" defTabSz="4572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</a:pPr>
                  <a:endParaRPr kumimoji="0" lang="zh-CN" altLang="en-US" sz="12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ea typeface="+mn-ea"/>
                    <a:cs typeface="+mn-cs"/>
                    <a:sym typeface="Calibri" panose="020F0502020204030204"/>
                  </a:endParaRPr>
                </a:p>
              </p:txBody>
            </p:sp>
            <p:sp>
              <p:nvSpPr>
                <p:cNvPr id="364" name="7">
                  <a:extLst>
                    <a:ext uri="{FF2B5EF4-FFF2-40B4-BE49-F238E27FC236}">
                      <a16:creationId xmlns:a16="http://schemas.microsoft.com/office/drawing/2014/main" id="{76E742FE-8363-456D-8D1C-36C6D68BF61D}"/>
                    </a:ext>
                  </a:extLst>
                </p:cNvPr>
                <p:cNvSpPr txBox="1"/>
                <p:nvPr/>
              </p:nvSpPr>
              <p:spPr>
                <a:xfrm>
                  <a:off x="3607381" y="2496421"/>
                  <a:ext cx="288000" cy="28800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none"/>
              </p:style>
              <p:txBody>
                <a:bodyPr rot="0" spcFirstLastPara="1" vertOverflow="overflow" horzOverflow="overflow" vert="horz" wrap="square" lIns="0" tIns="0" rIns="0" bIns="0" numCol="1" spcCol="38100" rtlCol="0" anchor="ctr" anchorCtr="1">
                  <a:normAutofit/>
                </a:bodyPr>
                <a:lstStyle/>
                <a:p>
                  <a:pPr marL="0" marR="0" indent="0" algn="l" defTabSz="4572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</a:pPr>
                  <a:r>
                    <a:rPr kumimoji="0" lang="en-US" altLang="zh-CN" sz="1000" b="0" i="0" u="none" strike="noStrike" cap="none" spc="0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Comic Sans MS" panose="030F0702030302020204" pitchFamily="66" charset="0"/>
                      <a:sym typeface="Calibri" panose="020F0502020204030204"/>
                    </a:rPr>
                    <a:t>3</a:t>
                  </a:r>
                  <a:endParaRPr kumimoji="0" lang="zh-CN" altLang="en-US" sz="10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omic Sans MS" panose="030F0702030302020204" pitchFamily="66" charset="0"/>
                    <a:sym typeface="Calibri" panose="020F0502020204030204"/>
                  </a:endParaRPr>
                </a:p>
              </p:txBody>
            </p:sp>
          </p:grpSp>
          <p:grpSp>
            <p:nvGrpSpPr>
              <p:cNvPr id="365" name="节点7">
                <a:extLst>
                  <a:ext uri="{FF2B5EF4-FFF2-40B4-BE49-F238E27FC236}">
                    <a16:creationId xmlns:a16="http://schemas.microsoft.com/office/drawing/2014/main" id="{F8E84251-059E-4694-B522-031BCDAF1ED6}"/>
                  </a:ext>
                </a:extLst>
              </p:cNvPr>
              <p:cNvGrpSpPr/>
              <p:nvPr/>
            </p:nvGrpSpPr>
            <p:grpSpPr>
              <a:xfrm>
                <a:off x="4595565" y="1427299"/>
                <a:ext cx="180000" cy="180000"/>
                <a:chOff x="3605190" y="2496421"/>
                <a:chExt cx="290191" cy="288000"/>
              </a:xfrm>
            </p:grpSpPr>
            <p:sp>
              <p:nvSpPr>
                <p:cNvPr id="366" name="node7">
                  <a:extLst>
                    <a:ext uri="{FF2B5EF4-FFF2-40B4-BE49-F238E27FC236}">
                      <a16:creationId xmlns:a16="http://schemas.microsoft.com/office/drawing/2014/main" id="{77FF4338-C21E-4FF4-80F8-A681C9D7BA02}"/>
                    </a:ext>
                  </a:extLst>
                </p:cNvPr>
                <p:cNvSpPr/>
                <p:nvPr/>
              </p:nvSpPr>
              <p:spPr>
                <a:xfrm>
                  <a:off x="3605190" y="2496421"/>
                  <a:ext cx="288000" cy="288000"/>
                </a:xfrm>
                <a:prstGeom prst="ellipse">
                  <a:avLst/>
                </a:prstGeom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spAutoFit/>
                </a:bodyPr>
                <a:lstStyle/>
                <a:p>
                  <a:pPr marL="0" marR="0" indent="0" algn="l" defTabSz="4572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</a:pPr>
                  <a:endParaRPr kumimoji="0" lang="zh-CN" altLang="en-US" sz="12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ea typeface="+mn-ea"/>
                    <a:cs typeface="+mn-cs"/>
                    <a:sym typeface="Calibri" panose="020F0502020204030204"/>
                  </a:endParaRPr>
                </a:p>
              </p:txBody>
            </p:sp>
            <p:sp>
              <p:nvSpPr>
                <p:cNvPr id="367" name="7">
                  <a:extLst>
                    <a:ext uri="{FF2B5EF4-FFF2-40B4-BE49-F238E27FC236}">
                      <a16:creationId xmlns:a16="http://schemas.microsoft.com/office/drawing/2014/main" id="{8F9F3875-752F-4365-8496-53FB97860A3C}"/>
                    </a:ext>
                  </a:extLst>
                </p:cNvPr>
                <p:cNvSpPr txBox="1"/>
                <p:nvPr/>
              </p:nvSpPr>
              <p:spPr>
                <a:xfrm>
                  <a:off x="3607381" y="2496421"/>
                  <a:ext cx="288000" cy="28800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none"/>
              </p:style>
              <p:txBody>
                <a:bodyPr rot="0" spcFirstLastPara="1" vertOverflow="overflow" horzOverflow="overflow" vert="horz" wrap="square" lIns="0" tIns="0" rIns="0" bIns="0" numCol="1" spcCol="38100" rtlCol="0" anchor="ctr" anchorCtr="1">
                  <a:normAutofit/>
                </a:bodyPr>
                <a:lstStyle/>
                <a:p>
                  <a:pPr marL="0" marR="0" indent="0" algn="l" defTabSz="4572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</a:pPr>
                  <a:r>
                    <a:rPr kumimoji="0" lang="en-US" altLang="zh-CN" sz="1000" b="0" i="0" u="none" strike="noStrike" cap="none" spc="0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Comic Sans MS" panose="030F0702030302020204" pitchFamily="66" charset="0"/>
                      <a:sym typeface="Calibri" panose="020F0502020204030204"/>
                    </a:rPr>
                    <a:t>4</a:t>
                  </a:r>
                  <a:endParaRPr kumimoji="0" lang="zh-CN" altLang="en-US" sz="10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omic Sans MS" panose="030F0702030302020204" pitchFamily="66" charset="0"/>
                    <a:sym typeface="Calibri" panose="020F0502020204030204"/>
                  </a:endParaRPr>
                </a:p>
              </p:txBody>
            </p:sp>
          </p:grpSp>
          <p:grpSp>
            <p:nvGrpSpPr>
              <p:cNvPr id="368" name="节点7">
                <a:extLst>
                  <a:ext uri="{FF2B5EF4-FFF2-40B4-BE49-F238E27FC236}">
                    <a16:creationId xmlns:a16="http://schemas.microsoft.com/office/drawing/2014/main" id="{F5880259-CBB2-435C-9851-DF7DA292517C}"/>
                  </a:ext>
                </a:extLst>
              </p:cNvPr>
              <p:cNvGrpSpPr/>
              <p:nvPr/>
            </p:nvGrpSpPr>
            <p:grpSpPr>
              <a:xfrm>
                <a:off x="4593453" y="1676050"/>
                <a:ext cx="180000" cy="180000"/>
                <a:chOff x="3605190" y="2496421"/>
                <a:chExt cx="290191" cy="288000"/>
              </a:xfrm>
            </p:grpSpPr>
            <p:sp>
              <p:nvSpPr>
                <p:cNvPr id="369" name="node7">
                  <a:extLst>
                    <a:ext uri="{FF2B5EF4-FFF2-40B4-BE49-F238E27FC236}">
                      <a16:creationId xmlns:a16="http://schemas.microsoft.com/office/drawing/2014/main" id="{21230A34-C921-4B86-A965-F7AE3A3F3DBA}"/>
                    </a:ext>
                  </a:extLst>
                </p:cNvPr>
                <p:cNvSpPr/>
                <p:nvPr/>
              </p:nvSpPr>
              <p:spPr>
                <a:xfrm>
                  <a:off x="3605190" y="2496421"/>
                  <a:ext cx="288000" cy="288000"/>
                </a:xfrm>
                <a:prstGeom prst="ellipse">
                  <a:avLst/>
                </a:prstGeom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spAutoFit/>
                </a:bodyPr>
                <a:lstStyle/>
                <a:p>
                  <a:pPr marL="0" marR="0" indent="0" algn="l" defTabSz="4572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</a:pPr>
                  <a:endParaRPr kumimoji="0" lang="zh-CN" altLang="en-US" sz="12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ea typeface="+mn-ea"/>
                    <a:cs typeface="+mn-cs"/>
                    <a:sym typeface="Calibri" panose="020F0502020204030204"/>
                  </a:endParaRPr>
                </a:p>
              </p:txBody>
            </p:sp>
            <p:sp>
              <p:nvSpPr>
                <p:cNvPr id="370" name="7">
                  <a:extLst>
                    <a:ext uri="{FF2B5EF4-FFF2-40B4-BE49-F238E27FC236}">
                      <a16:creationId xmlns:a16="http://schemas.microsoft.com/office/drawing/2014/main" id="{20600C71-7CDA-40CC-9112-82A6BF279B69}"/>
                    </a:ext>
                  </a:extLst>
                </p:cNvPr>
                <p:cNvSpPr txBox="1"/>
                <p:nvPr/>
              </p:nvSpPr>
              <p:spPr>
                <a:xfrm>
                  <a:off x="3607381" y="2496421"/>
                  <a:ext cx="288000" cy="28800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none"/>
              </p:style>
              <p:txBody>
                <a:bodyPr rot="0" spcFirstLastPara="1" vertOverflow="overflow" horzOverflow="overflow" vert="horz" wrap="square" lIns="0" tIns="0" rIns="0" bIns="0" numCol="1" spcCol="38100" rtlCol="0" anchor="ctr" anchorCtr="1">
                  <a:normAutofit/>
                </a:bodyPr>
                <a:lstStyle/>
                <a:p>
                  <a:pPr marL="0" marR="0" indent="0" algn="l" defTabSz="4572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</a:pPr>
                  <a:r>
                    <a:rPr kumimoji="0" lang="en-US" altLang="zh-CN" sz="1000" b="0" i="0" u="none" strike="noStrike" cap="none" spc="0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Comic Sans MS" panose="030F0702030302020204" pitchFamily="66" charset="0"/>
                      <a:sym typeface="Calibri" panose="020F0502020204030204"/>
                    </a:rPr>
                    <a:t>5</a:t>
                  </a:r>
                  <a:endParaRPr kumimoji="0" lang="zh-CN" altLang="en-US" sz="10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omic Sans MS" panose="030F0702030302020204" pitchFamily="66" charset="0"/>
                    <a:sym typeface="Calibri" panose="020F0502020204030204"/>
                  </a:endParaRPr>
                </a:p>
              </p:txBody>
            </p:sp>
          </p:grpSp>
          <p:grpSp>
            <p:nvGrpSpPr>
              <p:cNvPr id="371" name="节点7">
                <a:extLst>
                  <a:ext uri="{FF2B5EF4-FFF2-40B4-BE49-F238E27FC236}">
                    <a16:creationId xmlns:a16="http://schemas.microsoft.com/office/drawing/2014/main" id="{D40D121D-DCFB-4451-BA89-3053AEA2482A}"/>
                  </a:ext>
                </a:extLst>
              </p:cNvPr>
              <p:cNvGrpSpPr/>
              <p:nvPr/>
            </p:nvGrpSpPr>
            <p:grpSpPr>
              <a:xfrm>
                <a:off x="4595565" y="1924196"/>
                <a:ext cx="180000" cy="180000"/>
                <a:chOff x="3605190" y="2496421"/>
                <a:chExt cx="290191" cy="288000"/>
              </a:xfrm>
            </p:grpSpPr>
            <p:sp>
              <p:nvSpPr>
                <p:cNvPr id="372" name="node7">
                  <a:extLst>
                    <a:ext uri="{FF2B5EF4-FFF2-40B4-BE49-F238E27FC236}">
                      <a16:creationId xmlns:a16="http://schemas.microsoft.com/office/drawing/2014/main" id="{E87C650C-9A64-46E5-BCDC-EB6C4B38CA58}"/>
                    </a:ext>
                  </a:extLst>
                </p:cNvPr>
                <p:cNvSpPr/>
                <p:nvPr/>
              </p:nvSpPr>
              <p:spPr>
                <a:xfrm>
                  <a:off x="3605190" y="2496421"/>
                  <a:ext cx="288000" cy="288000"/>
                </a:xfrm>
                <a:prstGeom prst="ellipse">
                  <a:avLst/>
                </a:prstGeom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spAutoFit/>
                </a:bodyPr>
                <a:lstStyle/>
                <a:p>
                  <a:pPr marL="0" marR="0" indent="0" algn="l" defTabSz="4572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</a:pPr>
                  <a:endParaRPr kumimoji="0" lang="zh-CN" altLang="en-US" sz="12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ea typeface="+mn-ea"/>
                    <a:cs typeface="+mn-cs"/>
                    <a:sym typeface="Calibri" panose="020F0502020204030204"/>
                  </a:endParaRPr>
                </a:p>
              </p:txBody>
            </p:sp>
            <p:sp>
              <p:nvSpPr>
                <p:cNvPr id="373" name="7">
                  <a:extLst>
                    <a:ext uri="{FF2B5EF4-FFF2-40B4-BE49-F238E27FC236}">
                      <a16:creationId xmlns:a16="http://schemas.microsoft.com/office/drawing/2014/main" id="{0DA8EAEF-63DD-4070-A6FB-45D1A06721E8}"/>
                    </a:ext>
                  </a:extLst>
                </p:cNvPr>
                <p:cNvSpPr txBox="1"/>
                <p:nvPr/>
              </p:nvSpPr>
              <p:spPr>
                <a:xfrm>
                  <a:off x="3607381" y="2496421"/>
                  <a:ext cx="288000" cy="28800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none"/>
              </p:style>
              <p:txBody>
                <a:bodyPr rot="0" spcFirstLastPara="1" vertOverflow="overflow" horzOverflow="overflow" vert="horz" wrap="square" lIns="0" tIns="0" rIns="0" bIns="0" numCol="1" spcCol="38100" rtlCol="0" anchor="ctr" anchorCtr="1">
                  <a:normAutofit/>
                </a:bodyPr>
                <a:lstStyle/>
                <a:p>
                  <a:pPr marL="0" marR="0" indent="0" algn="l" defTabSz="4572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</a:pPr>
                  <a:r>
                    <a:rPr kumimoji="0" lang="en-US" altLang="zh-CN" sz="1000" b="0" i="0" u="none" strike="noStrike" cap="none" spc="0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Comic Sans MS" panose="030F0702030302020204" pitchFamily="66" charset="0"/>
                      <a:sym typeface="Calibri" panose="020F0502020204030204"/>
                    </a:rPr>
                    <a:t>6</a:t>
                  </a:r>
                  <a:endParaRPr kumimoji="0" lang="zh-CN" altLang="en-US" sz="10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omic Sans MS" panose="030F0702030302020204" pitchFamily="66" charset="0"/>
                    <a:sym typeface="Calibri" panose="020F0502020204030204"/>
                  </a:endParaRPr>
                </a:p>
              </p:txBody>
            </p:sp>
          </p:grpSp>
          <p:grpSp>
            <p:nvGrpSpPr>
              <p:cNvPr id="374" name="节点7">
                <a:extLst>
                  <a:ext uri="{FF2B5EF4-FFF2-40B4-BE49-F238E27FC236}">
                    <a16:creationId xmlns:a16="http://schemas.microsoft.com/office/drawing/2014/main" id="{4C84D57F-BE23-482B-9A8E-443322B0CC5F}"/>
                  </a:ext>
                </a:extLst>
              </p:cNvPr>
              <p:cNvGrpSpPr/>
              <p:nvPr/>
            </p:nvGrpSpPr>
            <p:grpSpPr>
              <a:xfrm>
                <a:off x="4595565" y="2176216"/>
                <a:ext cx="180000" cy="180000"/>
                <a:chOff x="3605190" y="2496421"/>
                <a:chExt cx="290191" cy="288000"/>
              </a:xfrm>
            </p:grpSpPr>
            <p:sp>
              <p:nvSpPr>
                <p:cNvPr id="375" name="node7">
                  <a:extLst>
                    <a:ext uri="{FF2B5EF4-FFF2-40B4-BE49-F238E27FC236}">
                      <a16:creationId xmlns:a16="http://schemas.microsoft.com/office/drawing/2014/main" id="{05AD67EC-7D5C-4B5B-931C-5414BEE2356F}"/>
                    </a:ext>
                  </a:extLst>
                </p:cNvPr>
                <p:cNvSpPr/>
                <p:nvPr/>
              </p:nvSpPr>
              <p:spPr>
                <a:xfrm>
                  <a:off x="3605190" y="2496421"/>
                  <a:ext cx="288000" cy="288000"/>
                </a:xfrm>
                <a:prstGeom prst="ellipse">
                  <a:avLst/>
                </a:prstGeom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spAutoFit/>
                </a:bodyPr>
                <a:lstStyle/>
                <a:p>
                  <a:pPr marL="0" marR="0" indent="0" algn="l" defTabSz="4572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</a:pPr>
                  <a:endParaRPr kumimoji="0" lang="zh-CN" altLang="en-US" sz="12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ea typeface="+mn-ea"/>
                    <a:cs typeface="+mn-cs"/>
                    <a:sym typeface="Calibri" panose="020F0502020204030204"/>
                  </a:endParaRPr>
                </a:p>
              </p:txBody>
            </p:sp>
            <p:sp>
              <p:nvSpPr>
                <p:cNvPr id="376" name="7">
                  <a:extLst>
                    <a:ext uri="{FF2B5EF4-FFF2-40B4-BE49-F238E27FC236}">
                      <a16:creationId xmlns:a16="http://schemas.microsoft.com/office/drawing/2014/main" id="{A490E7AF-C21A-4806-8F3A-6E8393F3CE1D}"/>
                    </a:ext>
                  </a:extLst>
                </p:cNvPr>
                <p:cNvSpPr txBox="1"/>
                <p:nvPr/>
              </p:nvSpPr>
              <p:spPr>
                <a:xfrm>
                  <a:off x="3607381" y="2496421"/>
                  <a:ext cx="288000" cy="28800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none"/>
              </p:style>
              <p:txBody>
                <a:bodyPr rot="0" spcFirstLastPara="1" vertOverflow="overflow" horzOverflow="overflow" vert="horz" wrap="square" lIns="0" tIns="0" rIns="0" bIns="0" numCol="1" spcCol="38100" rtlCol="0" anchor="ctr" anchorCtr="1">
                  <a:normAutofit/>
                </a:bodyPr>
                <a:lstStyle/>
                <a:p>
                  <a:pPr marL="0" marR="0" indent="0" algn="l" defTabSz="4572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</a:pPr>
                  <a:r>
                    <a:rPr lang="en-US" altLang="zh-CN" sz="1000" dirty="0">
                      <a:latin typeface="Comic Sans MS" panose="030F0702030302020204" pitchFamily="66" charset="0"/>
                    </a:rPr>
                    <a:t>7</a:t>
                  </a:r>
                  <a:endParaRPr kumimoji="0" lang="zh-CN" altLang="en-US" sz="10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omic Sans MS" panose="030F0702030302020204" pitchFamily="66" charset="0"/>
                    <a:sym typeface="Calibri" panose="020F0502020204030204"/>
                  </a:endParaRPr>
                </a:p>
              </p:txBody>
            </p:sp>
          </p:grpSp>
          <p:grpSp>
            <p:nvGrpSpPr>
              <p:cNvPr id="381" name="节点7">
                <a:extLst>
                  <a:ext uri="{FF2B5EF4-FFF2-40B4-BE49-F238E27FC236}">
                    <a16:creationId xmlns:a16="http://schemas.microsoft.com/office/drawing/2014/main" id="{B30D65C0-3CFA-4639-8E3D-A6A0BCE3D12B}"/>
                  </a:ext>
                </a:extLst>
              </p:cNvPr>
              <p:cNvGrpSpPr/>
              <p:nvPr/>
            </p:nvGrpSpPr>
            <p:grpSpPr>
              <a:xfrm>
                <a:off x="5162260" y="678434"/>
                <a:ext cx="180000" cy="180000"/>
                <a:chOff x="3605190" y="2496421"/>
                <a:chExt cx="290191" cy="288000"/>
              </a:xfrm>
            </p:grpSpPr>
            <p:sp>
              <p:nvSpPr>
                <p:cNvPr id="382" name="node7">
                  <a:extLst>
                    <a:ext uri="{FF2B5EF4-FFF2-40B4-BE49-F238E27FC236}">
                      <a16:creationId xmlns:a16="http://schemas.microsoft.com/office/drawing/2014/main" id="{BE1CDB30-B94B-426D-B5FD-CA3C40912481}"/>
                    </a:ext>
                  </a:extLst>
                </p:cNvPr>
                <p:cNvSpPr/>
                <p:nvPr/>
              </p:nvSpPr>
              <p:spPr>
                <a:xfrm>
                  <a:off x="3605190" y="2496421"/>
                  <a:ext cx="288000" cy="288000"/>
                </a:xfrm>
                <a:prstGeom prst="ellipse">
                  <a:avLst/>
                </a:prstGeom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spAutoFit/>
                </a:bodyPr>
                <a:lstStyle/>
                <a:p>
                  <a:pPr marL="0" marR="0" indent="0" algn="l" defTabSz="4572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</a:pPr>
                  <a:endParaRPr kumimoji="0" lang="zh-CN" altLang="en-US" sz="12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ea typeface="+mn-ea"/>
                    <a:cs typeface="+mn-cs"/>
                    <a:sym typeface="Calibri" panose="020F0502020204030204"/>
                  </a:endParaRPr>
                </a:p>
              </p:txBody>
            </p:sp>
            <p:sp>
              <p:nvSpPr>
                <p:cNvPr id="383" name="7">
                  <a:extLst>
                    <a:ext uri="{FF2B5EF4-FFF2-40B4-BE49-F238E27FC236}">
                      <a16:creationId xmlns:a16="http://schemas.microsoft.com/office/drawing/2014/main" id="{2BF9DA3C-C896-4B23-84D0-BDB31AA901FC}"/>
                    </a:ext>
                  </a:extLst>
                </p:cNvPr>
                <p:cNvSpPr txBox="1"/>
                <p:nvPr/>
              </p:nvSpPr>
              <p:spPr>
                <a:xfrm>
                  <a:off x="3607381" y="2496421"/>
                  <a:ext cx="288000" cy="28800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none"/>
              </p:style>
              <p:txBody>
                <a:bodyPr rot="0" spcFirstLastPara="1" vertOverflow="overflow" horzOverflow="overflow" vert="horz" wrap="square" lIns="0" tIns="0" rIns="0" bIns="0" numCol="1" spcCol="38100" rtlCol="0" anchor="ctr" anchorCtr="1">
                  <a:normAutofit/>
                </a:bodyPr>
                <a:lstStyle/>
                <a:p>
                  <a:pPr marL="0" marR="0" indent="0" algn="l" defTabSz="4572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</a:pPr>
                  <a:r>
                    <a:rPr kumimoji="0" lang="en-US" altLang="zh-CN" sz="1000" b="0" i="0" u="none" strike="noStrike" cap="none" spc="0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Comic Sans MS" panose="030F0702030302020204" pitchFamily="66" charset="0"/>
                      <a:sym typeface="Calibri" panose="020F0502020204030204"/>
                    </a:rPr>
                    <a:t>4</a:t>
                  </a:r>
                  <a:endParaRPr kumimoji="0" lang="zh-CN" altLang="en-US" sz="10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omic Sans MS" panose="030F0702030302020204" pitchFamily="66" charset="0"/>
                    <a:sym typeface="Calibri" panose="020F0502020204030204"/>
                  </a:endParaRPr>
                </a:p>
              </p:txBody>
            </p:sp>
          </p:grpSp>
          <p:grpSp>
            <p:nvGrpSpPr>
              <p:cNvPr id="385" name="节点7">
                <a:extLst>
                  <a:ext uri="{FF2B5EF4-FFF2-40B4-BE49-F238E27FC236}">
                    <a16:creationId xmlns:a16="http://schemas.microsoft.com/office/drawing/2014/main" id="{A231B4E0-04AA-405D-94CD-244A8810F3BD}"/>
                  </a:ext>
                </a:extLst>
              </p:cNvPr>
              <p:cNvGrpSpPr/>
              <p:nvPr/>
            </p:nvGrpSpPr>
            <p:grpSpPr>
              <a:xfrm>
                <a:off x="5704702" y="683073"/>
                <a:ext cx="180000" cy="180000"/>
                <a:chOff x="3605190" y="2496421"/>
                <a:chExt cx="290191" cy="288000"/>
              </a:xfrm>
            </p:grpSpPr>
            <p:sp>
              <p:nvSpPr>
                <p:cNvPr id="386" name="node7">
                  <a:extLst>
                    <a:ext uri="{FF2B5EF4-FFF2-40B4-BE49-F238E27FC236}">
                      <a16:creationId xmlns:a16="http://schemas.microsoft.com/office/drawing/2014/main" id="{46425534-49FE-4CFD-B29E-D3067AF0FC9C}"/>
                    </a:ext>
                  </a:extLst>
                </p:cNvPr>
                <p:cNvSpPr/>
                <p:nvPr/>
              </p:nvSpPr>
              <p:spPr>
                <a:xfrm>
                  <a:off x="3605190" y="2496421"/>
                  <a:ext cx="288000" cy="288000"/>
                </a:xfrm>
                <a:prstGeom prst="ellipse">
                  <a:avLst/>
                </a:prstGeom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spAutoFit/>
                </a:bodyPr>
                <a:lstStyle/>
                <a:p>
                  <a:pPr marL="0" marR="0" indent="0" algn="l" defTabSz="4572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</a:pPr>
                  <a:endParaRPr kumimoji="0" lang="zh-CN" altLang="en-US" sz="12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ea typeface="+mn-ea"/>
                    <a:cs typeface="+mn-cs"/>
                    <a:sym typeface="Calibri" panose="020F0502020204030204"/>
                  </a:endParaRPr>
                </a:p>
              </p:txBody>
            </p:sp>
            <p:sp>
              <p:nvSpPr>
                <p:cNvPr id="387" name="7">
                  <a:extLst>
                    <a:ext uri="{FF2B5EF4-FFF2-40B4-BE49-F238E27FC236}">
                      <a16:creationId xmlns:a16="http://schemas.microsoft.com/office/drawing/2014/main" id="{E5BD2DF1-3248-4639-8D47-67896A641D41}"/>
                    </a:ext>
                  </a:extLst>
                </p:cNvPr>
                <p:cNvSpPr txBox="1"/>
                <p:nvPr/>
              </p:nvSpPr>
              <p:spPr>
                <a:xfrm>
                  <a:off x="3607381" y="2496421"/>
                  <a:ext cx="288000" cy="28800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none"/>
              </p:style>
              <p:txBody>
                <a:bodyPr rot="0" spcFirstLastPara="1" vertOverflow="overflow" horzOverflow="overflow" vert="horz" wrap="square" lIns="0" tIns="0" rIns="0" bIns="0" numCol="1" spcCol="38100" rtlCol="0" anchor="ctr" anchorCtr="1">
                  <a:normAutofit/>
                </a:bodyPr>
                <a:lstStyle/>
                <a:p>
                  <a:pPr marL="0" marR="0" indent="0" algn="l" defTabSz="4572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</a:pPr>
                  <a:r>
                    <a:rPr kumimoji="0" lang="en-US" altLang="zh-CN" sz="1000" b="0" i="0" u="none" strike="noStrike" cap="none" spc="0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Comic Sans MS" panose="030F0702030302020204" pitchFamily="66" charset="0"/>
                      <a:sym typeface="Calibri" panose="020F0502020204030204"/>
                    </a:rPr>
                    <a:t>3</a:t>
                  </a:r>
                  <a:endParaRPr kumimoji="0" lang="zh-CN" altLang="en-US" sz="10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omic Sans MS" panose="030F0702030302020204" pitchFamily="66" charset="0"/>
                    <a:sym typeface="Calibri" panose="020F0502020204030204"/>
                  </a:endParaRPr>
                </a:p>
              </p:txBody>
            </p:sp>
          </p:grpSp>
          <p:grpSp>
            <p:nvGrpSpPr>
              <p:cNvPr id="390" name="节点7">
                <a:extLst>
                  <a:ext uri="{FF2B5EF4-FFF2-40B4-BE49-F238E27FC236}">
                    <a16:creationId xmlns:a16="http://schemas.microsoft.com/office/drawing/2014/main" id="{28D2DB8E-5079-4DC2-8259-26F62731059F}"/>
                  </a:ext>
                </a:extLst>
              </p:cNvPr>
              <p:cNvGrpSpPr/>
              <p:nvPr/>
            </p:nvGrpSpPr>
            <p:grpSpPr>
              <a:xfrm>
                <a:off x="5160901" y="927185"/>
                <a:ext cx="180000" cy="180000"/>
                <a:chOff x="3605190" y="2496421"/>
                <a:chExt cx="290191" cy="288000"/>
              </a:xfrm>
            </p:grpSpPr>
            <p:sp>
              <p:nvSpPr>
                <p:cNvPr id="391" name="node7">
                  <a:extLst>
                    <a:ext uri="{FF2B5EF4-FFF2-40B4-BE49-F238E27FC236}">
                      <a16:creationId xmlns:a16="http://schemas.microsoft.com/office/drawing/2014/main" id="{5AA50BD1-47ED-448F-B160-992B4ED9FA79}"/>
                    </a:ext>
                  </a:extLst>
                </p:cNvPr>
                <p:cNvSpPr/>
                <p:nvPr/>
              </p:nvSpPr>
              <p:spPr>
                <a:xfrm>
                  <a:off x="3605190" y="2496421"/>
                  <a:ext cx="288000" cy="288000"/>
                </a:xfrm>
                <a:prstGeom prst="ellipse">
                  <a:avLst/>
                </a:prstGeom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spAutoFit/>
                </a:bodyPr>
                <a:lstStyle/>
                <a:p>
                  <a:pPr marL="0" marR="0" indent="0" algn="l" defTabSz="4572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</a:pPr>
                  <a:endParaRPr kumimoji="0" lang="zh-CN" altLang="en-US" sz="12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ea typeface="+mn-ea"/>
                    <a:cs typeface="+mn-cs"/>
                    <a:sym typeface="Calibri" panose="020F0502020204030204"/>
                  </a:endParaRPr>
                </a:p>
              </p:txBody>
            </p:sp>
            <p:sp>
              <p:nvSpPr>
                <p:cNvPr id="392" name="7">
                  <a:extLst>
                    <a:ext uri="{FF2B5EF4-FFF2-40B4-BE49-F238E27FC236}">
                      <a16:creationId xmlns:a16="http://schemas.microsoft.com/office/drawing/2014/main" id="{E9C59EFC-0CEF-4E29-B9A8-4D866D4F11B7}"/>
                    </a:ext>
                  </a:extLst>
                </p:cNvPr>
                <p:cNvSpPr txBox="1"/>
                <p:nvPr/>
              </p:nvSpPr>
              <p:spPr>
                <a:xfrm>
                  <a:off x="3607381" y="2496421"/>
                  <a:ext cx="288000" cy="28800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none"/>
              </p:style>
              <p:txBody>
                <a:bodyPr rot="0" spcFirstLastPara="1" vertOverflow="overflow" horzOverflow="overflow" vert="horz" wrap="square" lIns="0" tIns="0" rIns="0" bIns="0" numCol="1" spcCol="38100" rtlCol="0" anchor="ctr" anchorCtr="1">
                  <a:normAutofit/>
                </a:bodyPr>
                <a:lstStyle/>
                <a:p>
                  <a:pPr marL="0" marR="0" indent="0" algn="l" defTabSz="4572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</a:pPr>
                  <a:r>
                    <a:rPr kumimoji="0" lang="en-US" altLang="zh-CN" sz="1000" b="0" i="0" u="none" strike="noStrike" cap="none" spc="0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Comic Sans MS" panose="030F0702030302020204" pitchFamily="66" charset="0"/>
                      <a:sym typeface="Calibri" panose="020F0502020204030204"/>
                    </a:rPr>
                    <a:t>3</a:t>
                  </a:r>
                  <a:endParaRPr kumimoji="0" lang="zh-CN" altLang="en-US" sz="10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omic Sans MS" panose="030F0702030302020204" pitchFamily="66" charset="0"/>
                    <a:sym typeface="Calibri" panose="020F0502020204030204"/>
                  </a:endParaRPr>
                </a:p>
              </p:txBody>
            </p:sp>
          </p:grpSp>
          <p:grpSp>
            <p:nvGrpSpPr>
              <p:cNvPr id="398" name="节点7">
                <a:extLst>
                  <a:ext uri="{FF2B5EF4-FFF2-40B4-BE49-F238E27FC236}">
                    <a16:creationId xmlns:a16="http://schemas.microsoft.com/office/drawing/2014/main" id="{A2C76457-87B4-45EA-B586-8413253A068A}"/>
                  </a:ext>
                </a:extLst>
              </p:cNvPr>
              <p:cNvGrpSpPr/>
              <p:nvPr/>
            </p:nvGrpSpPr>
            <p:grpSpPr>
              <a:xfrm>
                <a:off x="5160901" y="1431392"/>
                <a:ext cx="180000" cy="180000"/>
                <a:chOff x="3605190" y="2496421"/>
                <a:chExt cx="290191" cy="288000"/>
              </a:xfrm>
            </p:grpSpPr>
            <p:sp>
              <p:nvSpPr>
                <p:cNvPr id="399" name="node7">
                  <a:extLst>
                    <a:ext uri="{FF2B5EF4-FFF2-40B4-BE49-F238E27FC236}">
                      <a16:creationId xmlns:a16="http://schemas.microsoft.com/office/drawing/2014/main" id="{42D5843F-7DAB-4A0A-AFBC-00A8396794AE}"/>
                    </a:ext>
                  </a:extLst>
                </p:cNvPr>
                <p:cNvSpPr/>
                <p:nvPr/>
              </p:nvSpPr>
              <p:spPr>
                <a:xfrm>
                  <a:off x="3605190" y="2496421"/>
                  <a:ext cx="288000" cy="288000"/>
                </a:xfrm>
                <a:prstGeom prst="ellipse">
                  <a:avLst/>
                </a:prstGeom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spAutoFit/>
                </a:bodyPr>
                <a:lstStyle/>
                <a:p>
                  <a:pPr marL="0" marR="0" indent="0" algn="l" defTabSz="4572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</a:pPr>
                  <a:endParaRPr kumimoji="0" lang="zh-CN" altLang="en-US" sz="12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ea typeface="+mn-ea"/>
                    <a:cs typeface="+mn-cs"/>
                    <a:sym typeface="Calibri" panose="020F0502020204030204"/>
                  </a:endParaRPr>
                </a:p>
              </p:txBody>
            </p:sp>
            <p:sp>
              <p:nvSpPr>
                <p:cNvPr id="400" name="7">
                  <a:extLst>
                    <a:ext uri="{FF2B5EF4-FFF2-40B4-BE49-F238E27FC236}">
                      <a16:creationId xmlns:a16="http://schemas.microsoft.com/office/drawing/2014/main" id="{E2206A95-AE27-4B33-A8EA-17EBFB34149B}"/>
                    </a:ext>
                  </a:extLst>
                </p:cNvPr>
                <p:cNvSpPr txBox="1"/>
                <p:nvPr/>
              </p:nvSpPr>
              <p:spPr>
                <a:xfrm>
                  <a:off x="3607381" y="2496421"/>
                  <a:ext cx="288000" cy="28800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none"/>
              </p:style>
              <p:txBody>
                <a:bodyPr rot="0" spcFirstLastPara="1" vertOverflow="overflow" horzOverflow="overflow" vert="horz" wrap="square" lIns="0" tIns="0" rIns="0" bIns="0" numCol="1" spcCol="38100" rtlCol="0" anchor="ctr" anchorCtr="1">
                  <a:normAutofit/>
                </a:bodyPr>
                <a:lstStyle/>
                <a:p>
                  <a:pPr marL="0" marR="0" indent="0" algn="l" defTabSz="4572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</a:pPr>
                  <a:r>
                    <a:rPr kumimoji="0" lang="en-US" altLang="zh-CN" sz="1000" b="0" i="0" u="none" strike="noStrike" cap="none" spc="0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Comic Sans MS" panose="030F0702030302020204" pitchFamily="66" charset="0"/>
                      <a:sym typeface="Calibri" panose="020F0502020204030204"/>
                    </a:rPr>
                    <a:t>3</a:t>
                  </a:r>
                  <a:endParaRPr kumimoji="0" lang="zh-CN" altLang="en-US" sz="10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omic Sans MS" panose="030F0702030302020204" pitchFamily="66" charset="0"/>
                    <a:sym typeface="Calibri" panose="020F0502020204030204"/>
                  </a:endParaRPr>
                </a:p>
              </p:txBody>
            </p:sp>
          </p:grpSp>
          <p:grpSp>
            <p:nvGrpSpPr>
              <p:cNvPr id="404" name="节点7">
                <a:extLst>
                  <a:ext uri="{FF2B5EF4-FFF2-40B4-BE49-F238E27FC236}">
                    <a16:creationId xmlns:a16="http://schemas.microsoft.com/office/drawing/2014/main" id="{1176E17C-60DE-4F81-8B21-FB044D70520B}"/>
                  </a:ext>
                </a:extLst>
              </p:cNvPr>
              <p:cNvGrpSpPr/>
              <p:nvPr/>
            </p:nvGrpSpPr>
            <p:grpSpPr>
              <a:xfrm>
                <a:off x="5159542" y="1688947"/>
                <a:ext cx="180000" cy="180000"/>
                <a:chOff x="3605190" y="2496421"/>
                <a:chExt cx="290191" cy="288000"/>
              </a:xfrm>
            </p:grpSpPr>
            <p:sp>
              <p:nvSpPr>
                <p:cNvPr id="405" name="node7">
                  <a:extLst>
                    <a:ext uri="{FF2B5EF4-FFF2-40B4-BE49-F238E27FC236}">
                      <a16:creationId xmlns:a16="http://schemas.microsoft.com/office/drawing/2014/main" id="{B50AC385-0AD2-49B6-A3CB-8E413618B6A1}"/>
                    </a:ext>
                  </a:extLst>
                </p:cNvPr>
                <p:cNvSpPr/>
                <p:nvPr/>
              </p:nvSpPr>
              <p:spPr>
                <a:xfrm>
                  <a:off x="3605190" y="2496421"/>
                  <a:ext cx="288000" cy="288000"/>
                </a:xfrm>
                <a:prstGeom prst="ellipse">
                  <a:avLst/>
                </a:prstGeom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spAutoFit/>
                </a:bodyPr>
                <a:lstStyle/>
                <a:p>
                  <a:pPr marL="0" marR="0" indent="0" algn="l" defTabSz="4572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</a:pPr>
                  <a:endParaRPr kumimoji="0" lang="zh-CN" altLang="en-US" sz="12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ea typeface="+mn-ea"/>
                    <a:cs typeface="+mn-cs"/>
                    <a:sym typeface="Calibri" panose="020F0502020204030204"/>
                  </a:endParaRPr>
                </a:p>
              </p:txBody>
            </p:sp>
            <p:sp>
              <p:nvSpPr>
                <p:cNvPr id="406" name="7">
                  <a:extLst>
                    <a:ext uri="{FF2B5EF4-FFF2-40B4-BE49-F238E27FC236}">
                      <a16:creationId xmlns:a16="http://schemas.microsoft.com/office/drawing/2014/main" id="{7BDC5841-A33C-4D71-A4E7-788F0BDF757A}"/>
                    </a:ext>
                  </a:extLst>
                </p:cNvPr>
                <p:cNvSpPr txBox="1"/>
                <p:nvPr/>
              </p:nvSpPr>
              <p:spPr>
                <a:xfrm>
                  <a:off x="3607381" y="2496421"/>
                  <a:ext cx="288000" cy="28800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none"/>
              </p:style>
              <p:txBody>
                <a:bodyPr rot="0" spcFirstLastPara="1" vertOverflow="overflow" horzOverflow="overflow" vert="horz" wrap="square" lIns="0" tIns="0" rIns="0" bIns="0" numCol="1" spcCol="38100" rtlCol="0" anchor="ctr" anchorCtr="1">
                  <a:normAutofit/>
                </a:bodyPr>
                <a:lstStyle/>
                <a:p>
                  <a:pPr marL="0" marR="0" indent="0" algn="l" defTabSz="4572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</a:pPr>
                  <a:r>
                    <a:rPr lang="en-US" altLang="zh-CN" sz="1000" dirty="0">
                      <a:latin typeface="Comic Sans MS" panose="030F0702030302020204" pitchFamily="66" charset="0"/>
                    </a:rPr>
                    <a:t>7</a:t>
                  </a:r>
                  <a:endParaRPr kumimoji="0" lang="zh-CN" altLang="en-US" sz="10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omic Sans MS" panose="030F0702030302020204" pitchFamily="66" charset="0"/>
                    <a:sym typeface="Calibri" panose="020F0502020204030204"/>
                  </a:endParaRPr>
                </a:p>
              </p:txBody>
            </p:sp>
          </p:grpSp>
          <p:grpSp>
            <p:nvGrpSpPr>
              <p:cNvPr id="408" name="节点7">
                <a:extLst>
                  <a:ext uri="{FF2B5EF4-FFF2-40B4-BE49-F238E27FC236}">
                    <a16:creationId xmlns:a16="http://schemas.microsoft.com/office/drawing/2014/main" id="{1DE5901C-1202-4A21-827A-4E042D1A2E10}"/>
                  </a:ext>
                </a:extLst>
              </p:cNvPr>
              <p:cNvGrpSpPr/>
              <p:nvPr/>
            </p:nvGrpSpPr>
            <p:grpSpPr>
              <a:xfrm>
                <a:off x="5704021" y="1694960"/>
                <a:ext cx="180000" cy="180000"/>
                <a:chOff x="3605190" y="2496421"/>
                <a:chExt cx="290191" cy="288000"/>
              </a:xfrm>
            </p:grpSpPr>
            <p:sp>
              <p:nvSpPr>
                <p:cNvPr id="409" name="node7">
                  <a:extLst>
                    <a:ext uri="{FF2B5EF4-FFF2-40B4-BE49-F238E27FC236}">
                      <a16:creationId xmlns:a16="http://schemas.microsoft.com/office/drawing/2014/main" id="{CBE1B50D-6B54-4B39-B478-65D609A583F2}"/>
                    </a:ext>
                  </a:extLst>
                </p:cNvPr>
                <p:cNvSpPr/>
                <p:nvPr/>
              </p:nvSpPr>
              <p:spPr>
                <a:xfrm>
                  <a:off x="3605190" y="2496421"/>
                  <a:ext cx="288000" cy="288000"/>
                </a:xfrm>
                <a:prstGeom prst="ellipse">
                  <a:avLst/>
                </a:prstGeom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spAutoFit/>
                </a:bodyPr>
                <a:lstStyle/>
                <a:p>
                  <a:pPr marL="0" marR="0" indent="0" algn="l" defTabSz="4572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</a:pPr>
                  <a:endParaRPr kumimoji="0" lang="zh-CN" altLang="en-US" sz="12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ea typeface="+mn-ea"/>
                    <a:cs typeface="+mn-cs"/>
                    <a:sym typeface="Calibri" panose="020F0502020204030204"/>
                  </a:endParaRPr>
                </a:p>
              </p:txBody>
            </p:sp>
            <p:sp>
              <p:nvSpPr>
                <p:cNvPr id="410" name="7">
                  <a:extLst>
                    <a:ext uri="{FF2B5EF4-FFF2-40B4-BE49-F238E27FC236}">
                      <a16:creationId xmlns:a16="http://schemas.microsoft.com/office/drawing/2014/main" id="{6408BC67-D5E2-4CB4-8B44-E69A2F299428}"/>
                    </a:ext>
                  </a:extLst>
                </p:cNvPr>
                <p:cNvSpPr txBox="1"/>
                <p:nvPr/>
              </p:nvSpPr>
              <p:spPr>
                <a:xfrm>
                  <a:off x="3607381" y="2496421"/>
                  <a:ext cx="288000" cy="28800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none"/>
              </p:style>
              <p:txBody>
                <a:bodyPr rot="0" spcFirstLastPara="1" vertOverflow="overflow" horzOverflow="overflow" vert="horz" wrap="square" lIns="0" tIns="0" rIns="0" bIns="0" numCol="1" spcCol="38100" rtlCol="0" anchor="ctr" anchorCtr="1">
                  <a:normAutofit/>
                </a:bodyPr>
                <a:lstStyle/>
                <a:p>
                  <a:pPr marL="0" marR="0" indent="0" algn="l" defTabSz="4572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</a:pPr>
                  <a:r>
                    <a:rPr kumimoji="0" lang="en-US" altLang="zh-CN" sz="1000" b="0" i="0" u="none" strike="noStrike" cap="none" spc="0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Comic Sans MS" panose="030F0702030302020204" pitchFamily="66" charset="0"/>
                      <a:sym typeface="Calibri" panose="020F0502020204030204"/>
                    </a:rPr>
                    <a:t>6</a:t>
                  </a:r>
                  <a:endParaRPr kumimoji="0" lang="zh-CN" altLang="en-US" sz="10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omic Sans MS" panose="030F0702030302020204" pitchFamily="66" charset="0"/>
                    <a:sym typeface="Calibri" panose="020F0502020204030204"/>
                  </a:endParaRPr>
                </a:p>
              </p:txBody>
            </p:sp>
          </p:grpSp>
          <p:grpSp>
            <p:nvGrpSpPr>
              <p:cNvPr id="412" name="节点7">
                <a:extLst>
                  <a:ext uri="{FF2B5EF4-FFF2-40B4-BE49-F238E27FC236}">
                    <a16:creationId xmlns:a16="http://schemas.microsoft.com/office/drawing/2014/main" id="{3B87B1AB-58A9-4EE5-9AD5-21BFD4041619}"/>
                  </a:ext>
                </a:extLst>
              </p:cNvPr>
              <p:cNvGrpSpPr/>
              <p:nvPr/>
            </p:nvGrpSpPr>
            <p:grpSpPr>
              <a:xfrm>
                <a:off x="6255954" y="1692432"/>
                <a:ext cx="180000" cy="180000"/>
                <a:chOff x="3605190" y="2496421"/>
                <a:chExt cx="290191" cy="288000"/>
              </a:xfrm>
            </p:grpSpPr>
            <p:sp>
              <p:nvSpPr>
                <p:cNvPr id="413" name="node7">
                  <a:extLst>
                    <a:ext uri="{FF2B5EF4-FFF2-40B4-BE49-F238E27FC236}">
                      <a16:creationId xmlns:a16="http://schemas.microsoft.com/office/drawing/2014/main" id="{C956EEDE-6633-47A1-A9A9-79906E88F839}"/>
                    </a:ext>
                  </a:extLst>
                </p:cNvPr>
                <p:cNvSpPr/>
                <p:nvPr/>
              </p:nvSpPr>
              <p:spPr>
                <a:xfrm>
                  <a:off x="3605190" y="2496421"/>
                  <a:ext cx="288000" cy="288000"/>
                </a:xfrm>
                <a:prstGeom prst="ellipse">
                  <a:avLst/>
                </a:prstGeom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spAutoFit/>
                </a:bodyPr>
                <a:lstStyle/>
                <a:p>
                  <a:pPr marL="0" marR="0" indent="0" algn="l" defTabSz="4572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</a:pPr>
                  <a:endParaRPr kumimoji="0" lang="zh-CN" altLang="en-US" sz="12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ea typeface="+mn-ea"/>
                    <a:cs typeface="+mn-cs"/>
                    <a:sym typeface="Calibri" panose="020F0502020204030204"/>
                  </a:endParaRPr>
                </a:p>
              </p:txBody>
            </p:sp>
            <p:sp>
              <p:nvSpPr>
                <p:cNvPr id="414" name="7">
                  <a:extLst>
                    <a:ext uri="{FF2B5EF4-FFF2-40B4-BE49-F238E27FC236}">
                      <a16:creationId xmlns:a16="http://schemas.microsoft.com/office/drawing/2014/main" id="{B0DAB656-FC4E-4E9C-9926-15E119ACE12F}"/>
                    </a:ext>
                  </a:extLst>
                </p:cNvPr>
                <p:cNvSpPr txBox="1"/>
                <p:nvPr/>
              </p:nvSpPr>
              <p:spPr>
                <a:xfrm>
                  <a:off x="3607381" y="2496421"/>
                  <a:ext cx="288000" cy="28800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none"/>
              </p:style>
              <p:txBody>
                <a:bodyPr rot="0" spcFirstLastPara="1" vertOverflow="overflow" horzOverflow="overflow" vert="horz" wrap="square" lIns="0" tIns="0" rIns="0" bIns="0" numCol="1" spcCol="38100" rtlCol="0" anchor="ctr" anchorCtr="1">
                  <a:normAutofit/>
                </a:bodyPr>
                <a:lstStyle/>
                <a:p>
                  <a:pPr marL="0" marR="0" indent="0" algn="l" defTabSz="4572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</a:pPr>
                  <a:r>
                    <a:rPr kumimoji="0" lang="en-US" altLang="zh-CN" sz="1000" b="0" i="0" u="none" strike="noStrike" cap="none" spc="0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Comic Sans MS" panose="030F0702030302020204" pitchFamily="66" charset="0"/>
                      <a:sym typeface="Calibri" panose="020F0502020204030204"/>
                    </a:rPr>
                    <a:t>5</a:t>
                  </a:r>
                  <a:endParaRPr kumimoji="0" lang="zh-CN" altLang="en-US" sz="10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omic Sans MS" panose="030F0702030302020204" pitchFamily="66" charset="0"/>
                    <a:sym typeface="Calibri" panose="020F0502020204030204"/>
                  </a:endParaRPr>
                </a:p>
              </p:txBody>
            </p:sp>
          </p:grpSp>
          <p:grpSp>
            <p:nvGrpSpPr>
              <p:cNvPr id="418" name="节点7">
                <a:extLst>
                  <a:ext uri="{FF2B5EF4-FFF2-40B4-BE49-F238E27FC236}">
                    <a16:creationId xmlns:a16="http://schemas.microsoft.com/office/drawing/2014/main" id="{5196229B-A593-4694-AF7D-6E8D3A34EF54}"/>
                  </a:ext>
                </a:extLst>
              </p:cNvPr>
              <p:cNvGrpSpPr/>
              <p:nvPr/>
            </p:nvGrpSpPr>
            <p:grpSpPr>
              <a:xfrm>
                <a:off x="5158952" y="1946502"/>
                <a:ext cx="180000" cy="180000"/>
                <a:chOff x="3605190" y="2496421"/>
                <a:chExt cx="290191" cy="288000"/>
              </a:xfrm>
            </p:grpSpPr>
            <p:sp>
              <p:nvSpPr>
                <p:cNvPr id="419" name="node7">
                  <a:extLst>
                    <a:ext uri="{FF2B5EF4-FFF2-40B4-BE49-F238E27FC236}">
                      <a16:creationId xmlns:a16="http://schemas.microsoft.com/office/drawing/2014/main" id="{60351F4D-D5BE-42C0-8A85-5C005BD79A93}"/>
                    </a:ext>
                  </a:extLst>
                </p:cNvPr>
                <p:cNvSpPr/>
                <p:nvPr/>
              </p:nvSpPr>
              <p:spPr>
                <a:xfrm>
                  <a:off x="3605190" y="2496421"/>
                  <a:ext cx="288000" cy="288000"/>
                </a:xfrm>
                <a:prstGeom prst="ellipse">
                  <a:avLst/>
                </a:prstGeom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spAutoFit/>
                </a:bodyPr>
                <a:lstStyle/>
                <a:p>
                  <a:pPr marL="0" marR="0" indent="0" algn="l" defTabSz="4572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</a:pPr>
                  <a:endParaRPr kumimoji="0" lang="zh-CN" altLang="en-US" sz="12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ea typeface="+mn-ea"/>
                    <a:cs typeface="+mn-cs"/>
                    <a:sym typeface="Calibri" panose="020F0502020204030204"/>
                  </a:endParaRPr>
                </a:p>
              </p:txBody>
            </p:sp>
            <p:sp>
              <p:nvSpPr>
                <p:cNvPr id="420" name="7">
                  <a:extLst>
                    <a:ext uri="{FF2B5EF4-FFF2-40B4-BE49-F238E27FC236}">
                      <a16:creationId xmlns:a16="http://schemas.microsoft.com/office/drawing/2014/main" id="{39C8AA66-C4A0-4CC0-9540-FBC997F49AAB}"/>
                    </a:ext>
                  </a:extLst>
                </p:cNvPr>
                <p:cNvSpPr txBox="1"/>
                <p:nvPr/>
              </p:nvSpPr>
              <p:spPr>
                <a:xfrm>
                  <a:off x="3607381" y="2496421"/>
                  <a:ext cx="288000" cy="28800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none"/>
              </p:style>
              <p:txBody>
                <a:bodyPr rot="0" spcFirstLastPara="1" vertOverflow="overflow" horzOverflow="overflow" vert="horz" wrap="square" lIns="0" tIns="0" rIns="0" bIns="0" numCol="1" spcCol="38100" rtlCol="0" anchor="ctr" anchorCtr="1">
                  <a:normAutofit/>
                </a:bodyPr>
                <a:lstStyle/>
                <a:p>
                  <a:pPr marL="0" marR="0" indent="0" algn="l" defTabSz="4572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</a:pPr>
                  <a:r>
                    <a:rPr lang="en-US" altLang="zh-CN" sz="1000" dirty="0">
                      <a:latin typeface="Comic Sans MS" panose="030F0702030302020204" pitchFamily="66" charset="0"/>
                    </a:rPr>
                    <a:t>7</a:t>
                  </a:r>
                  <a:endParaRPr kumimoji="0" lang="zh-CN" altLang="en-US" sz="10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omic Sans MS" panose="030F0702030302020204" pitchFamily="66" charset="0"/>
                    <a:sym typeface="Calibri" panose="020F0502020204030204"/>
                  </a:endParaRPr>
                </a:p>
              </p:txBody>
            </p:sp>
          </p:grpSp>
          <p:grpSp>
            <p:nvGrpSpPr>
              <p:cNvPr id="422" name="节点7">
                <a:extLst>
                  <a:ext uri="{FF2B5EF4-FFF2-40B4-BE49-F238E27FC236}">
                    <a16:creationId xmlns:a16="http://schemas.microsoft.com/office/drawing/2014/main" id="{F2D66AD0-D8B8-4A05-BD8F-98BD24769989}"/>
                  </a:ext>
                </a:extLst>
              </p:cNvPr>
              <p:cNvGrpSpPr/>
              <p:nvPr/>
            </p:nvGrpSpPr>
            <p:grpSpPr>
              <a:xfrm>
                <a:off x="5705438" y="1955946"/>
                <a:ext cx="180000" cy="180000"/>
                <a:chOff x="3605190" y="2496421"/>
                <a:chExt cx="290191" cy="288000"/>
              </a:xfrm>
            </p:grpSpPr>
            <p:sp>
              <p:nvSpPr>
                <p:cNvPr id="423" name="node7">
                  <a:extLst>
                    <a:ext uri="{FF2B5EF4-FFF2-40B4-BE49-F238E27FC236}">
                      <a16:creationId xmlns:a16="http://schemas.microsoft.com/office/drawing/2014/main" id="{F53D61B8-60EB-40CD-9045-6C7D020E7BE9}"/>
                    </a:ext>
                  </a:extLst>
                </p:cNvPr>
                <p:cNvSpPr/>
                <p:nvPr/>
              </p:nvSpPr>
              <p:spPr>
                <a:xfrm>
                  <a:off x="3605190" y="2496421"/>
                  <a:ext cx="288000" cy="288000"/>
                </a:xfrm>
                <a:prstGeom prst="ellipse">
                  <a:avLst/>
                </a:prstGeom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spAutoFit/>
                </a:bodyPr>
                <a:lstStyle/>
                <a:p>
                  <a:pPr marL="0" marR="0" indent="0" algn="l" defTabSz="4572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</a:pPr>
                  <a:endParaRPr kumimoji="0" lang="zh-CN" altLang="en-US" sz="12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ea typeface="+mn-ea"/>
                    <a:cs typeface="+mn-cs"/>
                    <a:sym typeface="Calibri" panose="020F0502020204030204"/>
                  </a:endParaRPr>
                </a:p>
              </p:txBody>
            </p:sp>
            <p:sp>
              <p:nvSpPr>
                <p:cNvPr id="424" name="7">
                  <a:extLst>
                    <a:ext uri="{FF2B5EF4-FFF2-40B4-BE49-F238E27FC236}">
                      <a16:creationId xmlns:a16="http://schemas.microsoft.com/office/drawing/2014/main" id="{4D7BF535-83A0-42DA-9560-135B9E29250D}"/>
                    </a:ext>
                  </a:extLst>
                </p:cNvPr>
                <p:cNvSpPr txBox="1"/>
                <p:nvPr/>
              </p:nvSpPr>
              <p:spPr>
                <a:xfrm>
                  <a:off x="3607381" y="2496421"/>
                  <a:ext cx="288000" cy="28800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none"/>
              </p:style>
              <p:txBody>
                <a:bodyPr rot="0" spcFirstLastPara="1" vertOverflow="overflow" horzOverflow="overflow" vert="horz" wrap="square" lIns="0" tIns="0" rIns="0" bIns="0" numCol="1" spcCol="38100" rtlCol="0" anchor="ctr" anchorCtr="1">
                  <a:normAutofit/>
                </a:bodyPr>
                <a:lstStyle/>
                <a:p>
                  <a:pPr marL="0" marR="0" indent="0" algn="l" defTabSz="4572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</a:pPr>
                  <a:r>
                    <a:rPr kumimoji="0" lang="en-US" altLang="zh-CN" sz="1000" b="0" i="0" u="none" strike="noStrike" cap="none" spc="0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Comic Sans MS" panose="030F0702030302020204" pitchFamily="66" charset="0"/>
                      <a:sym typeface="Calibri" panose="020F0502020204030204"/>
                    </a:rPr>
                    <a:t>5</a:t>
                  </a:r>
                  <a:endParaRPr kumimoji="0" lang="zh-CN" altLang="en-US" sz="10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omic Sans MS" panose="030F0702030302020204" pitchFamily="66" charset="0"/>
                    <a:sym typeface="Calibri" panose="020F0502020204030204"/>
                  </a:endParaRPr>
                </a:p>
              </p:txBody>
            </p:sp>
          </p:grpSp>
          <p:grpSp>
            <p:nvGrpSpPr>
              <p:cNvPr id="428" name="节点7">
                <a:extLst>
                  <a:ext uri="{FF2B5EF4-FFF2-40B4-BE49-F238E27FC236}">
                    <a16:creationId xmlns:a16="http://schemas.microsoft.com/office/drawing/2014/main" id="{37673AC3-4B45-4B24-AC28-DD2FA8B5E84E}"/>
                  </a:ext>
                </a:extLst>
              </p:cNvPr>
              <p:cNvGrpSpPr/>
              <p:nvPr/>
            </p:nvGrpSpPr>
            <p:grpSpPr>
              <a:xfrm>
                <a:off x="5152070" y="2176216"/>
                <a:ext cx="180000" cy="180000"/>
                <a:chOff x="3605190" y="2496421"/>
                <a:chExt cx="290191" cy="288000"/>
              </a:xfrm>
            </p:grpSpPr>
            <p:sp>
              <p:nvSpPr>
                <p:cNvPr id="429" name="node7">
                  <a:extLst>
                    <a:ext uri="{FF2B5EF4-FFF2-40B4-BE49-F238E27FC236}">
                      <a16:creationId xmlns:a16="http://schemas.microsoft.com/office/drawing/2014/main" id="{9CD63AA8-D246-4304-83CA-B0FBB0E082F9}"/>
                    </a:ext>
                  </a:extLst>
                </p:cNvPr>
                <p:cNvSpPr/>
                <p:nvPr/>
              </p:nvSpPr>
              <p:spPr>
                <a:xfrm>
                  <a:off x="3605190" y="2496421"/>
                  <a:ext cx="288000" cy="288000"/>
                </a:xfrm>
                <a:prstGeom prst="ellipse">
                  <a:avLst/>
                </a:prstGeom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spAutoFit/>
                </a:bodyPr>
                <a:lstStyle/>
                <a:p>
                  <a:pPr marL="0" marR="0" indent="0" algn="l" defTabSz="4572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</a:pPr>
                  <a:endParaRPr kumimoji="0" lang="zh-CN" altLang="en-US" sz="12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ea typeface="+mn-ea"/>
                    <a:cs typeface="+mn-cs"/>
                    <a:sym typeface="Calibri" panose="020F0502020204030204"/>
                  </a:endParaRPr>
                </a:p>
              </p:txBody>
            </p:sp>
            <p:sp>
              <p:nvSpPr>
                <p:cNvPr id="430" name="7">
                  <a:extLst>
                    <a:ext uri="{FF2B5EF4-FFF2-40B4-BE49-F238E27FC236}">
                      <a16:creationId xmlns:a16="http://schemas.microsoft.com/office/drawing/2014/main" id="{7D6B8BF3-71E9-42F7-AE68-1BAC2DA646C4}"/>
                    </a:ext>
                  </a:extLst>
                </p:cNvPr>
                <p:cNvSpPr txBox="1"/>
                <p:nvPr/>
              </p:nvSpPr>
              <p:spPr>
                <a:xfrm>
                  <a:off x="3607381" y="2496421"/>
                  <a:ext cx="288000" cy="28800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none"/>
              </p:style>
              <p:txBody>
                <a:bodyPr rot="0" spcFirstLastPara="1" vertOverflow="overflow" horzOverflow="overflow" vert="horz" wrap="square" lIns="0" tIns="0" rIns="0" bIns="0" numCol="1" spcCol="38100" rtlCol="0" anchor="ctr" anchorCtr="1">
                  <a:normAutofit/>
                </a:bodyPr>
                <a:lstStyle/>
                <a:p>
                  <a:pPr marL="0" marR="0" indent="0" algn="l" defTabSz="4572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</a:pPr>
                  <a:r>
                    <a:rPr kumimoji="0" lang="en-US" altLang="zh-CN" sz="1000" b="0" i="0" u="none" strike="noStrike" cap="none" spc="0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Comic Sans MS" panose="030F0702030302020204" pitchFamily="66" charset="0"/>
                      <a:sym typeface="Calibri" panose="020F0502020204030204"/>
                    </a:rPr>
                    <a:t>5</a:t>
                  </a:r>
                  <a:endParaRPr kumimoji="0" lang="zh-CN" altLang="en-US" sz="10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omic Sans MS" panose="030F0702030302020204" pitchFamily="66" charset="0"/>
                    <a:sym typeface="Calibri" panose="020F0502020204030204"/>
                  </a:endParaRPr>
                </a:p>
              </p:txBody>
            </p:sp>
          </p:grpSp>
          <p:sp>
            <p:nvSpPr>
              <p:cNvPr id="379" name="absorbing node">
                <a:extLst>
                  <a:ext uri="{FF2B5EF4-FFF2-40B4-BE49-F238E27FC236}">
                    <a16:creationId xmlns:a16="http://schemas.microsoft.com/office/drawing/2014/main" id="{6597445E-5293-4562-B7C1-489E0D2D815A}"/>
                  </a:ext>
                </a:extLst>
              </p:cNvPr>
              <p:cNvSpPr/>
              <p:nvPr/>
            </p:nvSpPr>
            <p:spPr>
              <a:xfrm>
                <a:off x="6245785" y="687999"/>
                <a:ext cx="184027" cy="178310"/>
              </a:xfrm>
              <a:prstGeom prst="ellipse">
                <a:avLst/>
              </a:prstGeom>
              <a:solidFill>
                <a:schemeClr val="accent3"/>
              </a:soli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Calibri" panose="020F0502020204030204"/>
                </a:endParaRPr>
              </a:p>
            </p:txBody>
          </p:sp>
          <p:sp>
            <p:nvSpPr>
              <p:cNvPr id="396" name="absorbing node">
                <a:extLst>
                  <a:ext uri="{FF2B5EF4-FFF2-40B4-BE49-F238E27FC236}">
                    <a16:creationId xmlns:a16="http://schemas.microsoft.com/office/drawing/2014/main" id="{C494056F-9579-418A-B1CE-028D96AF9F02}"/>
                  </a:ext>
                </a:extLst>
              </p:cNvPr>
              <p:cNvSpPr/>
              <p:nvPr/>
            </p:nvSpPr>
            <p:spPr>
              <a:xfrm>
                <a:off x="5158877" y="1175527"/>
                <a:ext cx="184027" cy="178310"/>
              </a:xfrm>
              <a:prstGeom prst="ellipse">
                <a:avLst/>
              </a:prstGeom>
              <a:solidFill>
                <a:schemeClr val="accent3"/>
              </a:soli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Calibri" panose="020F0502020204030204"/>
                </a:endParaRPr>
              </a:p>
            </p:txBody>
          </p:sp>
          <p:sp>
            <p:nvSpPr>
              <p:cNvPr id="394" name="absorbing node">
                <a:extLst>
                  <a:ext uri="{FF2B5EF4-FFF2-40B4-BE49-F238E27FC236}">
                    <a16:creationId xmlns:a16="http://schemas.microsoft.com/office/drawing/2014/main" id="{12CBC870-BDA0-4E8E-BEEF-7053F272CAE3}"/>
                  </a:ext>
                </a:extLst>
              </p:cNvPr>
              <p:cNvSpPr/>
              <p:nvPr/>
            </p:nvSpPr>
            <p:spPr>
              <a:xfrm>
                <a:off x="5704702" y="942372"/>
                <a:ext cx="184027" cy="178310"/>
              </a:xfrm>
              <a:prstGeom prst="ellipse">
                <a:avLst/>
              </a:prstGeom>
              <a:solidFill>
                <a:schemeClr val="accent3"/>
              </a:soli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Calibri" panose="020F0502020204030204"/>
                </a:endParaRPr>
              </a:p>
            </p:txBody>
          </p:sp>
          <p:sp>
            <p:nvSpPr>
              <p:cNvPr id="416" name="absorbing node">
                <a:extLst>
                  <a:ext uri="{FF2B5EF4-FFF2-40B4-BE49-F238E27FC236}">
                    <a16:creationId xmlns:a16="http://schemas.microsoft.com/office/drawing/2014/main" id="{1372BE0C-8F53-4396-9F67-CB3E7E07EB23}"/>
                  </a:ext>
                </a:extLst>
              </p:cNvPr>
              <p:cNvSpPr/>
              <p:nvPr/>
            </p:nvSpPr>
            <p:spPr>
              <a:xfrm>
                <a:off x="6809678" y="1703585"/>
                <a:ext cx="184027" cy="178310"/>
              </a:xfrm>
              <a:prstGeom prst="ellipse">
                <a:avLst/>
              </a:prstGeom>
              <a:solidFill>
                <a:schemeClr val="accent3"/>
              </a:soli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Calibri" panose="020F0502020204030204"/>
                </a:endParaRPr>
              </a:p>
            </p:txBody>
          </p:sp>
          <p:sp>
            <p:nvSpPr>
              <p:cNvPr id="426" name="absorbing node">
                <a:extLst>
                  <a:ext uri="{FF2B5EF4-FFF2-40B4-BE49-F238E27FC236}">
                    <a16:creationId xmlns:a16="http://schemas.microsoft.com/office/drawing/2014/main" id="{80DC941F-B116-4102-8DA0-1B76BD0D388E}"/>
                  </a:ext>
                </a:extLst>
              </p:cNvPr>
              <p:cNvSpPr/>
              <p:nvPr/>
            </p:nvSpPr>
            <p:spPr>
              <a:xfrm>
                <a:off x="6245785" y="1951677"/>
                <a:ext cx="184027" cy="178310"/>
              </a:xfrm>
              <a:prstGeom prst="ellipse">
                <a:avLst/>
              </a:prstGeom>
              <a:solidFill>
                <a:schemeClr val="accent3"/>
              </a:soli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Calibri" panose="020F0502020204030204"/>
                </a:endParaRPr>
              </a:p>
            </p:txBody>
          </p:sp>
          <p:sp>
            <p:nvSpPr>
              <p:cNvPr id="402" name="absorbing node">
                <a:extLst>
                  <a:ext uri="{FF2B5EF4-FFF2-40B4-BE49-F238E27FC236}">
                    <a16:creationId xmlns:a16="http://schemas.microsoft.com/office/drawing/2014/main" id="{861F7B71-1166-46CC-A59B-DEA45CDBCC5D}"/>
                  </a:ext>
                </a:extLst>
              </p:cNvPr>
              <p:cNvSpPr/>
              <p:nvPr/>
            </p:nvSpPr>
            <p:spPr>
              <a:xfrm>
                <a:off x="5702008" y="1428989"/>
                <a:ext cx="184027" cy="178310"/>
              </a:xfrm>
              <a:prstGeom prst="ellipse">
                <a:avLst/>
              </a:prstGeom>
              <a:solidFill>
                <a:schemeClr val="accent3"/>
              </a:soli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Calibri" panose="020F0502020204030204"/>
                </a:endParaRPr>
              </a:p>
            </p:txBody>
          </p:sp>
          <p:sp>
            <p:nvSpPr>
              <p:cNvPr id="432" name="absorbing node">
                <a:extLst>
                  <a:ext uri="{FF2B5EF4-FFF2-40B4-BE49-F238E27FC236}">
                    <a16:creationId xmlns:a16="http://schemas.microsoft.com/office/drawing/2014/main" id="{C3B957F7-D0A8-4C51-BE47-E084A8E6E9C4}"/>
                  </a:ext>
                </a:extLst>
              </p:cNvPr>
              <p:cNvSpPr/>
              <p:nvPr/>
            </p:nvSpPr>
            <p:spPr>
              <a:xfrm>
                <a:off x="5706797" y="2177061"/>
                <a:ext cx="184027" cy="178310"/>
              </a:xfrm>
              <a:prstGeom prst="ellipse">
                <a:avLst/>
              </a:prstGeom>
              <a:solidFill>
                <a:schemeClr val="accent3"/>
              </a:soli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Calibri" panose="020F0502020204030204"/>
                </a:endParaRPr>
              </a:p>
            </p:txBody>
          </p:sp>
          <p:cxnSp>
            <p:nvCxnSpPr>
              <p:cNvPr id="407" name="直接箭头连接符 406">
                <a:extLst>
                  <a:ext uri="{FF2B5EF4-FFF2-40B4-BE49-F238E27FC236}">
                    <a16:creationId xmlns:a16="http://schemas.microsoft.com/office/drawing/2014/main" id="{92EC477A-ED84-4FA8-A01B-D85AFB4EA4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91401" y="1766050"/>
                <a:ext cx="249680" cy="0"/>
              </a:xfrm>
              <a:prstGeom prst="straightConnector1">
                <a:avLst/>
              </a:prstGeom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411" name="直接箭头连接符 410">
                <a:extLst>
                  <a:ext uri="{FF2B5EF4-FFF2-40B4-BE49-F238E27FC236}">
                    <a16:creationId xmlns:a16="http://schemas.microsoft.com/office/drawing/2014/main" id="{69EB2F85-E0D0-4263-A757-561FB32368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47369" y="1778947"/>
                <a:ext cx="249680" cy="0"/>
              </a:xfrm>
              <a:prstGeom prst="straightConnector1">
                <a:avLst/>
              </a:prstGeom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415" name="直接箭头连接符 414">
                <a:extLst>
                  <a:ext uri="{FF2B5EF4-FFF2-40B4-BE49-F238E27FC236}">
                    <a16:creationId xmlns:a16="http://schemas.microsoft.com/office/drawing/2014/main" id="{A86D8560-7589-4A55-8BA9-08A04365B93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96009" y="1785060"/>
                <a:ext cx="249680" cy="0"/>
              </a:xfrm>
              <a:prstGeom prst="straightConnector1">
                <a:avLst/>
              </a:prstGeom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417" name="直接箭头连接符 416">
                <a:extLst>
                  <a:ext uri="{FF2B5EF4-FFF2-40B4-BE49-F238E27FC236}">
                    <a16:creationId xmlns:a16="http://schemas.microsoft.com/office/drawing/2014/main" id="{286F9625-DE53-4350-8DDA-1C244E6409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39841" y="2014196"/>
                <a:ext cx="249680" cy="0"/>
              </a:xfrm>
              <a:prstGeom prst="straightConnector1">
                <a:avLst/>
              </a:prstGeom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421" name="直接箭头连接符 420">
                <a:extLst>
                  <a:ext uri="{FF2B5EF4-FFF2-40B4-BE49-F238E27FC236}">
                    <a16:creationId xmlns:a16="http://schemas.microsoft.com/office/drawing/2014/main" id="{15864494-C2EA-4DD0-8CE2-AFBBE071087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98641" y="2024638"/>
                <a:ext cx="249680" cy="0"/>
              </a:xfrm>
              <a:prstGeom prst="straightConnector1">
                <a:avLst/>
              </a:prstGeom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425" name="直接箭头连接符 424">
                <a:extLst>
                  <a:ext uri="{FF2B5EF4-FFF2-40B4-BE49-F238E27FC236}">
                    <a16:creationId xmlns:a16="http://schemas.microsoft.com/office/drawing/2014/main" id="{C6B6D40D-CFB7-464F-8EC2-5B632506E2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46609" y="2045946"/>
                <a:ext cx="249680" cy="0"/>
              </a:xfrm>
              <a:prstGeom prst="straightConnector1">
                <a:avLst/>
              </a:prstGeom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431" name="直接箭头连接符 430">
                <a:extLst>
                  <a:ext uri="{FF2B5EF4-FFF2-40B4-BE49-F238E27FC236}">
                    <a16:creationId xmlns:a16="http://schemas.microsoft.com/office/drawing/2014/main" id="{9DB313B3-321D-4D60-8773-295640F73D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91401" y="2273898"/>
                <a:ext cx="249680" cy="0"/>
              </a:xfrm>
              <a:prstGeom prst="straightConnector1">
                <a:avLst/>
              </a:prstGeom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427" name="直接箭头连接符 426">
                <a:extLst>
                  <a:ext uri="{FF2B5EF4-FFF2-40B4-BE49-F238E27FC236}">
                    <a16:creationId xmlns:a16="http://schemas.microsoft.com/office/drawing/2014/main" id="{31BCA87A-5F62-4D73-937C-6D15CBD794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39841" y="2273898"/>
                <a:ext cx="249680" cy="0"/>
              </a:xfrm>
              <a:prstGeom prst="straightConnector1">
                <a:avLst/>
              </a:prstGeom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465" name="直接箭头连接符 464">
                <a:extLst>
                  <a:ext uri="{FF2B5EF4-FFF2-40B4-BE49-F238E27FC236}">
                    <a16:creationId xmlns:a16="http://schemas.microsoft.com/office/drawing/2014/main" id="{61027D15-1B48-48F6-9AF8-06F917CCB5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47981" y="1766050"/>
                <a:ext cx="249680" cy="0"/>
              </a:xfrm>
              <a:prstGeom prst="straightConnector1">
                <a:avLst/>
              </a:prstGeom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466" name="直接箭头连接符 465">
                <a:extLst>
                  <a:ext uri="{FF2B5EF4-FFF2-40B4-BE49-F238E27FC236}">
                    <a16:creationId xmlns:a16="http://schemas.microsoft.com/office/drawing/2014/main" id="{68BAF702-93EE-490D-A6B4-53BB4979629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98641" y="1520589"/>
                <a:ext cx="249680" cy="0"/>
              </a:xfrm>
              <a:prstGeom prst="straightConnector1">
                <a:avLst/>
              </a:prstGeom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467" name="直接箭头连接符 466">
                <a:extLst>
                  <a:ext uri="{FF2B5EF4-FFF2-40B4-BE49-F238E27FC236}">
                    <a16:creationId xmlns:a16="http://schemas.microsoft.com/office/drawing/2014/main" id="{86ED7633-8F46-4429-AB25-2E787C6541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61678" y="1517299"/>
                <a:ext cx="249680" cy="0"/>
              </a:xfrm>
              <a:prstGeom prst="straightConnector1">
                <a:avLst/>
              </a:prstGeom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468" name="直接箭头连接符 467">
                <a:extLst>
                  <a:ext uri="{FF2B5EF4-FFF2-40B4-BE49-F238E27FC236}">
                    <a16:creationId xmlns:a16="http://schemas.microsoft.com/office/drawing/2014/main" id="{A3B78F59-A906-4CCA-B6A6-AB00092D65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72754" y="1267972"/>
                <a:ext cx="249680" cy="0"/>
              </a:xfrm>
              <a:prstGeom prst="straightConnector1">
                <a:avLst/>
              </a:prstGeom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469" name="直接箭头连接符 468">
                <a:extLst>
                  <a:ext uri="{FF2B5EF4-FFF2-40B4-BE49-F238E27FC236}">
                    <a16:creationId xmlns:a16="http://schemas.microsoft.com/office/drawing/2014/main" id="{70055A8E-C8DF-4824-91FC-B16D9F6484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62582" y="1031527"/>
                <a:ext cx="249680" cy="0"/>
              </a:xfrm>
              <a:prstGeom prst="straightConnector1">
                <a:avLst/>
              </a:prstGeom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470" name="直接箭头连接符 469">
                <a:extLst>
                  <a:ext uri="{FF2B5EF4-FFF2-40B4-BE49-F238E27FC236}">
                    <a16:creationId xmlns:a16="http://schemas.microsoft.com/office/drawing/2014/main" id="{223B0785-9B20-4049-B944-5BD76E4CC1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08162" y="1035715"/>
                <a:ext cx="249680" cy="0"/>
              </a:xfrm>
              <a:prstGeom prst="straightConnector1">
                <a:avLst/>
              </a:prstGeom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471" name="直接箭头连接符 470">
                <a:extLst>
                  <a:ext uri="{FF2B5EF4-FFF2-40B4-BE49-F238E27FC236}">
                    <a16:creationId xmlns:a16="http://schemas.microsoft.com/office/drawing/2014/main" id="{97EDA95F-F05E-424E-A5B5-F570BFD2F3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79842" y="768434"/>
                <a:ext cx="249680" cy="0"/>
              </a:xfrm>
              <a:prstGeom prst="straightConnector1">
                <a:avLst/>
              </a:prstGeom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472" name="直接箭头连接符 471">
                <a:extLst>
                  <a:ext uri="{FF2B5EF4-FFF2-40B4-BE49-F238E27FC236}">
                    <a16:creationId xmlns:a16="http://schemas.microsoft.com/office/drawing/2014/main" id="{F9924272-8AE9-4A9C-995D-3C4B4A5D41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22003" y="777154"/>
                <a:ext cx="249680" cy="0"/>
              </a:xfrm>
              <a:prstGeom prst="straightConnector1">
                <a:avLst/>
              </a:prstGeom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473" name="直接箭头连接符 472">
                <a:extLst>
                  <a:ext uri="{FF2B5EF4-FFF2-40B4-BE49-F238E27FC236}">
                    <a16:creationId xmlns:a16="http://schemas.microsoft.com/office/drawing/2014/main" id="{E50C2EB8-3A0C-4673-A96F-8DEACE58E2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46609" y="777154"/>
                <a:ext cx="249680" cy="0"/>
              </a:xfrm>
              <a:prstGeom prst="straightConnector1">
                <a:avLst/>
              </a:prstGeom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  <p:sp>
          <p:nvSpPr>
            <p:cNvPr id="475" name="文本框 474">
              <a:extLst>
                <a:ext uri="{FF2B5EF4-FFF2-40B4-BE49-F238E27FC236}">
                  <a16:creationId xmlns:a16="http://schemas.microsoft.com/office/drawing/2014/main" id="{282E9335-68A9-4A58-94DF-1A6EEF73E498}"/>
                </a:ext>
              </a:extLst>
            </p:cNvPr>
            <p:cNvSpPr txBox="1"/>
            <p:nvPr/>
          </p:nvSpPr>
          <p:spPr>
            <a:xfrm>
              <a:off x="2516077" y="3029590"/>
              <a:ext cx="2279670" cy="307775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en-US" altLang="zh-CN" sz="1400" dirty="0">
                  <a:latin typeface="Comic Sans MS" panose="030F0702030302020204" pitchFamily="66" charset="0"/>
                </a:rPr>
                <a:t>Walk many steps, </a:t>
              </a:r>
              <a:endParaRPr kumimoji="0" lang="zh-CN" alt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mic Sans MS" panose="030F0702030302020204" pitchFamily="66" charset="0"/>
                <a:sym typeface="Calibri" panose="020F0502020204030204"/>
              </a:endParaRPr>
            </a:p>
          </p:txBody>
        </p:sp>
        <p:sp>
          <p:nvSpPr>
            <p:cNvPr id="476" name="文本框 475">
              <a:extLst>
                <a:ext uri="{FF2B5EF4-FFF2-40B4-BE49-F238E27FC236}">
                  <a16:creationId xmlns:a16="http://schemas.microsoft.com/office/drawing/2014/main" id="{D9AFBB58-407E-45D5-9731-196259732650}"/>
                </a:ext>
              </a:extLst>
            </p:cNvPr>
            <p:cNvSpPr txBox="1"/>
            <p:nvPr/>
          </p:nvSpPr>
          <p:spPr>
            <a:xfrm>
              <a:off x="2520104" y="3305171"/>
              <a:ext cx="2279670" cy="523218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en-US" altLang="zh-CN" sz="1400" dirty="0">
                  <a:latin typeface="Comic Sans MS" panose="030F0702030302020204" pitchFamily="66" charset="0"/>
                </a:rPr>
                <a:t>Care about only </a:t>
              </a:r>
              <a:r>
                <a:rPr lang="en-US" altLang="zh-CN" sz="1400" dirty="0">
                  <a:solidFill>
                    <a:srgbClr val="FF0000"/>
                  </a:solidFill>
                  <a:latin typeface="Comic Sans MS" panose="030F0702030302020204" pitchFamily="66" charset="0"/>
                </a:rPr>
                <a:t>the end point</a:t>
              </a:r>
              <a:r>
                <a:rPr lang="en-US" altLang="zh-CN" sz="1400" dirty="0">
                  <a:solidFill>
                    <a:schemeClr val="tx1"/>
                  </a:solidFill>
                  <a:latin typeface="Comic Sans MS" panose="030F0702030302020204" pitchFamily="66" charset="0"/>
                </a:rPr>
                <a:t>!</a:t>
              </a:r>
              <a:endParaRPr kumimoji="0" lang="zh-CN" altLang="en-US" sz="1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omic Sans MS" panose="030F0702030302020204" pitchFamily="66" charset="0"/>
                <a:sym typeface="Calibri" panose="020F0502020204030204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78" name="文本框 477">
                <a:extLst>
                  <a:ext uri="{FF2B5EF4-FFF2-40B4-BE49-F238E27FC236}">
                    <a16:creationId xmlns:a16="http://schemas.microsoft.com/office/drawing/2014/main" id="{A5859914-28C0-4AD6-9FCD-C72E797AD768}"/>
                  </a:ext>
                </a:extLst>
              </p:cNvPr>
              <p:cNvSpPr txBox="1"/>
              <p:nvPr/>
            </p:nvSpPr>
            <p:spPr>
              <a:xfrm>
                <a:off x="3659778" y="1455241"/>
                <a:ext cx="4656182" cy="30777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1400" i="0" dirty="0" smtClean="0">
                        <a:solidFill>
                          <a:srgbClr val="FF0000"/>
                        </a:solidFill>
                        <a:latin typeface="Comic Sans MS" panose="030F0702030302020204" pitchFamily="66" charset="0"/>
                      </a:rPr>
                      <m:t>α</m:t>
                    </m:r>
                  </m:oMath>
                </a14:m>
                <a:r>
                  <a:rPr lang="en-US" altLang="zh-CN" sz="14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-random walk</a:t>
                </a:r>
                <a:r>
                  <a:rPr lang="en-US" altLang="zh-CN" sz="1400" dirty="0">
                    <a:latin typeface="Comic Sans MS" panose="030F0702030302020204" pitchFamily="66" charset="0"/>
                  </a:rPr>
                  <a:t>: at every step, stops with probability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1400" i="0" smtClean="0">
                        <a:latin typeface="Comic Sans MS" panose="030F0702030302020204" pitchFamily="66" charset="0"/>
                      </a:rPr>
                      <m:t>α</m:t>
                    </m:r>
                  </m:oMath>
                </a14:m>
                <a:r>
                  <a:rPr lang="en-US" altLang="zh-CN" sz="1400" dirty="0">
                    <a:latin typeface="Comic Sans MS" panose="030F0702030302020204" pitchFamily="66" charset="0"/>
                  </a:rPr>
                  <a:t>  </a:t>
                </a:r>
                <a:endParaRPr kumimoji="0" lang="zh-CN" altLang="en-US" sz="1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omic Sans MS" panose="030F0702030302020204" pitchFamily="66" charset="0"/>
                  <a:sym typeface="Calibri" panose="020F0502020204030204"/>
                </a:endParaRPr>
              </a:p>
            </p:txBody>
          </p:sp>
        </mc:Choice>
        <mc:Fallback xmlns="">
          <p:sp>
            <p:nvSpPr>
              <p:cNvPr id="478" name="文本框 477">
                <a:extLst>
                  <a:ext uri="{FF2B5EF4-FFF2-40B4-BE49-F238E27FC236}">
                    <a16:creationId xmlns:a16="http://schemas.microsoft.com/office/drawing/2014/main" id="{A5859914-28C0-4AD6-9FCD-C72E797AD7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9778" y="1455241"/>
                <a:ext cx="4656182" cy="307775"/>
              </a:xfrm>
              <a:prstGeom prst="rect">
                <a:avLst/>
              </a:prstGeom>
              <a:blipFill>
                <a:blip r:embed="rId2"/>
                <a:stretch>
                  <a:fillRect t="-4000" b="-20000"/>
                </a:stretch>
              </a:blipFill>
              <a:ln w="12700" cap="flat">
                <a:noFill/>
                <a:miter lim="400000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9" name="文本框 478">
                <a:extLst>
                  <a:ext uri="{FF2B5EF4-FFF2-40B4-BE49-F238E27FC236}">
                    <a16:creationId xmlns:a16="http://schemas.microsoft.com/office/drawing/2014/main" id="{5A31C1D8-64A1-461E-9E43-3767176D4E3D}"/>
                  </a:ext>
                </a:extLst>
              </p:cNvPr>
              <p:cNvSpPr txBox="1"/>
              <p:nvPr/>
            </p:nvSpPr>
            <p:spPr>
              <a:xfrm>
                <a:off x="3639507" y="1854640"/>
                <a:ext cx="4770215" cy="30777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1400" i="0" smtClean="0">
                        <a:latin typeface="Comic Sans MS" panose="030F0702030302020204" pitchFamily="66" charset="0"/>
                      </a:rPr>
                      <m:t>π</m:t>
                    </m:r>
                    <m:r>
                      <m:rPr>
                        <m:nor/>
                      </m:rPr>
                      <a:rPr lang="en-US" altLang="zh-CN" sz="1400" b="0" i="0" smtClean="0">
                        <a:latin typeface="Comic Sans MS" panose="030F0702030302020204" pitchFamily="66" charset="0"/>
                      </a:rPr>
                      <m:t>(</m:t>
                    </m:r>
                    <m:r>
                      <m:rPr>
                        <m:nor/>
                      </m:rPr>
                      <a:rPr lang="en-US" altLang="zh-CN" sz="1400" b="0" i="0" smtClean="0">
                        <a:latin typeface="Comic Sans MS" panose="030F0702030302020204" pitchFamily="66" charset="0"/>
                      </a:rPr>
                      <m:t>s</m:t>
                    </m:r>
                    <m:r>
                      <m:rPr>
                        <m:nor/>
                      </m:rPr>
                      <a:rPr lang="en-US" altLang="zh-CN" sz="1400" b="0" i="0" smtClean="0">
                        <a:latin typeface="Comic Sans MS" panose="030F0702030302020204" pitchFamily="66" charset="0"/>
                      </a:rPr>
                      <m:t>,</m:t>
                    </m:r>
                    <m:r>
                      <m:rPr>
                        <m:nor/>
                      </m:rPr>
                      <a:rPr lang="en-US" altLang="zh-CN" sz="1400" b="0" i="0" smtClean="0">
                        <a:latin typeface="Comic Sans MS" panose="030F0702030302020204" pitchFamily="66" charset="0"/>
                      </a:rPr>
                      <m:t>t</m:t>
                    </m:r>
                    <m:r>
                      <m:rPr>
                        <m:nor/>
                      </m:rPr>
                      <a:rPr lang="en-US" altLang="zh-CN" sz="1400" b="0" i="0" smtClean="0">
                        <a:latin typeface="Comic Sans MS" panose="030F0702030302020204" pitchFamily="66" charset="0"/>
                      </a:rPr>
                      <m:t>)</m:t>
                    </m:r>
                  </m:oMath>
                </a14:m>
                <a:r>
                  <a:rPr lang="en-US" altLang="zh-CN" sz="1400" dirty="0">
                    <a:latin typeface="Comic Sans MS" panose="030F0702030302020204" pitchFamily="66" charset="0"/>
                  </a:rPr>
                  <a:t> : Pr(an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1400" i="0" dirty="0" smtClean="0">
                        <a:latin typeface="Comic Sans MS" panose="030F0702030302020204" pitchFamily="66" charset="0"/>
                      </a:rPr>
                      <m:t>α</m:t>
                    </m:r>
                  </m:oMath>
                </a14:m>
                <a:r>
                  <a:rPr lang="en-US" altLang="zh-CN" sz="1400" dirty="0">
                    <a:latin typeface="Comic Sans MS" panose="030F0702030302020204" pitchFamily="66" charset="0"/>
                  </a:rPr>
                  <a:t>-random walk starts from s stops at t)</a:t>
                </a:r>
                <a:endParaRPr kumimoji="0" lang="zh-CN" altLang="en-US" sz="1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omic Sans MS" panose="030F0702030302020204" pitchFamily="66" charset="0"/>
                  <a:sym typeface="Calibri" panose="020F0502020204030204"/>
                </a:endParaRPr>
              </a:p>
            </p:txBody>
          </p:sp>
        </mc:Choice>
        <mc:Fallback xmlns="">
          <p:sp>
            <p:nvSpPr>
              <p:cNvPr id="479" name="文本框 478">
                <a:extLst>
                  <a:ext uri="{FF2B5EF4-FFF2-40B4-BE49-F238E27FC236}">
                    <a16:creationId xmlns:a16="http://schemas.microsoft.com/office/drawing/2014/main" id="{5A31C1D8-64A1-461E-9E43-3767176D4E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9507" y="1854640"/>
                <a:ext cx="4770215" cy="307775"/>
              </a:xfrm>
              <a:prstGeom prst="rect">
                <a:avLst/>
              </a:prstGeom>
              <a:blipFill>
                <a:blip r:embed="rId3"/>
                <a:stretch>
                  <a:fillRect l="-128" t="-3922" b="-19608"/>
                </a:stretch>
              </a:blipFill>
              <a:ln w="12700" cap="flat">
                <a:noFill/>
                <a:miter lim="400000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0" name="文本框 479">
            <a:extLst>
              <a:ext uri="{FF2B5EF4-FFF2-40B4-BE49-F238E27FC236}">
                <a16:creationId xmlns:a16="http://schemas.microsoft.com/office/drawing/2014/main" id="{8852CB43-69BA-4449-B627-B16D04207E3E}"/>
              </a:ext>
            </a:extLst>
          </p:cNvPr>
          <p:cNvSpPr txBox="1"/>
          <p:nvPr/>
        </p:nvSpPr>
        <p:spPr>
          <a:xfrm>
            <a:off x="3659778" y="1040321"/>
            <a:ext cx="2734709" cy="3077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mic Sans MS" panose="030F0702030302020204" pitchFamily="66" charset="0"/>
                <a:sym typeface="Calibri" panose="020F0502020204030204"/>
              </a:rPr>
              <a:t>A naïve Monte Carlo method: 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mic Sans MS" panose="030F0702030302020204" pitchFamily="66" charset="0"/>
              <a:sym typeface="Calibri" panose="020F0502020204030204"/>
            </a:endParaRPr>
          </a:p>
        </p:txBody>
      </p:sp>
      <p:sp>
        <p:nvSpPr>
          <p:cNvPr id="151" name="文本框 150">
            <a:extLst>
              <a:ext uri="{FF2B5EF4-FFF2-40B4-BE49-F238E27FC236}">
                <a16:creationId xmlns:a16="http://schemas.microsoft.com/office/drawing/2014/main" id="{D2EF3833-428F-4388-938D-FBAD59BE2732}"/>
              </a:ext>
            </a:extLst>
          </p:cNvPr>
          <p:cNvSpPr txBox="1"/>
          <p:nvPr/>
        </p:nvSpPr>
        <p:spPr>
          <a:xfrm>
            <a:off x="396354" y="2468620"/>
            <a:ext cx="4770215" cy="3077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4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mic Sans MS" panose="030F0702030302020204" pitchFamily="66" charset="0"/>
                <a:sym typeface="Calibri" panose="020F0502020204030204"/>
              </a:rPr>
              <a:t>If </a:t>
            </a:r>
            <a:r>
              <a:rPr kumimoji="0" lang="en-US" altLang="zh-CN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mic Sans MS" panose="030F0702030302020204" pitchFamily="66" charset="0"/>
                <a:sym typeface="Calibri" panose="020F0502020204030204"/>
              </a:rPr>
              <a:t>we want to know all</a:t>
            </a:r>
            <a:r>
              <a:rPr lang="en-US" altLang="zh-CN" sz="1400" dirty="0">
                <a:latin typeface="Comic Sans MS" panose="030F0702030302020204" pitchFamily="66" charset="0"/>
              </a:rPr>
              <a:t>-pair personalized </a:t>
            </a:r>
            <a:r>
              <a:rPr lang="en-US" altLang="zh-CN" sz="1400" dirty="0" err="1">
                <a:latin typeface="Comic Sans MS" panose="030F0702030302020204" pitchFamily="66" charset="0"/>
              </a:rPr>
              <a:t>pagerank</a:t>
            </a:r>
            <a:r>
              <a:rPr lang="en-US" altLang="zh-CN" sz="1400" dirty="0">
                <a:latin typeface="Comic Sans MS" panose="030F0702030302020204" pitchFamily="66" charset="0"/>
              </a:rPr>
              <a:t>…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mic Sans MS" panose="030F0702030302020204" pitchFamily="66" charset="0"/>
              <a:sym typeface="Calibri" panose="020F0502020204030204"/>
            </a:endParaRPr>
          </a:p>
        </p:txBody>
      </p:sp>
      <p:grpSp>
        <p:nvGrpSpPr>
          <p:cNvPr id="152" name="traditional random walk">
            <a:extLst>
              <a:ext uri="{FF2B5EF4-FFF2-40B4-BE49-F238E27FC236}">
                <a16:creationId xmlns:a16="http://schemas.microsoft.com/office/drawing/2014/main" id="{3C90148D-7631-401F-AB08-6C05DB9C79BC}"/>
              </a:ext>
            </a:extLst>
          </p:cNvPr>
          <p:cNvGrpSpPr/>
          <p:nvPr/>
        </p:nvGrpSpPr>
        <p:grpSpPr>
          <a:xfrm>
            <a:off x="5082012" y="2302749"/>
            <a:ext cx="1112779" cy="816841"/>
            <a:chOff x="4577300" y="678434"/>
            <a:chExt cx="2416405" cy="1677782"/>
          </a:xfrm>
        </p:grpSpPr>
        <p:grpSp>
          <p:nvGrpSpPr>
            <p:cNvPr id="153" name="节点7">
              <a:extLst>
                <a:ext uri="{FF2B5EF4-FFF2-40B4-BE49-F238E27FC236}">
                  <a16:creationId xmlns:a16="http://schemas.microsoft.com/office/drawing/2014/main" id="{A608DD89-08BA-4CE3-BF11-89875F7347C5}"/>
                </a:ext>
              </a:extLst>
            </p:cNvPr>
            <p:cNvGrpSpPr/>
            <p:nvPr/>
          </p:nvGrpSpPr>
          <p:grpSpPr>
            <a:xfrm>
              <a:off x="4589214" y="927185"/>
              <a:ext cx="180000" cy="180000"/>
              <a:chOff x="3605190" y="2496421"/>
              <a:chExt cx="290191" cy="288000"/>
            </a:xfrm>
          </p:grpSpPr>
          <p:sp>
            <p:nvSpPr>
              <p:cNvPr id="226" name="node7">
                <a:extLst>
                  <a:ext uri="{FF2B5EF4-FFF2-40B4-BE49-F238E27FC236}">
                    <a16:creationId xmlns:a16="http://schemas.microsoft.com/office/drawing/2014/main" id="{C2215860-3240-452B-9AC7-56710A34DF34}"/>
                  </a:ext>
                </a:extLst>
              </p:cNvPr>
              <p:cNvSpPr/>
              <p:nvPr/>
            </p:nvSpPr>
            <p:spPr>
              <a:xfrm>
                <a:off x="3605190" y="2496421"/>
                <a:ext cx="288000" cy="288000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Calibri" panose="020F0502020204030204"/>
                </a:endParaRPr>
              </a:p>
            </p:txBody>
          </p:sp>
          <p:sp>
            <p:nvSpPr>
              <p:cNvPr id="227" name="7">
                <a:extLst>
                  <a:ext uri="{FF2B5EF4-FFF2-40B4-BE49-F238E27FC236}">
                    <a16:creationId xmlns:a16="http://schemas.microsoft.com/office/drawing/2014/main" id="{939462E0-0437-4170-B961-C00E9FE198C1}"/>
                  </a:ext>
                </a:extLst>
              </p:cNvPr>
              <p:cNvSpPr txBox="1"/>
              <p:nvPr/>
            </p:nvSpPr>
            <p:spPr>
              <a:xfrm>
                <a:off x="3607381" y="2496421"/>
                <a:ext cx="288000" cy="2880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 anchorCtr="1">
                <a:normAutofit fontScale="70000" lnSpcReduction="20000"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r>
                  <a:rPr kumimoji="0" lang="en-US" altLang="zh-CN" sz="10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omic Sans MS" panose="030F0702030302020204" pitchFamily="66" charset="0"/>
                    <a:sym typeface="Calibri" panose="020F0502020204030204"/>
                  </a:rPr>
                  <a:t>2</a:t>
                </a:r>
                <a:endParaRPr kumimoji="0" lang="zh-CN" altLang="en-US" sz="1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omic Sans MS" panose="030F0702030302020204" pitchFamily="66" charset="0"/>
                  <a:sym typeface="Calibri" panose="020F0502020204030204"/>
                </a:endParaRPr>
              </a:p>
            </p:txBody>
          </p:sp>
        </p:grpSp>
        <p:grpSp>
          <p:nvGrpSpPr>
            <p:cNvPr id="154" name="节点1">
              <a:extLst>
                <a:ext uri="{FF2B5EF4-FFF2-40B4-BE49-F238E27FC236}">
                  <a16:creationId xmlns:a16="http://schemas.microsoft.com/office/drawing/2014/main" id="{B785D40B-2132-4984-8268-7A0355E8EE7A}"/>
                </a:ext>
              </a:extLst>
            </p:cNvPr>
            <p:cNvGrpSpPr/>
            <p:nvPr/>
          </p:nvGrpSpPr>
          <p:grpSpPr>
            <a:xfrm>
              <a:off x="4577300" y="680124"/>
              <a:ext cx="189802" cy="178310"/>
              <a:chOff x="1043871" y="2352421"/>
              <a:chExt cx="297038" cy="288000"/>
            </a:xfrm>
          </p:grpSpPr>
          <p:sp>
            <p:nvSpPr>
              <p:cNvPr id="224" name="node1">
                <a:extLst>
                  <a:ext uri="{FF2B5EF4-FFF2-40B4-BE49-F238E27FC236}">
                    <a16:creationId xmlns:a16="http://schemas.microsoft.com/office/drawing/2014/main" id="{5F3D8478-AC99-4738-8113-D7840B1AEDAF}"/>
                  </a:ext>
                </a:extLst>
              </p:cNvPr>
              <p:cNvSpPr/>
              <p:nvPr/>
            </p:nvSpPr>
            <p:spPr>
              <a:xfrm>
                <a:off x="1052909" y="2352421"/>
                <a:ext cx="288000" cy="288000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Calibri" panose="020F0502020204030204"/>
                </a:endParaRPr>
              </a:p>
            </p:txBody>
          </p:sp>
          <p:sp>
            <p:nvSpPr>
              <p:cNvPr id="225" name="1">
                <a:extLst>
                  <a:ext uri="{FF2B5EF4-FFF2-40B4-BE49-F238E27FC236}">
                    <a16:creationId xmlns:a16="http://schemas.microsoft.com/office/drawing/2014/main" id="{8300F5DB-BBA1-48D4-8B37-5DE532F020EE}"/>
                  </a:ext>
                </a:extLst>
              </p:cNvPr>
              <p:cNvSpPr txBox="1"/>
              <p:nvPr/>
            </p:nvSpPr>
            <p:spPr>
              <a:xfrm>
                <a:off x="1043871" y="2352421"/>
                <a:ext cx="281698" cy="2880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 anchorCtr="1">
                <a:normAutofit fontScale="70000" lnSpcReduction="20000"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r>
                  <a:rPr kumimoji="0" lang="en-US" altLang="zh-CN" sz="10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omic Sans MS" panose="030F0702030302020204" pitchFamily="66" charset="0"/>
                    <a:sym typeface="Calibri" panose="020F0502020204030204"/>
                  </a:rPr>
                  <a:t>1</a:t>
                </a:r>
                <a:endParaRPr kumimoji="0" lang="zh-CN" altLang="en-US" sz="1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omic Sans MS" panose="030F0702030302020204" pitchFamily="66" charset="0"/>
                  <a:sym typeface="Calibri" panose="020F0502020204030204"/>
                </a:endParaRPr>
              </a:p>
            </p:txBody>
          </p:sp>
        </p:grpSp>
        <p:grpSp>
          <p:nvGrpSpPr>
            <p:cNvPr id="155" name="节点7">
              <a:extLst>
                <a:ext uri="{FF2B5EF4-FFF2-40B4-BE49-F238E27FC236}">
                  <a16:creationId xmlns:a16="http://schemas.microsoft.com/office/drawing/2014/main" id="{06772B3A-D7BB-4756-8E78-C5E107E7FB91}"/>
                </a:ext>
              </a:extLst>
            </p:cNvPr>
            <p:cNvGrpSpPr/>
            <p:nvPr/>
          </p:nvGrpSpPr>
          <p:grpSpPr>
            <a:xfrm>
              <a:off x="4590485" y="1175936"/>
              <a:ext cx="180000" cy="180000"/>
              <a:chOff x="3605190" y="2496421"/>
              <a:chExt cx="290191" cy="288000"/>
            </a:xfrm>
          </p:grpSpPr>
          <p:sp>
            <p:nvSpPr>
              <p:cNvPr id="222" name="node7">
                <a:extLst>
                  <a:ext uri="{FF2B5EF4-FFF2-40B4-BE49-F238E27FC236}">
                    <a16:creationId xmlns:a16="http://schemas.microsoft.com/office/drawing/2014/main" id="{D7936687-6798-4020-9AD5-3F8382004D87}"/>
                  </a:ext>
                </a:extLst>
              </p:cNvPr>
              <p:cNvSpPr/>
              <p:nvPr/>
            </p:nvSpPr>
            <p:spPr>
              <a:xfrm>
                <a:off x="3605190" y="2496421"/>
                <a:ext cx="288000" cy="288000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Calibri" panose="020F0502020204030204"/>
                </a:endParaRPr>
              </a:p>
            </p:txBody>
          </p:sp>
          <p:sp>
            <p:nvSpPr>
              <p:cNvPr id="223" name="7">
                <a:extLst>
                  <a:ext uri="{FF2B5EF4-FFF2-40B4-BE49-F238E27FC236}">
                    <a16:creationId xmlns:a16="http://schemas.microsoft.com/office/drawing/2014/main" id="{AC2D893A-C224-4BBF-B60D-03D35F9BD9E6}"/>
                  </a:ext>
                </a:extLst>
              </p:cNvPr>
              <p:cNvSpPr txBox="1"/>
              <p:nvPr/>
            </p:nvSpPr>
            <p:spPr>
              <a:xfrm>
                <a:off x="3607381" y="2496421"/>
                <a:ext cx="288000" cy="2880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 anchorCtr="1">
                <a:normAutofit fontScale="70000" lnSpcReduction="20000"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r>
                  <a:rPr kumimoji="0" lang="en-US" altLang="zh-CN" sz="10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omic Sans MS" panose="030F0702030302020204" pitchFamily="66" charset="0"/>
                    <a:sym typeface="Calibri" panose="020F0502020204030204"/>
                  </a:rPr>
                  <a:t>3</a:t>
                </a:r>
                <a:endParaRPr kumimoji="0" lang="zh-CN" altLang="en-US" sz="1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omic Sans MS" panose="030F0702030302020204" pitchFamily="66" charset="0"/>
                  <a:sym typeface="Calibri" panose="020F0502020204030204"/>
                </a:endParaRPr>
              </a:p>
            </p:txBody>
          </p:sp>
        </p:grpSp>
        <p:grpSp>
          <p:nvGrpSpPr>
            <p:cNvPr id="156" name="节点7">
              <a:extLst>
                <a:ext uri="{FF2B5EF4-FFF2-40B4-BE49-F238E27FC236}">
                  <a16:creationId xmlns:a16="http://schemas.microsoft.com/office/drawing/2014/main" id="{473D5D5D-5965-42B6-8651-98F25FC85521}"/>
                </a:ext>
              </a:extLst>
            </p:cNvPr>
            <p:cNvGrpSpPr/>
            <p:nvPr/>
          </p:nvGrpSpPr>
          <p:grpSpPr>
            <a:xfrm>
              <a:off x="4595565" y="1427299"/>
              <a:ext cx="180000" cy="180000"/>
              <a:chOff x="3605190" y="2496421"/>
              <a:chExt cx="290191" cy="288000"/>
            </a:xfrm>
          </p:grpSpPr>
          <p:sp>
            <p:nvSpPr>
              <p:cNvPr id="220" name="node7">
                <a:extLst>
                  <a:ext uri="{FF2B5EF4-FFF2-40B4-BE49-F238E27FC236}">
                    <a16:creationId xmlns:a16="http://schemas.microsoft.com/office/drawing/2014/main" id="{A80DB6EA-C322-4BD5-BC0D-CF362C2B046F}"/>
                  </a:ext>
                </a:extLst>
              </p:cNvPr>
              <p:cNvSpPr/>
              <p:nvPr/>
            </p:nvSpPr>
            <p:spPr>
              <a:xfrm>
                <a:off x="3605190" y="2496421"/>
                <a:ext cx="288000" cy="288000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Calibri" panose="020F0502020204030204"/>
                </a:endParaRPr>
              </a:p>
            </p:txBody>
          </p:sp>
          <p:sp>
            <p:nvSpPr>
              <p:cNvPr id="221" name="7">
                <a:extLst>
                  <a:ext uri="{FF2B5EF4-FFF2-40B4-BE49-F238E27FC236}">
                    <a16:creationId xmlns:a16="http://schemas.microsoft.com/office/drawing/2014/main" id="{EC1BED47-84B3-4871-95A3-5CEE528442ED}"/>
                  </a:ext>
                </a:extLst>
              </p:cNvPr>
              <p:cNvSpPr txBox="1"/>
              <p:nvPr/>
            </p:nvSpPr>
            <p:spPr>
              <a:xfrm>
                <a:off x="3607381" y="2496421"/>
                <a:ext cx="288000" cy="2880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 anchorCtr="1">
                <a:normAutofit fontScale="70000" lnSpcReduction="20000"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r>
                  <a:rPr kumimoji="0" lang="en-US" altLang="zh-CN" sz="10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omic Sans MS" panose="030F0702030302020204" pitchFamily="66" charset="0"/>
                    <a:sym typeface="Calibri" panose="020F0502020204030204"/>
                  </a:rPr>
                  <a:t>4</a:t>
                </a:r>
                <a:endParaRPr kumimoji="0" lang="zh-CN" altLang="en-US" sz="1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omic Sans MS" panose="030F0702030302020204" pitchFamily="66" charset="0"/>
                  <a:sym typeface="Calibri" panose="020F0502020204030204"/>
                </a:endParaRPr>
              </a:p>
            </p:txBody>
          </p:sp>
        </p:grpSp>
        <p:grpSp>
          <p:nvGrpSpPr>
            <p:cNvPr id="157" name="节点7">
              <a:extLst>
                <a:ext uri="{FF2B5EF4-FFF2-40B4-BE49-F238E27FC236}">
                  <a16:creationId xmlns:a16="http://schemas.microsoft.com/office/drawing/2014/main" id="{66F2F53C-E84A-427E-9930-DF0B7B346E6B}"/>
                </a:ext>
              </a:extLst>
            </p:cNvPr>
            <p:cNvGrpSpPr/>
            <p:nvPr/>
          </p:nvGrpSpPr>
          <p:grpSpPr>
            <a:xfrm>
              <a:off x="4593453" y="1676050"/>
              <a:ext cx="180000" cy="180000"/>
              <a:chOff x="3605190" y="2496421"/>
              <a:chExt cx="290191" cy="288000"/>
            </a:xfrm>
          </p:grpSpPr>
          <p:sp>
            <p:nvSpPr>
              <p:cNvPr id="218" name="node7">
                <a:extLst>
                  <a:ext uri="{FF2B5EF4-FFF2-40B4-BE49-F238E27FC236}">
                    <a16:creationId xmlns:a16="http://schemas.microsoft.com/office/drawing/2014/main" id="{CE438C23-83F2-4F43-8623-AF93537CE871}"/>
                  </a:ext>
                </a:extLst>
              </p:cNvPr>
              <p:cNvSpPr/>
              <p:nvPr/>
            </p:nvSpPr>
            <p:spPr>
              <a:xfrm>
                <a:off x="3605190" y="2496421"/>
                <a:ext cx="288000" cy="288000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Calibri" panose="020F0502020204030204"/>
                </a:endParaRPr>
              </a:p>
            </p:txBody>
          </p:sp>
          <p:sp>
            <p:nvSpPr>
              <p:cNvPr id="219" name="7">
                <a:extLst>
                  <a:ext uri="{FF2B5EF4-FFF2-40B4-BE49-F238E27FC236}">
                    <a16:creationId xmlns:a16="http://schemas.microsoft.com/office/drawing/2014/main" id="{830CC890-9D22-48DF-9D26-FC1EC26B2977}"/>
                  </a:ext>
                </a:extLst>
              </p:cNvPr>
              <p:cNvSpPr txBox="1"/>
              <p:nvPr/>
            </p:nvSpPr>
            <p:spPr>
              <a:xfrm>
                <a:off x="3607381" y="2496421"/>
                <a:ext cx="288000" cy="2880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 anchorCtr="1">
                <a:normAutofit fontScale="70000" lnSpcReduction="20000"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r>
                  <a:rPr kumimoji="0" lang="en-US" altLang="zh-CN" sz="10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omic Sans MS" panose="030F0702030302020204" pitchFamily="66" charset="0"/>
                    <a:sym typeface="Calibri" panose="020F0502020204030204"/>
                  </a:rPr>
                  <a:t>5</a:t>
                </a:r>
                <a:endParaRPr kumimoji="0" lang="zh-CN" altLang="en-US" sz="1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omic Sans MS" panose="030F0702030302020204" pitchFamily="66" charset="0"/>
                  <a:sym typeface="Calibri" panose="020F0502020204030204"/>
                </a:endParaRPr>
              </a:p>
            </p:txBody>
          </p:sp>
        </p:grpSp>
        <p:grpSp>
          <p:nvGrpSpPr>
            <p:cNvPr id="158" name="节点7">
              <a:extLst>
                <a:ext uri="{FF2B5EF4-FFF2-40B4-BE49-F238E27FC236}">
                  <a16:creationId xmlns:a16="http://schemas.microsoft.com/office/drawing/2014/main" id="{74DA2311-5F1A-4476-BD24-1DFEDE1F7D9A}"/>
                </a:ext>
              </a:extLst>
            </p:cNvPr>
            <p:cNvGrpSpPr/>
            <p:nvPr/>
          </p:nvGrpSpPr>
          <p:grpSpPr>
            <a:xfrm>
              <a:off x="4595565" y="1924196"/>
              <a:ext cx="180000" cy="180000"/>
              <a:chOff x="3605190" y="2496421"/>
              <a:chExt cx="290191" cy="288000"/>
            </a:xfrm>
          </p:grpSpPr>
          <p:sp>
            <p:nvSpPr>
              <p:cNvPr id="216" name="node7">
                <a:extLst>
                  <a:ext uri="{FF2B5EF4-FFF2-40B4-BE49-F238E27FC236}">
                    <a16:creationId xmlns:a16="http://schemas.microsoft.com/office/drawing/2014/main" id="{7F23EE4E-02F3-4E0A-B856-BCCD58CBD65B}"/>
                  </a:ext>
                </a:extLst>
              </p:cNvPr>
              <p:cNvSpPr/>
              <p:nvPr/>
            </p:nvSpPr>
            <p:spPr>
              <a:xfrm>
                <a:off x="3605190" y="2496421"/>
                <a:ext cx="288000" cy="288000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Calibri" panose="020F0502020204030204"/>
                </a:endParaRPr>
              </a:p>
            </p:txBody>
          </p:sp>
          <p:sp>
            <p:nvSpPr>
              <p:cNvPr id="217" name="7">
                <a:extLst>
                  <a:ext uri="{FF2B5EF4-FFF2-40B4-BE49-F238E27FC236}">
                    <a16:creationId xmlns:a16="http://schemas.microsoft.com/office/drawing/2014/main" id="{23ADEF87-7478-4DAB-B923-4463D742742D}"/>
                  </a:ext>
                </a:extLst>
              </p:cNvPr>
              <p:cNvSpPr txBox="1"/>
              <p:nvPr/>
            </p:nvSpPr>
            <p:spPr>
              <a:xfrm>
                <a:off x="3607381" y="2496421"/>
                <a:ext cx="288000" cy="2880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 anchorCtr="1">
                <a:normAutofit fontScale="70000" lnSpcReduction="20000"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r>
                  <a:rPr kumimoji="0" lang="en-US" altLang="zh-CN" sz="10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omic Sans MS" panose="030F0702030302020204" pitchFamily="66" charset="0"/>
                    <a:sym typeface="Calibri" panose="020F0502020204030204"/>
                  </a:rPr>
                  <a:t>6</a:t>
                </a:r>
                <a:endParaRPr kumimoji="0" lang="zh-CN" altLang="en-US" sz="1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omic Sans MS" panose="030F0702030302020204" pitchFamily="66" charset="0"/>
                  <a:sym typeface="Calibri" panose="020F0502020204030204"/>
                </a:endParaRPr>
              </a:p>
            </p:txBody>
          </p:sp>
        </p:grpSp>
        <p:grpSp>
          <p:nvGrpSpPr>
            <p:cNvPr id="159" name="节点7">
              <a:extLst>
                <a:ext uri="{FF2B5EF4-FFF2-40B4-BE49-F238E27FC236}">
                  <a16:creationId xmlns:a16="http://schemas.microsoft.com/office/drawing/2014/main" id="{7C65DC44-FD08-418C-A55B-5B37FF540D1F}"/>
                </a:ext>
              </a:extLst>
            </p:cNvPr>
            <p:cNvGrpSpPr/>
            <p:nvPr/>
          </p:nvGrpSpPr>
          <p:grpSpPr>
            <a:xfrm>
              <a:off x="4595565" y="2176216"/>
              <a:ext cx="180000" cy="180000"/>
              <a:chOff x="3605190" y="2496421"/>
              <a:chExt cx="290191" cy="288000"/>
            </a:xfrm>
          </p:grpSpPr>
          <p:sp>
            <p:nvSpPr>
              <p:cNvPr id="214" name="node7">
                <a:extLst>
                  <a:ext uri="{FF2B5EF4-FFF2-40B4-BE49-F238E27FC236}">
                    <a16:creationId xmlns:a16="http://schemas.microsoft.com/office/drawing/2014/main" id="{34787D75-ACAB-4725-8225-70ADF458D32A}"/>
                  </a:ext>
                </a:extLst>
              </p:cNvPr>
              <p:cNvSpPr/>
              <p:nvPr/>
            </p:nvSpPr>
            <p:spPr>
              <a:xfrm>
                <a:off x="3605190" y="2496421"/>
                <a:ext cx="288000" cy="288000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Calibri" panose="020F0502020204030204"/>
                </a:endParaRPr>
              </a:p>
            </p:txBody>
          </p:sp>
          <p:sp>
            <p:nvSpPr>
              <p:cNvPr id="215" name="7">
                <a:extLst>
                  <a:ext uri="{FF2B5EF4-FFF2-40B4-BE49-F238E27FC236}">
                    <a16:creationId xmlns:a16="http://schemas.microsoft.com/office/drawing/2014/main" id="{CC3EA99F-4F62-4879-B271-2EF92AF9C5E3}"/>
                  </a:ext>
                </a:extLst>
              </p:cNvPr>
              <p:cNvSpPr txBox="1"/>
              <p:nvPr/>
            </p:nvSpPr>
            <p:spPr>
              <a:xfrm>
                <a:off x="3607381" y="2496421"/>
                <a:ext cx="288000" cy="2880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 anchorCtr="1">
                <a:normAutofit fontScale="70000" lnSpcReduction="20000"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r>
                  <a:rPr lang="en-US" altLang="zh-CN" sz="1000" dirty="0">
                    <a:latin typeface="Comic Sans MS" panose="030F0702030302020204" pitchFamily="66" charset="0"/>
                  </a:rPr>
                  <a:t>7</a:t>
                </a:r>
                <a:endParaRPr kumimoji="0" lang="zh-CN" altLang="en-US" sz="1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omic Sans MS" panose="030F0702030302020204" pitchFamily="66" charset="0"/>
                  <a:sym typeface="Calibri" panose="020F0502020204030204"/>
                </a:endParaRPr>
              </a:p>
            </p:txBody>
          </p:sp>
        </p:grpSp>
        <p:grpSp>
          <p:nvGrpSpPr>
            <p:cNvPr id="160" name="节点7">
              <a:extLst>
                <a:ext uri="{FF2B5EF4-FFF2-40B4-BE49-F238E27FC236}">
                  <a16:creationId xmlns:a16="http://schemas.microsoft.com/office/drawing/2014/main" id="{C956EBA1-6F46-4DE7-8387-3F8D8FB65AE0}"/>
                </a:ext>
              </a:extLst>
            </p:cNvPr>
            <p:cNvGrpSpPr/>
            <p:nvPr/>
          </p:nvGrpSpPr>
          <p:grpSpPr>
            <a:xfrm>
              <a:off x="5162260" y="678434"/>
              <a:ext cx="180000" cy="180000"/>
              <a:chOff x="3605190" y="2496421"/>
              <a:chExt cx="290191" cy="288000"/>
            </a:xfrm>
          </p:grpSpPr>
          <p:sp>
            <p:nvSpPr>
              <p:cNvPr id="212" name="node7">
                <a:extLst>
                  <a:ext uri="{FF2B5EF4-FFF2-40B4-BE49-F238E27FC236}">
                    <a16:creationId xmlns:a16="http://schemas.microsoft.com/office/drawing/2014/main" id="{5DE9B290-25E0-4AD3-82DB-19D6C9C9B9E6}"/>
                  </a:ext>
                </a:extLst>
              </p:cNvPr>
              <p:cNvSpPr/>
              <p:nvPr/>
            </p:nvSpPr>
            <p:spPr>
              <a:xfrm>
                <a:off x="3605190" y="2496421"/>
                <a:ext cx="288000" cy="288000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Calibri" panose="020F0502020204030204"/>
                </a:endParaRPr>
              </a:p>
            </p:txBody>
          </p:sp>
          <p:sp>
            <p:nvSpPr>
              <p:cNvPr id="213" name="7">
                <a:extLst>
                  <a:ext uri="{FF2B5EF4-FFF2-40B4-BE49-F238E27FC236}">
                    <a16:creationId xmlns:a16="http://schemas.microsoft.com/office/drawing/2014/main" id="{26EAD850-8922-437C-A3B5-078336FE65D1}"/>
                  </a:ext>
                </a:extLst>
              </p:cNvPr>
              <p:cNvSpPr txBox="1"/>
              <p:nvPr/>
            </p:nvSpPr>
            <p:spPr>
              <a:xfrm>
                <a:off x="3607381" y="2496421"/>
                <a:ext cx="288000" cy="2880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 anchorCtr="1">
                <a:normAutofit fontScale="70000" lnSpcReduction="20000"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r>
                  <a:rPr kumimoji="0" lang="en-US" altLang="zh-CN" sz="10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omic Sans MS" panose="030F0702030302020204" pitchFamily="66" charset="0"/>
                    <a:sym typeface="Calibri" panose="020F0502020204030204"/>
                  </a:rPr>
                  <a:t>4</a:t>
                </a:r>
                <a:endParaRPr kumimoji="0" lang="zh-CN" altLang="en-US" sz="1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omic Sans MS" panose="030F0702030302020204" pitchFamily="66" charset="0"/>
                  <a:sym typeface="Calibri" panose="020F0502020204030204"/>
                </a:endParaRPr>
              </a:p>
            </p:txBody>
          </p:sp>
        </p:grpSp>
        <p:grpSp>
          <p:nvGrpSpPr>
            <p:cNvPr id="161" name="节点7">
              <a:extLst>
                <a:ext uri="{FF2B5EF4-FFF2-40B4-BE49-F238E27FC236}">
                  <a16:creationId xmlns:a16="http://schemas.microsoft.com/office/drawing/2014/main" id="{838449E7-87CC-49EF-A0DC-83C9440DD9E4}"/>
                </a:ext>
              </a:extLst>
            </p:cNvPr>
            <p:cNvGrpSpPr/>
            <p:nvPr/>
          </p:nvGrpSpPr>
          <p:grpSpPr>
            <a:xfrm>
              <a:off x="5704702" y="683073"/>
              <a:ext cx="180000" cy="180000"/>
              <a:chOff x="3605190" y="2496421"/>
              <a:chExt cx="290191" cy="288000"/>
            </a:xfrm>
          </p:grpSpPr>
          <p:sp>
            <p:nvSpPr>
              <p:cNvPr id="210" name="node7">
                <a:extLst>
                  <a:ext uri="{FF2B5EF4-FFF2-40B4-BE49-F238E27FC236}">
                    <a16:creationId xmlns:a16="http://schemas.microsoft.com/office/drawing/2014/main" id="{CEACD2D0-E1F1-4F07-BE57-E02AD668A851}"/>
                  </a:ext>
                </a:extLst>
              </p:cNvPr>
              <p:cNvSpPr/>
              <p:nvPr/>
            </p:nvSpPr>
            <p:spPr>
              <a:xfrm>
                <a:off x="3605190" y="2496421"/>
                <a:ext cx="288000" cy="288000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Calibri" panose="020F0502020204030204"/>
                </a:endParaRPr>
              </a:p>
            </p:txBody>
          </p:sp>
          <p:sp>
            <p:nvSpPr>
              <p:cNvPr id="211" name="7">
                <a:extLst>
                  <a:ext uri="{FF2B5EF4-FFF2-40B4-BE49-F238E27FC236}">
                    <a16:creationId xmlns:a16="http://schemas.microsoft.com/office/drawing/2014/main" id="{35E12DBE-FF31-4F64-AE92-9223EB3FF9DF}"/>
                  </a:ext>
                </a:extLst>
              </p:cNvPr>
              <p:cNvSpPr txBox="1"/>
              <p:nvPr/>
            </p:nvSpPr>
            <p:spPr>
              <a:xfrm>
                <a:off x="3607381" y="2496421"/>
                <a:ext cx="288000" cy="2880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 anchorCtr="1">
                <a:normAutofit fontScale="70000" lnSpcReduction="20000"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r>
                  <a:rPr kumimoji="0" lang="en-US" altLang="zh-CN" sz="10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omic Sans MS" panose="030F0702030302020204" pitchFamily="66" charset="0"/>
                    <a:sym typeface="Calibri" panose="020F0502020204030204"/>
                  </a:rPr>
                  <a:t>3</a:t>
                </a:r>
                <a:endParaRPr kumimoji="0" lang="zh-CN" altLang="en-US" sz="1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omic Sans MS" panose="030F0702030302020204" pitchFamily="66" charset="0"/>
                  <a:sym typeface="Calibri" panose="020F0502020204030204"/>
                </a:endParaRPr>
              </a:p>
            </p:txBody>
          </p:sp>
        </p:grpSp>
        <p:grpSp>
          <p:nvGrpSpPr>
            <p:cNvPr id="162" name="节点7">
              <a:extLst>
                <a:ext uri="{FF2B5EF4-FFF2-40B4-BE49-F238E27FC236}">
                  <a16:creationId xmlns:a16="http://schemas.microsoft.com/office/drawing/2014/main" id="{FC5A0509-80BA-4086-8C33-9210A48F8B37}"/>
                </a:ext>
              </a:extLst>
            </p:cNvPr>
            <p:cNvGrpSpPr/>
            <p:nvPr/>
          </p:nvGrpSpPr>
          <p:grpSpPr>
            <a:xfrm>
              <a:off x="5160901" y="927185"/>
              <a:ext cx="180000" cy="180000"/>
              <a:chOff x="3605190" y="2496421"/>
              <a:chExt cx="290191" cy="288000"/>
            </a:xfrm>
          </p:grpSpPr>
          <p:sp>
            <p:nvSpPr>
              <p:cNvPr id="208" name="node7">
                <a:extLst>
                  <a:ext uri="{FF2B5EF4-FFF2-40B4-BE49-F238E27FC236}">
                    <a16:creationId xmlns:a16="http://schemas.microsoft.com/office/drawing/2014/main" id="{08C89D10-D404-4EB9-B94F-5F4A32B918F7}"/>
                  </a:ext>
                </a:extLst>
              </p:cNvPr>
              <p:cNvSpPr/>
              <p:nvPr/>
            </p:nvSpPr>
            <p:spPr>
              <a:xfrm>
                <a:off x="3605190" y="2496421"/>
                <a:ext cx="288000" cy="288000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Calibri" panose="020F0502020204030204"/>
                </a:endParaRPr>
              </a:p>
            </p:txBody>
          </p:sp>
          <p:sp>
            <p:nvSpPr>
              <p:cNvPr id="209" name="7">
                <a:extLst>
                  <a:ext uri="{FF2B5EF4-FFF2-40B4-BE49-F238E27FC236}">
                    <a16:creationId xmlns:a16="http://schemas.microsoft.com/office/drawing/2014/main" id="{2236434B-6EAE-486D-BCDF-5A511FAFC0F2}"/>
                  </a:ext>
                </a:extLst>
              </p:cNvPr>
              <p:cNvSpPr txBox="1"/>
              <p:nvPr/>
            </p:nvSpPr>
            <p:spPr>
              <a:xfrm>
                <a:off x="3607381" y="2496421"/>
                <a:ext cx="288000" cy="2880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 anchorCtr="1">
                <a:normAutofit fontScale="70000" lnSpcReduction="20000"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r>
                  <a:rPr kumimoji="0" lang="en-US" altLang="zh-CN" sz="10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omic Sans MS" panose="030F0702030302020204" pitchFamily="66" charset="0"/>
                    <a:sym typeface="Calibri" panose="020F0502020204030204"/>
                  </a:rPr>
                  <a:t>3</a:t>
                </a:r>
                <a:endParaRPr kumimoji="0" lang="zh-CN" altLang="en-US" sz="1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omic Sans MS" panose="030F0702030302020204" pitchFamily="66" charset="0"/>
                  <a:sym typeface="Calibri" panose="020F0502020204030204"/>
                </a:endParaRPr>
              </a:p>
            </p:txBody>
          </p:sp>
        </p:grpSp>
        <p:grpSp>
          <p:nvGrpSpPr>
            <p:cNvPr id="163" name="节点7">
              <a:extLst>
                <a:ext uri="{FF2B5EF4-FFF2-40B4-BE49-F238E27FC236}">
                  <a16:creationId xmlns:a16="http://schemas.microsoft.com/office/drawing/2014/main" id="{9337B1EE-CB7A-4FF3-B74B-D1D7F4C8659A}"/>
                </a:ext>
              </a:extLst>
            </p:cNvPr>
            <p:cNvGrpSpPr/>
            <p:nvPr/>
          </p:nvGrpSpPr>
          <p:grpSpPr>
            <a:xfrm>
              <a:off x="5160901" y="1431392"/>
              <a:ext cx="180000" cy="180000"/>
              <a:chOff x="3605190" y="2496421"/>
              <a:chExt cx="290191" cy="288000"/>
            </a:xfrm>
          </p:grpSpPr>
          <p:sp>
            <p:nvSpPr>
              <p:cNvPr id="206" name="node7">
                <a:extLst>
                  <a:ext uri="{FF2B5EF4-FFF2-40B4-BE49-F238E27FC236}">
                    <a16:creationId xmlns:a16="http://schemas.microsoft.com/office/drawing/2014/main" id="{C029306D-8C76-4461-B8D7-AD2127004AB2}"/>
                  </a:ext>
                </a:extLst>
              </p:cNvPr>
              <p:cNvSpPr/>
              <p:nvPr/>
            </p:nvSpPr>
            <p:spPr>
              <a:xfrm>
                <a:off x="3605190" y="2496421"/>
                <a:ext cx="288000" cy="288000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Calibri" panose="020F0502020204030204"/>
                </a:endParaRPr>
              </a:p>
            </p:txBody>
          </p:sp>
          <p:sp>
            <p:nvSpPr>
              <p:cNvPr id="207" name="7">
                <a:extLst>
                  <a:ext uri="{FF2B5EF4-FFF2-40B4-BE49-F238E27FC236}">
                    <a16:creationId xmlns:a16="http://schemas.microsoft.com/office/drawing/2014/main" id="{27839DAC-B0E1-4AB0-A631-2705CB777A0C}"/>
                  </a:ext>
                </a:extLst>
              </p:cNvPr>
              <p:cNvSpPr txBox="1"/>
              <p:nvPr/>
            </p:nvSpPr>
            <p:spPr>
              <a:xfrm>
                <a:off x="3607381" y="2496421"/>
                <a:ext cx="288000" cy="2880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 anchorCtr="1">
                <a:normAutofit fontScale="70000" lnSpcReduction="20000"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r>
                  <a:rPr kumimoji="0" lang="en-US" altLang="zh-CN" sz="10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omic Sans MS" panose="030F0702030302020204" pitchFamily="66" charset="0"/>
                    <a:sym typeface="Calibri" panose="020F0502020204030204"/>
                  </a:rPr>
                  <a:t>3</a:t>
                </a:r>
                <a:endParaRPr kumimoji="0" lang="zh-CN" altLang="en-US" sz="1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omic Sans MS" panose="030F0702030302020204" pitchFamily="66" charset="0"/>
                  <a:sym typeface="Calibri" panose="020F0502020204030204"/>
                </a:endParaRPr>
              </a:p>
            </p:txBody>
          </p:sp>
        </p:grpSp>
        <p:grpSp>
          <p:nvGrpSpPr>
            <p:cNvPr id="164" name="节点7">
              <a:extLst>
                <a:ext uri="{FF2B5EF4-FFF2-40B4-BE49-F238E27FC236}">
                  <a16:creationId xmlns:a16="http://schemas.microsoft.com/office/drawing/2014/main" id="{FE0811F0-FD20-491E-B681-861D8DE1776D}"/>
                </a:ext>
              </a:extLst>
            </p:cNvPr>
            <p:cNvGrpSpPr/>
            <p:nvPr/>
          </p:nvGrpSpPr>
          <p:grpSpPr>
            <a:xfrm>
              <a:off x="5159542" y="1688947"/>
              <a:ext cx="180000" cy="180000"/>
              <a:chOff x="3605190" y="2496421"/>
              <a:chExt cx="290191" cy="288000"/>
            </a:xfrm>
          </p:grpSpPr>
          <p:sp>
            <p:nvSpPr>
              <p:cNvPr id="204" name="node7">
                <a:extLst>
                  <a:ext uri="{FF2B5EF4-FFF2-40B4-BE49-F238E27FC236}">
                    <a16:creationId xmlns:a16="http://schemas.microsoft.com/office/drawing/2014/main" id="{EF860D2D-FA70-4504-8181-E56F564B6567}"/>
                  </a:ext>
                </a:extLst>
              </p:cNvPr>
              <p:cNvSpPr/>
              <p:nvPr/>
            </p:nvSpPr>
            <p:spPr>
              <a:xfrm>
                <a:off x="3605190" y="2496421"/>
                <a:ext cx="288000" cy="288000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Calibri" panose="020F0502020204030204"/>
                </a:endParaRPr>
              </a:p>
            </p:txBody>
          </p:sp>
          <p:sp>
            <p:nvSpPr>
              <p:cNvPr id="205" name="7">
                <a:extLst>
                  <a:ext uri="{FF2B5EF4-FFF2-40B4-BE49-F238E27FC236}">
                    <a16:creationId xmlns:a16="http://schemas.microsoft.com/office/drawing/2014/main" id="{0B769E65-E570-4EF5-9BA1-48F268820DE7}"/>
                  </a:ext>
                </a:extLst>
              </p:cNvPr>
              <p:cNvSpPr txBox="1"/>
              <p:nvPr/>
            </p:nvSpPr>
            <p:spPr>
              <a:xfrm>
                <a:off x="3607381" y="2496421"/>
                <a:ext cx="288000" cy="2880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 anchorCtr="1">
                <a:normAutofit fontScale="70000" lnSpcReduction="20000"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r>
                  <a:rPr lang="en-US" altLang="zh-CN" sz="1000" dirty="0">
                    <a:latin typeface="Comic Sans MS" panose="030F0702030302020204" pitchFamily="66" charset="0"/>
                  </a:rPr>
                  <a:t>7</a:t>
                </a:r>
                <a:endParaRPr kumimoji="0" lang="zh-CN" altLang="en-US" sz="1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omic Sans MS" panose="030F0702030302020204" pitchFamily="66" charset="0"/>
                  <a:sym typeface="Calibri" panose="020F0502020204030204"/>
                </a:endParaRPr>
              </a:p>
            </p:txBody>
          </p:sp>
        </p:grpSp>
        <p:grpSp>
          <p:nvGrpSpPr>
            <p:cNvPr id="165" name="节点7">
              <a:extLst>
                <a:ext uri="{FF2B5EF4-FFF2-40B4-BE49-F238E27FC236}">
                  <a16:creationId xmlns:a16="http://schemas.microsoft.com/office/drawing/2014/main" id="{C7D8B214-BBF9-42A3-93BF-FA3A711C617B}"/>
                </a:ext>
              </a:extLst>
            </p:cNvPr>
            <p:cNvGrpSpPr/>
            <p:nvPr/>
          </p:nvGrpSpPr>
          <p:grpSpPr>
            <a:xfrm>
              <a:off x="5704021" y="1694960"/>
              <a:ext cx="180000" cy="180000"/>
              <a:chOff x="3605190" y="2496421"/>
              <a:chExt cx="290191" cy="288000"/>
            </a:xfrm>
          </p:grpSpPr>
          <p:sp>
            <p:nvSpPr>
              <p:cNvPr id="202" name="node7">
                <a:extLst>
                  <a:ext uri="{FF2B5EF4-FFF2-40B4-BE49-F238E27FC236}">
                    <a16:creationId xmlns:a16="http://schemas.microsoft.com/office/drawing/2014/main" id="{8FDAC3E1-43D4-4722-9EBF-92E3996A0FCC}"/>
                  </a:ext>
                </a:extLst>
              </p:cNvPr>
              <p:cNvSpPr/>
              <p:nvPr/>
            </p:nvSpPr>
            <p:spPr>
              <a:xfrm>
                <a:off x="3605190" y="2496421"/>
                <a:ext cx="288000" cy="288000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Calibri" panose="020F0502020204030204"/>
                </a:endParaRPr>
              </a:p>
            </p:txBody>
          </p:sp>
          <p:sp>
            <p:nvSpPr>
              <p:cNvPr id="203" name="7">
                <a:extLst>
                  <a:ext uri="{FF2B5EF4-FFF2-40B4-BE49-F238E27FC236}">
                    <a16:creationId xmlns:a16="http://schemas.microsoft.com/office/drawing/2014/main" id="{27E78738-F373-48B1-8E17-5996A1D0637B}"/>
                  </a:ext>
                </a:extLst>
              </p:cNvPr>
              <p:cNvSpPr txBox="1"/>
              <p:nvPr/>
            </p:nvSpPr>
            <p:spPr>
              <a:xfrm>
                <a:off x="3607381" y="2496421"/>
                <a:ext cx="288000" cy="2880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 anchorCtr="1">
                <a:normAutofit fontScale="70000" lnSpcReduction="20000"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r>
                  <a:rPr kumimoji="0" lang="en-US" altLang="zh-CN" sz="10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omic Sans MS" panose="030F0702030302020204" pitchFamily="66" charset="0"/>
                    <a:sym typeface="Calibri" panose="020F0502020204030204"/>
                  </a:rPr>
                  <a:t>6</a:t>
                </a:r>
                <a:endParaRPr kumimoji="0" lang="zh-CN" altLang="en-US" sz="1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omic Sans MS" panose="030F0702030302020204" pitchFamily="66" charset="0"/>
                  <a:sym typeface="Calibri" panose="020F0502020204030204"/>
                </a:endParaRPr>
              </a:p>
            </p:txBody>
          </p:sp>
        </p:grpSp>
        <p:grpSp>
          <p:nvGrpSpPr>
            <p:cNvPr id="166" name="节点7">
              <a:extLst>
                <a:ext uri="{FF2B5EF4-FFF2-40B4-BE49-F238E27FC236}">
                  <a16:creationId xmlns:a16="http://schemas.microsoft.com/office/drawing/2014/main" id="{FB985A49-8A3A-4C14-9D56-6C3F1FCA763E}"/>
                </a:ext>
              </a:extLst>
            </p:cNvPr>
            <p:cNvGrpSpPr/>
            <p:nvPr/>
          </p:nvGrpSpPr>
          <p:grpSpPr>
            <a:xfrm>
              <a:off x="6255954" y="1692432"/>
              <a:ext cx="180000" cy="180000"/>
              <a:chOff x="3605190" y="2496421"/>
              <a:chExt cx="290191" cy="288000"/>
            </a:xfrm>
          </p:grpSpPr>
          <p:sp>
            <p:nvSpPr>
              <p:cNvPr id="200" name="node7">
                <a:extLst>
                  <a:ext uri="{FF2B5EF4-FFF2-40B4-BE49-F238E27FC236}">
                    <a16:creationId xmlns:a16="http://schemas.microsoft.com/office/drawing/2014/main" id="{B20E9081-56F5-4699-8752-A06CEBB6D9C8}"/>
                  </a:ext>
                </a:extLst>
              </p:cNvPr>
              <p:cNvSpPr/>
              <p:nvPr/>
            </p:nvSpPr>
            <p:spPr>
              <a:xfrm>
                <a:off x="3605190" y="2496421"/>
                <a:ext cx="288000" cy="288000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Calibri" panose="020F0502020204030204"/>
                </a:endParaRPr>
              </a:p>
            </p:txBody>
          </p:sp>
          <p:sp>
            <p:nvSpPr>
              <p:cNvPr id="201" name="7">
                <a:extLst>
                  <a:ext uri="{FF2B5EF4-FFF2-40B4-BE49-F238E27FC236}">
                    <a16:creationId xmlns:a16="http://schemas.microsoft.com/office/drawing/2014/main" id="{B3A104B6-D51C-4592-AC00-90C8C8608A36}"/>
                  </a:ext>
                </a:extLst>
              </p:cNvPr>
              <p:cNvSpPr txBox="1"/>
              <p:nvPr/>
            </p:nvSpPr>
            <p:spPr>
              <a:xfrm>
                <a:off x="3607381" y="2496421"/>
                <a:ext cx="288000" cy="2880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 anchorCtr="1">
                <a:normAutofit fontScale="70000" lnSpcReduction="20000"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r>
                  <a:rPr kumimoji="0" lang="en-US" altLang="zh-CN" sz="10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omic Sans MS" panose="030F0702030302020204" pitchFamily="66" charset="0"/>
                    <a:sym typeface="Calibri" panose="020F0502020204030204"/>
                  </a:rPr>
                  <a:t>5</a:t>
                </a:r>
                <a:endParaRPr kumimoji="0" lang="zh-CN" altLang="en-US" sz="1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omic Sans MS" panose="030F0702030302020204" pitchFamily="66" charset="0"/>
                  <a:sym typeface="Calibri" panose="020F0502020204030204"/>
                </a:endParaRPr>
              </a:p>
            </p:txBody>
          </p:sp>
        </p:grpSp>
        <p:grpSp>
          <p:nvGrpSpPr>
            <p:cNvPr id="167" name="节点7">
              <a:extLst>
                <a:ext uri="{FF2B5EF4-FFF2-40B4-BE49-F238E27FC236}">
                  <a16:creationId xmlns:a16="http://schemas.microsoft.com/office/drawing/2014/main" id="{8A9F70BB-3861-49C6-A34D-606CA17D4FC9}"/>
                </a:ext>
              </a:extLst>
            </p:cNvPr>
            <p:cNvGrpSpPr/>
            <p:nvPr/>
          </p:nvGrpSpPr>
          <p:grpSpPr>
            <a:xfrm>
              <a:off x="5158952" y="1946502"/>
              <a:ext cx="180000" cy="180000"/>
              <a:chOff x="3605190" y="2496421"/>
              <a:chExt cx="290191" cy="288000"/>
            </a:xfrm>
          </p:grpSpPr>
          <p:sp>
            <p:nvSpPr>
              <p:cNvPr id="198" name="node7">
                <a:extLst>
                  <a:ext uri="{FF2B5EF4-FFF2-40B4-BE49-F238E27FC236}">
                    <a16:creationId xmlns:a16="http://schemas.microsoft.com/office/drawing/2014/main" id="{AFA674BA-F08B-4ABB-AC43-988582889885}"/>
                  </a:ext>
                </a:extLst>
              </p:cNvPr>
              <p:cNvSpPr/>
              <p:nvPr/>
            </p:nvSpPr>
            <p:spPr>
              <a:xfrm>
                <a:off x="3605190" y="2496421"/>
                <a:ext cx="288000" cy="288000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Calibri" panose="020F0502020204030204"/>
                </a:endParaRPr>
              </a:p>
            </p:txBody>
          </p:sp>
          <p:sp>
            <p:nvSpPr>
              <p:cNvPr id="199" name="7">
                <a:extLst>
                  <a:ext uri="{FF2B5EF4-FFF2-40B4-BE49-F238E27FC236}">
                    <a16:creationId xmlns:a16="http://schemas.microsoft.com/office/drawing/2014/main" id="{455A7A8C-5F0B-416E-A541-3120ED41A8CD}"/>
                  </a:ext>
                </a:extLst>
              </p:cNvPr>
              <p:cNvSpPr txBox="1"/>
              <p:nvPr/>
            </p:nvSpPr>
            <p:spPr>
              <a:xfrm>
                <a:off x="3607381" y="2496421"/>
                <a:ext cx="288000" cy="2880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 anchorCtr="1">
                <a:normAutofit fontScale="70000" lnSpcReduction="20000"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r>
                  <a:rPr lang="en-US" altLang="zh-CN" sz="1000" dirty="0">
                    <a:latin typeface="Comic Sans MS" panose="030F0702030302020204" pitchFamily="66" charset="0"/>
                  </a:rPr>
                  <a:t>7</a:t>
                </a:r>
                <a:endParaRPr kumimoji="0" lang="zh-CN" altLang="en-US" sz="1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omic Sans MS" panose="030F0702030302020204" pitchFamily="66" charset="0"/>
                  <a:sym typeface="Calibri" panose="020F0502020204030204"/>
                </a:endParaRPr>
              </a:p>
            </p:txBody>
          </p:sp>
        </p:grpSp>
        <p:grpSp>
          <p:nvGrpSpPr>
            <p:cNvPr id="168" name="节点7">
              <a:extLst>
                <a:ext uri="{FF2B5EF4-FFF2-40B4-BE49-F238E27FC236}">
                  <a16:creationId xmlns:a16="http://schemas.microsoft.com/office/drawing/2014/main" id="{575E0B5D-A7A4-4259-A537-C12EA10AA838}"/>
                </a:ext>
              </a:extLst>
            </p:cNvPr>
            <p:cNvGrpSpPr/>
            <p:nvPr/>
          </p:nvGrpSpPr>
          <p:grpSpPr>
            <a:xfrm>
              <a:off x="5705438" y="1955946"/>
              <a:ext cx="180000" cy="180000"/>
              <a:chOff x="3605190" y="2496421"/>
              <a:chExt cx="290191" cy="288000"/>
            </a:xfrm>
          </p:grpSpPr>
          <p:sp>
            <p:nvSpPr>
              <p:cNvPr id="196" name="node7">
                <a:extLst>
                  <a:ext uri="{FF2B5EF4-FFF2-40B4-BE49-F238E27FC236}">
                    <a16:creationId xmlns:a16="http://schemas.microsoft.com/office/drawing/2014/main" id="{66C32435-46F7-47CC-BF4F-27A0F9A0AFA2}"/>
                  </a:ext>
                </a:extLst>
              </p:cNvPr>
              <p:cNvSpPr/>
              <p:nvPr/>
            </p:nvSpPr>
            <p:spPr>
              <a:xfrm>
                <a:off x="3605190" y="2496421"/>
                <a:ext cx="288000" cy="288000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Calibri" panose="020F0502020204030204"/>
                </a:endParaRPr>
              </a:p>
            </p:txBody>
          </p:sp>
          <p:sp>
            <p:nvSpPr>
              <p:cNvPr id="197" name="7">
                <a:extLst>
                  <a:ext uri="{FF2B5EF4-FFF2-40B4-BE49-F238E27FC236}">
                    <a16:creationId xmlns:a16="http://schemas.microsoft.com/office/drawing/2014/main" id="{12EB247D-7E62-4E79-8703-FC4E6914C963}"/>
                  </a:ext>
                </a:extLst>
              </p:cNvPr>
              <p:cNvSpPr txBox="1"/>
              <p:nvPr/>
            </p:nvSpPr>
            <p:spPr>
              <a:xfrm>
                <a:off x="3607381" y="2496421"/>
                <a:ext cx="288000" cy="2880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 anchorCtr="1">
                <a:normAutofit fontScale="70000" lnSpcReduction="20000"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r>
                  <a:rPr kumimoji="0" lang="en-US" altLang="zh-CN" sz="10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omic Sans MS" panose="030F0702030302020204" pitchFamily="66" charset="0"/>
                    <a:sym typeface="Calibri" panose="020F0502020204030204"/>
                  </a:rPr>
                  <a:t>5</a:t>
                </a:r>
                <a:endParaRPr kumimoji="0" lang="zh-CN" altLang="en-US" sz="1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omic Sans MS" panose="030F0702030302020204" pitchFamily="66" charset="0"/>
                  <a:sym typeface="Calibri" panose="020F0502020204030204"/>
                </a:endParaRPr>
              </a:p>
            </p:txBody>
          </p:sp>
        </p:grpSp>
        <p:grpSp>
          <p:nvGrpSpPr>
            <p:cNvPr id="169" name="节点7">
              <a:extLst>
                <a:ext uri="{FF2B5EF4-FFF2-40B4-BE49-F238E27FC236}">
                  <a16:creationId xmlns:a16="http://schemas.microsoft.com/office/drawing/2014/main" id="{56EBFAEB-F955-4A7C-936A-111C435441E1}"/>
                </a:ext>
              </a:extLst>
            </p:cNvPr>
            <p:cNvGrpSpPr/>
            <p:nvPr/>
          </p:nvGrpSpPr>
          <p:grpSpPr>
            <a:xfrm>
              <a:off x="5152070" y="2176216"/>
              <a:ext cx="180000" cy="180000"/>
              <a:chOff x="3605190" y="2496421"/>
              <a:chExt cx="290191" cy="288000"/>
            </a:xfrm>
          </p:grpSpPr>
          <p:sp>
            <p:nvSpPr>
              <p:cNvPr id="194" name="node7">
                <a:extLst>
                  <a:ext uri="{FF2B5EF4-FFF2-40B4-BE49-F238E27FC236}">
                    <a16:creationId xmlns:a16="http://schemas.microsoft.com/office/drawing/2014/main" id="{8E5A4335-4868-4C51-8869-570226657C2D}"/>
                  </a:ext>
                </a:extLst>
              </p:cNvPr>
              <p:cNvSpPr/>
              <p:nvPr/>
            </p:nvSpPr>
            <p:spPr>
              <a:xfrm>
                <a:off x="3605190" y="2496421"/>
                <a:ext cx="288000" cy="288000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Calibri" panose="020F0502020204030204"/>
                </a:endParaRPr>
              </a:p>
            </p:txBody>
          </p:sp>
          <p:sp>
            <p:nvSpPr>
              <p:cNvPr id="195" name="7">
                <a:extLst>
                  <a:ext uri="{FF2B5EF4-FFF2-40B4-BE49-F238E27FC236}">
                    <a16:creationId xmlns:a16="http://schemas.microsoft.com/office/drawing/2014/main" id="{7E717088-22AE-46CC-AA71-AC79A0BFB842}"/>
                  </a:ext>
                </a:extLst>
              </p:cNvPr>
              <p:cNvSpPr txBox="1"/>
              <p:nvPr/>
            </p:nvSpPr>
            <p:spPr>
              <a:xfrm>
                <a:off x="3607381" y="2496421"/>
                <a:ext cx="288000" cy="2880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 anchorCtr="1">
                <a:normAutofit fontScale="70000" lnSpcReduction="20000"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r>
                  <a:rPr kumimoji="0" lang="en-US" altLang="zh-CN" sz="10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omic Sans MS" panose="030F0702030302020204" pitchFamily="66" charset="0"/>
                    <a:sym typeface="Calibri" panose="020F0502020204030204"/>
                  </a:rPr>
                  <a:t>5</a:t>
                </a:r>
                <a:endParaRPr kumimoji="0" lang="zh-CN" altLang="en-US" sz="1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omic Sans MS" panose="030F0702030302020204" pitchFamily="66" charset="0"/>
                  <a:sym typeface="Calibri" panose="020F0502020204030204"/>
                </a:endParaRPr>
              </a:p>
            </p:txBody>
          </p:sp>
        </p:grpSp>
        <p:sp>
          <p:nvSpPr>
            <p:cNvPr id="170" name="absorbing node">
              <a:extLst>
                <a:ext uri="{FF2B5EF4-FFF2-40B4-BE49-F238E27FC236}">
                  <a16:creationId xmlns:a16="http://schemas.microsoft.com/office/drawing/2014/main" id="{612978C5-D3FD-4721-9322-C4F144508194}"/>
                </a:ext>
              </a:extLst>
            </p:cNvPr>
            <p:cNvSpPr/>
            <p:nvPr/>
          </p:nvSpPr>
          <p:spPr>
            <a:xfrm>
              <a:off x="6245785" y="687999"/>
              <a:ext cx="184027" cy="178310"/>
            </a:xfrm>
            <a:prstGeom prst="ellipse">
              <a:avLst/>
            </a:prstGeom>
            <a:solidFill>
              <a:schemeClr val="accent3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ea typeface="+mn-ea"/>
                <a:cs typeface="+mn-cs"/>
                <a:sym typeface="Calibri" panose="020F0502020204030204"/>
              </a:endParaRPr>
            </a:p>
          </p:txBody>
        </p:sp>
        <p:sp>
          <p:nvSpPr>
            <p:cNvPr id="171" name="absorbing node">
              <a:extLst>
                <a:ext uri="{FF2B5EF4-FFF2-40B4-BE49-F238E27FC236}">
                  <a16:creationId xmlns:a16="http://schemas.microsoft.com/office/drawing/2014/main" id="{680CBCDA-5A06-4C09-B3E5-1E841FAF2B4A}"/>
                </a:ext>
              </a:extLst>
            </p:cNvPr>
            <p:cNvSpPr/>
            <p:nvPr/>
          </p:nvSpPr>
          <p:spPr>
            <a:xfrm>
              <a:off x="5158877" y="1175527"/>
              <a:ext cx="184027" cy="178310"/>
            </a:xfrm>
            <a:prstGeom prst="ellipse">
              <a:avLst/>
            </a:prstGeom>
            <a:solidFill>
              <a:schemeClr val="accent3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ea typeface="+mn-ea"/>
                <a:cs typeface="+mn-cs"/>
                <a:sym typeface="Calibri" panose="020F0502020204030204"/>
              </a:endParaRPr>
            </a:p>
          </p:txBody>
        </p:sp>
        <p:sp>
          <p:nvSpPr>
            <p:cNvPr id="172" name="absorbing node">
              <a:extLst>
                <a:ext uri="{FF2B5EF4-FFF2-40B4-BE49-F238E27FC236}">
                  <a16:creationId xmlns:a16="http://schemas.microsoft.com/office/drawing/2014/main" id="{27EE8C3B-0362-4D67-A9D8-8DF720ABB883}"/>
                </a:ext>
              </a:extLst>
            </p:cNvPr>
            <p:cNvSpPr/>
            <p:nvPr/>
          </p:nvSpPr>
          <p:spPr>
            <a:xfrm>
              <a:off x="5704702" y="942372"/>
              <a:ext cx="184027" cy="178310"/>
            </a:xfrm>
            <a:prstGeom prst="ellipse">
              <a:avLst/>
            </a:prstGeom>
            <a:solidFill>
              <a:schemeClr val="accent3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ea typeface="+mn-ea"/>
                <a:cs typeface="+mn-cs"/>
                <a:sym typeface="Calibri" panose="020F0502020204030204"/>
              </a:endParaRPr>
            </a:p>
          </p:txBody>
        </p:sp>
        <p:sp>
          <p:nvSpPr>
            <p:cNvPr id="173" name="absorbing node">
              <a:extLst>
                <a:ext uri="{FF2B5EF4-FFF2-40B4-BE49-F238E27FC236}">
                  <a16:creationId xmlns:a16="http://schemas.microsoft.com/office/drawing/2014/main" id="{42BA1866-C2A4-46F8-9769-A54722F5A8FC}"/>
                </a:ext>
              </a:extLst>
            </p:cNvPr>
            <p:cNvSpPr/>
            <p:nvPr/>
          </p:nvSpPr>
          <p:spPr>
            <a:xfrm>
              <a:off x="6809678" y="1703585"/>
              <a:ext cx="184027" cy="178310"/>
            </a:xfrm>
            <a:prstGeom prst="ellipse">
              <a:avLst/>
            </a:prstGeom>
            <a:solidFill>
              <a:schemeClr val="accent3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ea typeface="+mn-ea"/>
                <a:cs typeface="+mn-cs"/>
                <a:sym typeface="Calibri" panose="020F0502020204030204"/>
              </a:endParaRPr>
            </a:p>
          </p:txBody>
        </p:sp>
        <p:sp>
          <p:nvSpPr>
            <p:cNvPr id="174" name="absorbing node">
              <a:extLst>
                <a:ext uri="{FF2B5EF4-FFF2-40B4-BE49-F238E27FC236}">
                  <a16:creationId xmlns:a16="http://schemas.microsoft.com/office/drawing/2014/main" id="{067E0353-26E9-426E-B662-001B134D4DBF}"/>
                </a:ext>
              </a:extLst>
            </p:cNvPr>
            <p:cNvSpPr/>
            <p:nvPr/>
          </p:nvSpPr>
          <p:spPr>
            <a:xfrm>
              <a:off x="6245785" y="1951677"/>
              <a:ext cx="184027" cy="178310"/>
            </a:xfrm>
            <a:prstGeom prst="ellipse">
              <a:avLst/>
            </a:prstGeom>
            <a:solidFill>
              <a:schemeClr val="accent3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ea typeface="+mn-ea"/>
                <a:cs typeface="+mn-cs"/>
                <a:sym typeface="Calibri" panose="020F0502020204030204"/>
              </a:endParaRPr>
            </a:p>
          </p:txBody>
        </p:sp>
        <p:sp>
          <p:nvSpPr>
            <p:cNvPr id="175" name="absorbing node">
              <a:extLst>
                <a:ext uri="{FF2B5EF4-FFF2-40B4-BE49-F238E27FC236}">
                  <a16:creationId xmlns:a16="http://schemas.microsoft.com/office/drawing/2014/main" id="{B26AD471-7A47-4172-A73E-D10275D2C97C}"/>
                </a:ext>
              </a:extLst>
            </p:cNvPr>
            <p:cNvSpPr/>
            <p:nvPr/>
          </p:nvSpPr>
          <p:spPr>
            <a:xfrm>
              <a:off x="5702008" y="1428989"/>
              <a:ext cx="184027" cy="178310"/>
            </a:xfrm>
            <a:prstGeom prst="ellipse">
              <a:avLst/>
            </a:prstGeom>
            <a:solidFill>
              <a:schemeClr val="accent3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ea typeface="+mn-ea"/>
                <a:cs typeface="+mn-cs"/>
                <a:sym typeface="Calibri" panose="020F0502020204030204"/>
              </a:endParaRPr>
            </a:p>
          </p:txBody>
        </p:sp>
        <p:sp>
          <p:nvSpPr>
            <p:cNvPr id="176" name="absorbing node">
              <a:extLst>
                <a:ext uri="{FF2B5EF4-FFF2-40B4-BE49-F238E27FC236}">
                  <a16:creationId xmlns:a16="http://schemas.microsoft.com/office/drawing/2014/main" id="{C171029E-4B7D-409B-9A2D-4700962B8AC5}"/>
                </a:ext>
              </a:extLst>
            </p:cNvPr>
            <p:cNvSpPr/>
            <p:nvPr/>
          </p:nvSpPr>
          <p:spPr>
            <a:xfrm>
              <a:off x="5706797" y="2177061"/>
              <a:ext cx="184027" cy="178310"/>
            </a:xfrm>
            <a:prstGeom prst="ellipse">
              <a:avLst/>
            </a:prstGeom>
            <a:solidFill>
              <a:schemeClr val="accent3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ea typeface="+mn-ea"/>
                <a:cs typeface="+mn-cs"/>
                <a:sym typeface="Calibri" panose="020F0502020204030204"/>
              </a:endParaRPr>
            </a:p>
          </p:txBody>
        </p:sp>
        <p:cxnSp>
          <p:nvCxnSpPr>
            <p:cNvPr id="177" name="直接箭头连接符 176">
              <a:extLst>
                <a:ext uri="{FF2B5EF4-FFF2-40B4-BE49-F238E27FC236}">
                  <a16:creationId xmlns:a16="http://schemas.microsoft.com/office/drawing/2014/main" id="{8DEEB88E-43B7-4EA1-A4EB-EEEE26927EFB}"/>
                </a:ext>
              </a:extLst>
            </p:cNvPr>
            <p:cNvCxnSpPr>
              <a:cxnSpLocks/>
            </p:cNvCxnSpPr>
            <p:nvPr/>
          </p:nvCxnSpPr>
          <p:spPr>
            <a:xfrm>
              <a:off x="5391401" y="1766050"/>
              <a:ext cx="249680" cy="0"/>
            </a:xfrm>
            <a:prstGeom prst="straightConnector1">
              <a:avLst/>
            </a:prstGeom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78" name="直接箭头连接符 177">
              <a:extLst>
                <a:ext uri="{FF2B5EF4-FFF2-40B4-BE49-F238E27FC236}">
                  <a16:creationId xmlns:a16="http://schemas.microsoft.com/office/drawing/2014/main" id="{1C7095B3-0168-4DB7-A795-DC76A25D7FAE}"/>
                </a:ext>
              </a:extLst>
            </p:cNvPr>
            <p:cNvCxnSpPr>
              <a:cxnSpLocks/>
            </p:cNvCxnSpPr>
            <p:nvPr/>
          </p:nvCxnSpPr>
          <p:spPr>
            <a:xfrm>
              <a:off x="5947369" y="1778947"/>
              <a:ext cx="249680" cy="0"/>
            </a:xfrm>
            <a:prstGeom prst="straightConnector1">
              <a:avLst/>
            </a:prstGeom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79" name="直接箭头连接符 178">
              <a:extLst>
                <a:ext uri="{FF2B5EF4-FFF2-40B4-BE49-F238E27FC236}">
                  <a16:creationId xmlns:a16="http://schemas.microsoft.com/office/drawing/2014/main" id="{8EBA99F8-85A2-4A1C-ACE0-9C9F2863913D}"/>
                </a:ext>
              </a:extLst>
            </p:cNvPr>
            <p:cNvCxnSpPr>
              <a:cxnSpLocks/>
            </p:cNvCxnSpPr>
            <p:nvPr/>
          </p:nvCxnSpPr>
          <p:spPr>
            <a:xfrm>
              <a:off x="6496009" y="1785060"/>
              <a:ext cx="249680" cy="0"/>
            </a:xfrm>
            <a:prstGeom prst="straightConnector1">
              <a:avLst/>
            </a:prstGeom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80" name="直接箭头连接符 179">
              <a:extLst>
                <a:ext uri="{FF2B5EF4-FFF2-40B4-BE49-F238E27FC236}">
                  <a16:creationId xmlns:a16="http://schemas.microsoft.com/office/drawing/2014/main" id="{0CF96906-21E0-4C87-BF35-DB9E6B0A0D8F}"/>
                </a:ext>
              </a:extLst>
            </p:cNvPr>
            <p:cNvCxnSpPr>
              <a:cxnSpLocks/>
            </p:cNvCxnSpPr>
            <p:nvPr/>
          </p:nvCxnSpPr>
          <p:spPr>
            <a:xfrm>
              <a:off x="4839841" y="2014196"/>
              <a:ext cx="249680" cy="0"/>
            </a:xfrm>
            <a:prstGeom prst="straightConnector1">
              <a:avLst/>
            </a:prstGeom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81" name="直接箭头连接符 180">
              <a:extLst>
                <a:ext uri="{FF2B5EF4-FFF2-40B4-BE49-F238E27FC236}">
                  <a16:creationId xmlns:a16="http://schemas.microsoft.com/office/drawing/2014/main" id="{12943D72-9F73-456E-BCDB-D0104A03B1BE}"/>
                </a:ext>
              </a:extLst>
            </p:cNvPr>
            <p:cNvCxnSpPr>
              <a:cxnSpLocks/>
            </p:cNvCxnSpPr>
            <p:nvPr/>
          </p:nvCxnSpPr>
          <p:spPr>
            <a:xfrm>
              <a:off x="5398641" y="2024638"/>
              <a:ext cx="249680" cy="0"/>
            </a:xfrm>
            <a:prstGeom prst="straightConnector1">
              <a:avLst/>
            </a:prstGeom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82" name="直接箭头连接符 181">
              <a:extLst>
                <a:ext uri="{FF2B5EF4-FFF2-40B4-BE49-F238E27FC236}">
                  <a16:creationId xmlns:a16="http://schemas.microsoft.com/office/drawing/2014/main" id="{7AE3E81A-4076-4AD0-9E94-C63B09D1EBD9}"/>
                </a:ext>
              </a:extLst>
            </p:cNvPr>
            <p:cNvCxnSpPr>
              <a:cxnSpLocks/>
            </p:cNvCxnSpPr>
            <p:nvPr/>
          </p:nvCxnSpPr>
          <p:spPr>
            <a:xfrm>
              <a:off x="5946609" y="2045946"/>
              <a:ext cx="249680" cy="0"/>
            </a:xfrm>
            <a:prstGeom prst="straightConnector1">
              <a:avLst/>
            </a:prstGeom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83" name="直接箭头连接符 182">
              <a:extLst>
                <a:ext uri="{FF2B5EF4-FFF2-40B4-BE49-F238E27FC236}">
                  <a16:creationId xmlns:a16="http://schemas.microsoft.com/office/drawing/2014/main" id="{D2FDD6BE-C3E3-4BF9-9435-EB7817C923B4}"/>
                </a:ext>
              </a:extLst>
            </p:cNvPr>
            <p:cNvCxnSpPr>
              <a:cxnSpLocks/>
            </p:cNvCxnSpPr>
            <p:nvPr/>
          </p:nvCxnSpPr>
          <p:spPr>
            <a:xfrm>
              <a:off x="5391401" y="2273898"/>
              <a:ext cx="249680" cy="0"/>
            </a:xfrm>
            <a:prstGeom prst="straightConnector1">
              <a:avLst/>
            </a:prstGeom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84" name="直接箭头连接符 183">
              <a:extLst>
                <a:ext uri="{FF2B5EF4-FFF2-40B4-BE49-F238E27FC236}">
                  <a16:creationId xmlns:a16="http://schemas.microsoft.com/office/drawing/2014/main" id="{A728AD37-D4DC-4B1C-B0A3-E00D8C8C6E0A}"/>
                </a:ext>
              </a:extLst>
            </p:cNvPr>
            <p:cNvCxnSpPr>
              <a:cxnSpLocks/>
            </p:cNvCxnSpPr>
            <p:nvPr/>
          </p:nvCxnSpPr>
          <p:spPr>
            <a:xfrm>
              <a:off x="4839841" y="2273898"/>
              <a:ext cx="249680" cy="0"/>
            </a:xfrm>
            <a:prstGeom prst="straightConnector1">
              <a:avLst/>
            </a:prstGeom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85" name="直接箭头连接符 184">
              <a:extLst>
                <a:ext uri="{FF2B5EF4-FFF2-40B4-BE49-F238E27FC236}">
                  <a16:creationId xmlns:a16="http://schemas.microsoft.com/office/drawing/2014/main" id="{00F16D3D-AB4C-4E14-B6F4-B8D927BA16A1}"/>
                </a:ext>
              </a:extLst>
            </p:cNvPr>
            <p:cNvCxnSpPr>
              <a:cxnSpLocks/>
            </p:cNvCxnSpPr>
            <p:nvPr/>
          </p:nvCxnSpPr>
          <p:spPr>
            <a:xfrm>
              <a:off x="4847981" y="1766050"/>
              <a:ext cx="249680" cy="0"/>
            </a:xfrm>
            <a:prstGeom prst="straightConnector1">
              <a:avLst/>
            </a:prstGeom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86" name="直接箭头连接符 185">
              <a:extLst>
                <a:ext uri="{FF2B5EF4-FFF2-40B4-BE49-F238E27FC236}">
                  <a16:creationId xmlns:a16="http://schemas.microsoft.com/office/drawing/2014/main" id="{1DF2461D-BABD-42D7-A02B-871BC8B0B1F5}"/>
                </a:ext>
              </a:extLst>
            </p:cNvPr>
            <p:cNvCxnSpPr>
              <a:cxnSpLocks/>
            </p:cNvCxnSpPr>
            <p:nvPr/>
          </p:nvCxnSpPr>
          <p:spPr>
            <a:xfrm>
              <a:off x="5398641" y="1520589"/>
              <a:ext cx="249680" cy="0"/>
            </a:xfrm>
            <a:prstGeom prst="straightConnector1">
              <a:avLst/>
            </a:prstGeom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87" name="直接箭头连接符 186">
              <a:extLst>
                <a:ext uri="{FF2B5EF4-FFF2-40B4-BE49-F238E27FC236}">
                  <a16:creationId xmlns:a16="http://schemas.microsoft.com/office/drawing/2014/main" id="{AF5C7A8B-3A4C-420C-8A64-7AB4B4CA4F79}"/>
                </a:ext>
              </a:extLst>
            </p:cNvPr>
            <p:cNvCxnSpPr>
              <a:cxnSpLocks/>
            </p:cNvCxnSpPr>
            <p:nvPr/>
          </p:nvCxnSpPr>
          <p:spPr>
            <a:xfrm>
              <a:off x="4861678" y="1517299"/>
              <a:ext cx="249680" cy="0"/>
            </a:xfrm>
            <a:prstGeom prst="straightConnector1">
              <a:avLst/>
            </a:prstGeom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88" name="直接箭头连接符 187">
              <a:extLst>
                <a:ext uri="{FF2B5EF4-FFF2-40B4-BE49-F238E27FC236}">
                  <a16:creationId xmlns:a16="http://schemas.microsoft.com/office/drawing/2014/main" id="{B37A644A-EB41-4A5A-8500-8C70E1AFA96C}"/>
                </a:ext>
              </a:extLst>
            </p:cNvPr>
            <p:cNvCxnSpPr>
              <a:cxnSpLocks/>
            </p:cNvCxnSpPr>
            <p:nvPr/>
          </p:nvCxnSpPr>
          <p:spPr>
            <a:xfrm>
              <a:off x="4872754" y="1267972"/>
              <a:ext cx="249680" cy="0"/>
            </a:xfrm>
            <a:prstGeom prst="straightConnector1">
              <a:avLst/>
            </a:prstGeom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89" name="直接箭头连接符 188">
              <a:extLst>
                <a:ext uri="{FF2B5EF4-FFF2-40B4-BE49-F238E27FC236}">
                  <a16:creationId xmlns:a16="http://schemas.microsoft.com/office/drawing/2014/main" id="{9091AE59-471F-43AF-BBDE-838EFA461D7C}"/>
                </a:ext>
              </a:extLst>
            </p:cNvPr>
            <p:cNvCxnSpPr>
              <a:cxnSpLocks/>
            </p:cNvCxnSpPr>
            <p:nvPr/>
          </p:nvCxnSpPr>
          <p:spPr>
            <a:xfrm>
              <a:off x="4862582" y="1031527"/>
              <a:ext cx="249680" cy="0"/>
            </a:xfrm>
            <a:prstGeom prst="straightConnector1">
              <a:avLst/>
            </a:prstGeom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90" name="直接箭头连接符 189">
              <a:extLst>
                <a:ext uri="{FF2B5EF4-FFF2-40B4-BE49-F238E27FC236}">
                  <a16:creationId xmlns:a16="http://schemas.microsoft.com/office/drawing/2014/main" id="{4A80337D-E33B-45D9-BEDD-3C706C9DD5BF}"/>
                </a:ext>
              </a:extLst>
            </p:cNvPr>
            <p:cNvCxnSpPr>
              <a:cxnSpLocks/>
            </p:cNvCxnSpPr>
            <p:nvPr/>
          </p:nvCxnSpPr>
          <p:spPr>
            <a:xfrm>
              <a:off x="5408162" y="1035715"/>
              <a:ext cx="249680" cy="0"/>
            </a:xfrm>
            <a:prstGeom prst="straightConnector1">
              <a:avLst/>
            </a:prstGeom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91" name="直接箭头连接符 190">
              <a:extLst>
                <a:ext uri="{FF2B5EF4-FFF2-40B4-BE49-F238E27FC236}">
                  <a16:creationId xmlns:a16="http://schemas.microsoft.com/office/drawing/2014/main" id="{941E0250-1CDE-4769-A46B-98441FB87806}"/>
                </a:ext>
              </a:extLst>
            </p:cNvPr>
            <p:cNvCxnSpPr>
              <a:cxnSpLocks/>
            </p:cNvCxnSpPr>
            <p:nvPr/>
          </p:nvCxnSpPr>
          <p:spPr>
            <a:xfrm>
              <a:off x="4879842" y="768434"/>
              <a:ext cx="249680" cy="0"/>
            </a:xfrm>
            <a:prstGeom prst="straightConnector1">
              <a:avLst/>
            </a:prstGeom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92" name="直接箭头连接符 191">
              <a:extLst>
                <a:ext uri="{FF2B5EF4-FFF2-40B4-BE49-F238E27FC236}">
                  <a16:creationId xmlns:a16="http://schemas.microsoft.com/office/drawing/2014/main" id="{0854B1C1-E977-472C-AF82-B7D7E02F8A0D}"/>
                </a:ext>
              </a:extLst>
            </p:cNvPr>
            <p:cNvCxnSpPr>
              <a:cxnSpLocks/>
            </p:cNvCxnSpPr>
            <p:nvPr/>
          </p:nvCxnSpPr>
          <p:spPr>
            <a:xfrm>
              <a:off x="5422003" y="777154"/>
              <a:ext cx="249680" cy="0"/>
            </a:xfrm>
            <a:prstGeom prst="straightConnector1">
              <a:avLst/>
            </a:prstGeom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93" name="直接箭头连接符 192">
              <a:extLst>
                <a:ext uri="{FF2B5EF4-FFF2-40B4-BE49-F238E27FC236}">
                  <a16:creationId xmlns:a16="http://schemas.microsoft.com/office/drawing/2014/main" id="{9F51872F-0EDB-4A8B-B93C-C49BF47D2E2F}"/>
                </a:ext>
              </a:extLst>
            </p:cNvPr>
            <p:cNvCxnSpPr>
              <a:cxnSpLocks/>
            </p:cNvCxnSpPr>
            <p:nvPr/>
          </p:nvCxnSpPr>
          <p:spPr>
            <a:xfrm>
              <a:off x="5946609" y="777154"/>
              <a:ext cx="249680" cy="0"/>
            </a:xfrm>
            <a:prstGeom prst="straightConnector1">
              <a:avLst/>
            </a:prstGeom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4" name="右下">
            <a:extLst>
              <a:ext uri="{FF2B5EF4-FFF2-40B4-BE49-F238E27FC236}">
                <a16:creationId xmlns:a16="http://schemas.microsoft.com/office/drawing/2014/main" id="{DC0F35BA-2FE8-4083-8048-C582CAD7CEEB}"/>
              </a:ext>
            </a:extLst>
          </p:cNvPr>
          <p:cNvGrpSpPr/>
          <p:nvPr/>
        </p:nvGrpSpPr>
        <p:grpSpPr>
          <a:xfrm>
            <a:off x="4849463" y="3468022"/>
            <a:ext cx="3753644" cy="1218468"/>
            <a:chOff x="5182021" y="3409131"/>
            <a:chExt cx="3753644" cy="1218468"/>
          </a:xfrm>
        </p:grpSpPr>
        <p:sp>
          <p:nvSpPr>
            <p:cNvPr id="88" name="文本框 87">
              <a:extLst>
                <a:ext uri="{FF2B5EF4-FFF2-40B4-BE49-F238E27FC236}">
                  <a16:creationId xmlns:a16="http://schemas.microsoft.com/office/drawing/2014/main" id="{3B14A91D-9029-4E1D-BAC5-EA01408E62D7}"/>
                </a:ext>
              </a:extLst>
            </p:cNvPr>
            <p:cNvSpPr txBox="1"/>
            <p:nvPr/>
          </p:nvSpPr>
          <p:spPr>
            <a:xfrm>
              <a:off x="7123590" y="3446549"/>
              <a:ext cx="1651574" cy="738662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en-US" altLang="zh-CN" sz="1400" dirty="0">
                  <a:latin typeface="Comic Sans MS" panose="030F0702030302020204" pitchFamily="66" charset="0"/>
                </a:rPr>
                <a:t>Again,</a:t>
              </a:r>
              <a:endParaRPr kumimoji="0" lang="en-US" altLang="zh-CN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mic Sans MS" panose="030F0702030302020204" pitchFamily="66" charset="0"/>
                <a:sym typeface="Calibri" panose="020F0502020204030204"/>
              </a:endParaRPr>
            </a:p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en-US" altLang="zh-CN" sz="1400" dirty="0">
                  <a:latin typeface="Comic Sans MS" panose="030F0702030302020204" pitchFamily="66" charset="0"/>
                </a:rPr>
                <a:t>1 is rooted in 3</a:t>
              </a:r>
            </a:p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1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omic Sans MS" panose="030F0702030302020204" pitchFamily="66" charset="0"/>
                  <a:sym typeface="Calibri" panose="020F0502020204030204"/>
                </a:rPr>
                <a:t>6 is rooted in 5</a:t>
              </a:r>
              <a:endParaRPr kumimoji="0" lang="zh-CN" alt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mic Sans MS" panose="030F0702030302020204" pitchFamily="66" charset="0"/>
                <a:sym typeface="Calibri" panose="020F0502020204030204"/>
              </a:endParaRPr>
            </a:p>
          </p:txBody>
        </p:sp>
        <p:sp>
          <p:nvSpPr>
            <p:cNvPr id="474" name="文本框 473">
              <a:extLst>
                <a:ext uri="{FF2B5EF4-FFF2-40B4-BE49-F238E27FC236}">
                  <a16:creationId xmlns:a16="http://schemas.microsoft.com/office/drawing/2014/main" id="{E9CE14DA-F7A5-41EB-A3E2-DEE2F3CF0723}"/>
                </a:ext>
              </a:extLst>
            </p:cNvPr>
            <p:cNvSpPr txBox="1"/>
            <p:nvPr/>
          </p:nvSpPr>
          <p:spPr>
            <a:xfrm>
              <a:off x="5182021" y="4319824"/>
              <a:ext cx="3753644" cy="307775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en-US" altLang="zh-CN" sz="1400" dirty="0">
                  <a:latin typeface="Comic Sans MS" panose="030F0702030302020204" pitchFamily="66" charset="0"/>
                </a:rPr>
                <a:t>R</a:t>
              </a:r>
              <a:r>
                <a:rPr kumimoji="0" lang="en-US" altLang="zh-CN" sz="1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omic Sans MS" panose="030F0702030302020204" pitchFamily="66" charset="0"/>
                  <a:sym typeface="Calibri" panose="020F0502020204030204"/>
                </a:rPr>
                <a:t>ooted Spanning Forest as a summary!</a:t>
              </a:r>
              <a:endParaRPr kumimoji="0" lang="zh-CN" alt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mic Sans MS" panose="030F0702030302020204" pitchFamily="66" charset="0"/>
                <a:sym typeface="Calibri" panose="020F0502020204030204"/>
              </a:endParaRPr>
            </a:p>
          </p:txBody>
        </p:sp>
        <p:grpSp>
          <p:nvGrpSpPr>
            <p:cNvPr id="228" name="RSF as summary">
              <a:extLst>
                <a:ext uri="{FF2B5EF4-FFF2-40B4-BE49-F238E27FC236}">
                  <a16:creationId xmlns:a16="http://schemas.microsoft.com/office/drawing/2014/main" id="{A020A2E2-152A-4223-8D9C-E9FBBF0A8EF5}"/>
                </a:ext>
              </a:extLst>
            </p:cNvPr>
            <p:cNvGrpSpPr/>
            <p:nvPr/>
          </p:nvGrpSpPr>
          <p:grpSpPr>
            <a:xfrm>
              <a:off x="5212971" y="3409131"/>
              <a:ext cx="1843364" cy="745627"/>
              <a:chOff x="4586448" y="2967852"/>
              <a:chExt cx="1843364" cy="745627"/>
            </a:xfrm>
          </p:grpSpPr>
          <p:cxnSp>
            <p:nvCxnSpPr>
              <p:cNvPr id="229" name="1-4">
                <a:extLst>
                  <a:ext uri="{FF2B5EF4-FFF2-40B4-BE49-F238E27FC236}">
                    <a16:creationId xmlns:a16="http://schemas.microsoft.com/office/drawing/2014/main" id="{6626889D-4DA3-45A5-9C4A-6384FC4EBBB5}"/>
                  </a:ext>
                </a:extLst>
              </p:cNvPr>
              <p:cNvCxnSpPr>
                <a:stCxn id="251" idx="5"/>
                <a:endCxn id="249" idx="1"/>
              </p:cNvCxnSpPr>
              <p:nvPr/>
            </p:nvCxnSpPr>
            <p:spPr>
              <a:xfrm>
                <a:off x="4751203" y="3428177"/>
                <a:ext cx="235363" cy="137396"/>
              </a:xfrm>
              <a:prstGeom prst="line">
                <a:avLst/>
              </a:prstGeom>
              <a:noFill/>
              <a:ln w="12700" cap="flat">
                <a:solidFill>
                  <a:srgbClr val="0070C0"/>
                </a:solidFill>
                <a:prstDash val="solid"/>
                <a:round/>
                <a:headEnd type="none"/>
                <a:tailEnd type="triangle"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</p:cxnSp>
          <p:cxnSp>
            <p:nvCxnSpPr>
              <p:cNvPr id="230" name="2-3">
                <a:extLst>
                  <a:ext uri="{FF2B5EF4-FFF2-40B4-BE49-F238E27FC236}">
                    <a16:creationId xmlns:a16="http://schemas.microsoft.com/office/drawing/2014/main" id="{AD4B95F8-A082-4249-A7A1-FD4411DC5D55}"/>
                  </a:ext>
                </a:extLst>
              </p:cNvPr>
              <p:cNvCxnSpPr>
                <a:cxnSpLocks/>
                <a:stCxn id="253" idx="5"/>
                <a:endCxn id="247" idx="1"/>
              </p:cNvCxnSpPr>
              <p:nvPr/>
            </p:nvCxnSpPr>
            <p:spPr>
              <a:xfrm>
                <a:off x="5068413" y="3115759"/>
                <a:ext cx="259182" cy="120314"/>
              </a:xfrm>
              <a:prstGeom prst="line">
                <a:avLst/>
              </a:prstGeom>
              <a:noFill/>
              <a:ln w="12700" cap="flat">
                <a:solidFill>
                  <a:schemeClr val="accent1"/>
                </a:solidFill>
                <a:prstDash val="solid"/>
                <a:round/>
                <a:headEnd type="none"/>
                <a:tailEnd type="triangle"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</p:cxnSp>
          <p:cxnSp>
            <p:nvCxnSpPr>
              <p:cNvPr id="231" name="3-4">
                <a:extLst>
                  <a:ext uri="{FF2B5EF4-FFF2-40B4-BE49-F238E27FC236}">
                    <a16:creationId xmlns:a16="http://schemas.microsoft.com/office/drawing/2014/main" id="{04C7059E-CA22-4DBC-BFF1-D63EA5C4AA7D}"/>
                  </a:ext>
                </a:extLst>
              </p:cNvPr>
              <p:cNvCxnSpPr>
                <a:cxnSpLocks/>
                <a:stCxn id="247" idx="3"/>
                <a:endCxn id="249" idx="7"/>
              </p:cNvCxnSpPr>
              <p:nvPr/>
            </p:nvCxnSpPr>
            <p:spPr>
              <a:xfrm flipH="1">
                <a:off x="5118214" y="3358602"/>
                <a:ext cx="209381" cy="206971"/>
              </a:xfrm>
              <a:prstGeom prst="line">
                <a:avLst/>
              </a:prstGeom>
              <a:noFill/>
              <a:ln w="12700" cap="flat">
                <a:solidFill>
                  <a:srgbClr val="0070C0"/>
                </a:solidFill>
                <a:prstDash val="solid"/>
                <a:round/>
                <a:headEnd type="triangle" w="sm" len="med"/>
                <a:tailEnd type="none"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</p:cxnSp>
          <p:cxnSp>
            <p:nvCxnSpPr>
              <p:cNvPr id="232" name="5-7">
                <a:extLst>
                  <a:ext uri="{FF2B5EF4-FFF2-40B4-BE49-F238E27FC236}">
                    <a16:creationId xmlns:a16="http://schemas.microsoft.com/office/drawing/2014/main" id="{04F79086-0BB7-4C6D-99B0-AE5F9F81F813}"/>
                  </a:ext>
                </a:extLst>
              </p:cNvPr>
              <p:cNvCxnSpPr>
                <a:cxnSpLocks/>
                <a:stCxn id="243" idx="5"/>
                <a:endCxn id="241" idx="1"/>
              </p:cNvCxnSpPr>
              <p:nvPr/>
            </p:nvCxnSpPr>
            <p:spPr>
              <a:xfrm>
                <a:off x="6014632" y="3228258"/>
                <a:ext cx="254851" cy="164031"/>
              </a:xfrm>
              <a:prstGeom prst="line">
                <a:avLst/>
              </a:prstGeom>
              <a:noFill/>
              <a:ln w="12700" cap="flat">
                <a:solidFill>
                  <a:schemeClr val="accent1"/>
                </a:solidFill>
                <a:prstDash val="solid"/>
                <a:round/>
                <a:headEnd type="triangle"/>
                <a:tailEnd type="none"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</p:cxnSp>
          <p:cxnSp>
            <p:nvCxnSpPr>
              <p:cNvPr id="233" name="6-7">
                <a:extLst>
                  <a:ext uri="{FF2B5EF4-FFF2-40B4-BE49-F238E27FC236}">
                    <a16:creationId xmlns:a16="http://schemas.microsoft.com/office/drawing/2014/main" id="{1D8241FF-CF0D-48D9-977B-2B5D07AA5D0B}"/>
                  </a:ext>
                </a:extLst>
              </p:cNvPr>
              <p:cNvCxnSpPr>
                <a:cxnSpLocks/>
                <a:stCxn id="245" idx="6"/>
                <a:endCxn id="241" idx="3"/>
              </p:cNvCxnSpPr>
              <p:nvPr/>
            </p:nvCxnSpPr>
            <p:spPr>
              <a:xfrm flipV="1">
                <a:off x="5892493" y="3514818"/>
                <a:ext cx="376989" cy="94500"/>
              </a:xfrm>
              <a:prstGeom prst="line">
                <a:avLst/>
              </a:prstGeom>
              <a:noFill/>
              <a:ln w="12700" cap="flat">
                <a:solidFill>
                  <a:srgbClr val="0070C0"/>
                </a:solidFill>
                <a:prstDash val="solid"/>
                <a:round/>
                <a:tailEnd type="triangle"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</p:cxnSp>
          <p:grpSp>
            <p:nvGrpSpPr>
              <p:cNvPr id="234" name="节点2">
                <a:extLst>
                  <a:ext uri="{FF2B5EF4-FFF2-40B4-BE49-F238E27FC236}">
                    <a16:creationId xmlns:a16="http://schemas.microsoft.com/office/drawing/2014/main" id="{F69E97EC-37BC-4FBB-88EC-EB67C35175BE}"/>
                  </a:ext>
                </a:extLst>
              </p:cNvPr>
              <p:cNvGrpSpPr/>
              <p:nvPr/>
            </p:nvGrpSpPr>
            <p:grpSpPr>
              <a:xfrm>
                <a:off x="4907007" y="2967852"/>
                <a:ext cx="188672" cy="178539"/>
                <a:chOff x="1539746" y="1833177"/>
                <a:chExt cx="291857" cy="296735"/>
              </a:xfrm>
            </p:grpSpPr>
            <p:sp>
              <p:nvSpPr>
                <p:cNvPr id="253" name="node2">
                  <a:extLst>
                    <a:ext uri="{FF2B5EF4-FFF2-40B4-BE49-F238E27FC236}">
                      <a16:creationId xmlns:a16="http://schemas.microsoft.com/office/drawing/2014/main" id="{B210EE56-0490-4E11-A0DC-CD45CB20BF89}"/>
                    </a:ext>
                  </a:extLst>
                </p:cNvPr>
                <p:cNvSpPr/>
                <p:nvPr/>
              </p:nvSpPr>
              <p:spPr>
                <a:xfrm>
                  <a:off x="1543603" y="1833177"/>
                  <a:ext cx="288000" cy="288000"/>
                </a:xfrm>
                <a:prstGeom prst="ellipse">
                  <a:avLst/>
                </a:prstGeom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spAutoFit/>
                </a:bodyPr>
                <a:lstStyle/>
                <a:p>
                  <a:pPr marL="0" marR="0" indent="0" algn="l" defTabSz="4572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</a:pPr>
                  <a:endParaRPr kumimoji="0" lang="zh-CN" altLang="en-US" sz="12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ea typeface="+mn-ea"/>
                    <a:cs typeface="+mn-cs"/>
                    <a:sym typeface="Calibri" panose="020F0502020204030204"/>
                  </a:endParaRPr>
                </a:p>
              </p:txBody>
            </p:sp>
            <p:sp>
              <p:nvSpPr>
                <p:cNvPr id="254" name="2">
                  <a:extLst>
                    <a:ext uri="{FF2B5EF4-FFF2-40B4-BE49-F238E27FC236}">
                      <a16:creationId xmlns:a16="http://schemas.microsoft.com/office/drawing/2014/main" id="{34FA385E-FB7E-495A-AF65-AF04D52C712A}"/>
                    </a:ext>
                  </a:extLst>
                </p:cNvPr>
                <p:cNvSpPr txBox="1"/>
                <p:nvPr/>
              </p:nvSpPr>
              <p:spPr>
                <a:xfrm>
                  <a:off x="1539746" y="1841912"/>
                  <a:ext cx="288000" cy="28800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none"/>
              </p:style>
              <p:txBody>
                <a:bodyPr rot="0" spcFirstLastPara="1" vertOverflow="overflow" horzOverflow="overflow" vert="horz" wrap="square" lIns="0" tIns="0" rIns="0" bIns="0" numCol="1" spcCol="38100" rtlCol="0" anchor="ctr" anchorCtr="1">
                  <a:noAutofit/>
                </a:bodyPr>
                <a:lstStyle/>
                <a:p>
                  <a:pPr marL="0" marR="0" indent="0" algn="l" defTabSz="4572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</a:pPr>
                  <a:r>
                    <a:rPr lang="en-US" altLang="zh-CN" sz="1000" dirty="0">
                      <a:latin typeface="Comic Sans MS" panose="030F0702030302020204" pitchFamily="66" charset="0"/>
                    </a:rPr>
                    <a:t>2</a:t>
                  </a:r>
                  <a:endParaRPr kumimoji="0" lang="zh-CN" altLang="en-US" sz="10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omic Sans MS" panose="030F0702030302020204" pitchFamily="66" charset="0"/>
                    <a:sym typeface="Calibri" panose="020F0502020204030204"/>
                  </a:endParaRPr>
                </a:p>
              </p:txBody>
            </p:sp>
          </p:grpSp>
          <p:grpSp>
            <p:nvGrpSpPr>
              <p:cNvPr id="235" name="节点1">
                <a:extLst>
                  <a:ext uri="{FF2B5EF4-FFF2-40B4-BE49-F238E27FC236}">
                    <a16:creationId xmlns:a16="http://schemas.microsoft.com/office/drawing/2014/main" id="{772F38AD-585F-481A-B8BA-066E29ABAC94}"/>
                  </a:ext>
                </a:extLst>
              </p:cNvPr>
              <p:cNvGrpSpPr/>
              <p:nvPr/>
            </p:nvGrpSpPr>
            <p:grpSpPr>
              <a:xfrm>
                <a:off x="4586448" y="3280270"/>
                <a:ext cx="192021" cy="173284"/>
                <a:chOff x="1043871" y="2352421"/>
                <a:chExt cx="297038" cy="288000"/>
              </a:xfrm>
            </p:grpSpPr>
            <p:sp>
              <p:nvSpPr>
                <p:cNvPr id="251" name="node1">
                  <a:extLst>
                    <a:ext uri="{FF2B5EF4-FFF2-40B4-BE49-F238E27FC236}">
                      <a16:creationId xmlns:a16="http://schemas.microsoft.com/office/drawing/2014/main" id="{5788D1CA-66E2-4292-A405-251BC6F155A6}"/>
                    </a:ext>
                  </a:extLst>
                </p:cNvPr>
                <p:cNvSpPr/>
                <p:nvPr/>
              </p:nvSpPr>
              <p:spPr>
                <a:xfrm>
                  <a:off x="1052909" y="2352421"/>
                  <a:ext cx="288000" cy="288000"/>
                </a:xfrm>
                <a:prstGeom prst="ellipse">
                  <a:avLst/>
                </a:prstGeom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spAutoFit/>
                </a:bodyPr>
                <a:lstStyle/>
                <a:p>
                  <a:pPr marL="0" marR="0" indent="0" algn="l" defTabSz="4572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</a:pPr>
                  <a:endParaRPr kumimoji="0" lang="zh-CN" altLang="en-US" sz="12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ea typeface="+mn-ea"/>
                    <a:cs typeface="+mn-cs"/>
                    <a:sym typeface="Calibri" panose="020F0502020204030204"/>
                  </a:endParaRPr>
                </a:p>
              </p:txBody>
            </p:sp>
            <p:sp>
              <p:nvSpPr>
                <p:cNvPr id="252" name="1">
                  <a:extLst>
                    <a:ext uri="{FF2B5EF4-FFF2-40B4-BE49-F238E27FC236}">
                      <a16:creationId xmlns:a16="http://schemas.microsoft.com/office/drawing/2014/main" id="{F24B387F-EFA1-4F06-A4E6-6842D67CD171}"/>
                    </a:ext>
                  </a:extLst>
                </p:cNvPr>
                <p:cNvSpPr txBox="1"/>
                <p:nvPr/>
              </p:nvSpPr>
              <p:spPr>
                <a:xfrm>
                  <a:off x="1043871" y="2352421"/>
                  <a:ext cx="288000" cy="28800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none"/>
              </p:style>
              <p:txBody>
                <a:bodyPr rot="0" spcFirstLastPara="1" vertOverflow="overflow" horzOverflow="overflow" vert="horz" wrap="square" lIns="0" tIns="0" rIns="0" bIns="0" numCol="1" spcCol="38100" rtlCol="0" anchor="ctr" anchorCtr="1">
                  <a:noAutofit/>
                </a:bodyPr>
                <a:lstStyle/>
                <a:p>
                  <a:pPr marL="0" marR="0" indent="0" algn="l" defTabSz="4572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</a:pPr>
                  <a:r>
                    <a:rPr kumimoji="0" lang="en-US" altLang="zh-CN" sz="1000" b="0" i="0" u="none" strike="noStrike" cap="none" spc="0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Comic Sans MS" panose="030F0702030302020204" pitchFamily="66" charset="0"/>
                      <a:sym typeface="Calibri" panose="020F0502020204030204"/>
                    </a:rPr>
                    <a:t>1</a:t>
                  </a:r>
                  <a:endParaRPr kumimoji="0" lang="zh-CN" altLang="en-US" sz="10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omic Sans MS" panose="030F0702030302020204" pitchFamily="66" charset="0"/>
                    <a:sym typeface="Calibri" panose="020F0502020204030204"/>
                  </a:endParaRPr>
                </a:p>
              </p:txBody>
            </p:sp>
          </p:grpSp>
          <p:grpSp>
            <p:nvGrpSpPr>
              <p:cNvPr id="236" name="节点4">
                <a:extLst>
                  <a:ext uri="{FF2B5EF4-FFF2-40B4-BE49-F238E27FC236}">
                    <a16:creationId xmlns:a16="http://schemas.microsoft.com/office/drawing/2014/main" id="{48F8B7AC-CC9C-4391-AFED-709CCE72B7F6}"/>
                  </a:ext>
                </a:extLst>
              </p:cNvPr>
              <p:cNvGrpSpPr/>
              <p:nvPr/>
            </p:nvGrpSpPr>
            <p:grpSpPr>
              <a:xfrm>
                <a:off x="4957270" y="3540195"/>
                <a:ext cx="188209" cy="173284"/>
                <a:chOff x="1617498" y="2784421"/>
                <a:chExt cx="291142" cy="288000"/>
              </a:xfrm>
            </p:grpSpPr>
            <p:sp>
              <p:nvSpPr>
                <p:cNvPr id="249" name="node4">
                  <a:extLst>
                    <a:ext uri="{FF2B5EF4-FFF2-40B4-BE49-F238E27FC236}">
                      <a16:creationId xmlns:a16="http://schemas.microsoft.com/office/drawing/2014/main" id="{5807D0E4-D33C-48AE-98D1-45DA372E8653}"/>
                    </a:ext>
                  </a:extLst>
                </p:cNvPr>
                <p:cNvSpPr/>
                <p:nvPr/>
              </p:nvSpPr>
              <p:spPr>
                <a:xfrm>
                  <a:off x="1620640" y="2784421"/>
                  <a:ext cx="288000" cy="288000"/>
                </a:xfrm>
                <a:prstGeom prst="ellipse">
                  <a:avLst/>
                </a:prstGeom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spAutoFit/>
                </a:bodyPr>
                <a:lstStyle/>
                <a:p>
                  <a:pPr marL="0" marR="0" indent="0" algn="l" defTabSz="4572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</a:pPr>
                  <a:endParaRPr kumimoji="0" lang="zh-CN" altLang="en-US" sz="12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ea typeface="+mn-ea"/>
                    <a:cs typeface="+mn-cs"/>
                    <a:sym typeface="Calibri" panose="020F0502020204030204"/>
                  </a:endParaRPr>
                </a:p>
              </p:txBody>
            </p:sp>
            <p:sp>
              <p:nvSpPr>
                <p:cNvPr id="250" name="4">
                  <a:extLst>
                    <a:ext uri="{FF2B5EF4-FFF2-40B4-BE49-F238E27FC236}">
                      <a16:creationId xmlns:a16="http://schemas.microsoft.com/office/drawing/2014/main" id="{99252EB6-D15A-49C5-BFA4-73F571DF03C6}"/>
                    </a:ext>
                  </a:extLst>
                </p:cNvPr>
                <p:cNvSpPr txBox="1"/>
                <p:nvPr/>
              </p:nvSpPr>
              <p:spPr>
                <a:xfrm>
                  <a:off x="1617498" y="2784421"/>
                  <a:ext cx="288000" cy="28800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none"/>
              </p:style>
              <p:txBody>
                <a:bodyPr rot="0" spcFirstLastPara="1" vertOverflow="overflow" horzOverflow="overflow" vert="horz" wrap="square" lIns="0" tIns="0" rIns="0" bIns="0" numCol="1" spcCol="38100" rtlCol="0" anchor="ctr" anchorCtr="1">
                  <a:noAutofit/>
                </a:bodyPr>
                <a:lstStyle/>
                <a:p>
                  <a:pPr marL="0" marR="0" indent="0" algn="l" defTabSz="4572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</a:pPr>
                  <a:r>
                    <a:rPr lang="en-US" altLang="zh-CN" sz="1000" dirty="0">
                      <a:latin typeface="Comic Sans MS" panose="030F0702030302020204" pitchFamily="66" charset="0"/>
                    </a:rPr>
                    <a:t>4</a:t>
                  </a:r>
                  <a:endParaRPr kumimoji="0" lang="zh-CN" altLang="en-US" sz="10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omic Sans MS" panose="030F0702030302020204" pitchFamily="66" charset="0"/>
                    <a:sym typeface="Calibri" panose="020F0502020204030204"/>
                  </a:endParaRPr>
                </a:p>
              </p:txBody>
            </p:sp>
          </p:grpSp>
          <p:grpSp>
            <p:nvGrpSpPr>
              <p:cNvPr id="237" name="节点3">
                <a:extLst>
                  <a:ext uri="{FF2B5EF4-FFF2-40B4-BE49-F238E27FC236}">
                    <a16:creationId xmlns:a16="http://schemas.microsoft.com/office/drawing/2014/main" id="{9ABA371D-4A55-4310-8D88-799475783F9A}"/>
                  </a:ext>
                </a:extLst>
              </p:cNvPr>
              <p:cNvGrpSpPr/>
              <p:nvPr/>
            </p:nvGrpSpPr>
            <p:grpSpPr>
              <a:xfrm>
                <a:off x="5299666" y="3203980"/>
                <a:ext cx="186842" cy="179999"/>
                <a:chOff x="2147152" y="2225625"/>
                <a:chExt cx="289027" cy="299161"/>
              </a:xfrm>
            </p:grpSpPr>
            <p:sp>
              <p:nvSpPr>
                <p:cNvPr id="247" name="node3">
                  <a:extLst>
                    <a:ext uri="{FF2B5EF4-FFF2-40B4-BE49-F238E27FC236}">
                      <a16:creationId xmlns:a16="http://schemas.microsoft.com/office/drawing/2014/main" id="{245BC7C4-5A3D-4253-B524-0B2981CADEAE}"/>
                    </a:ext>
                  </a:extLst>
                </p:cNvPr>
                <p:cNvSpPr/>
                <p:nvPr/>
              </p:nvSpPr>
              <p:spPr>
                <a:xfrm>
                  <a:off x="2148179" y="2236786"/>
                  <a:ext cx="288000" cy="288000"/>
                </a:xfrm>
                <a:prstGeom prst="ellipse">
                  <a:avLst/>
                </a:prstGeom>
                <a:solidFill>
                  <a:schemeClr val="accent3"/>
                </a:solidFill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spAutoFit/>
                </a:bodyPr>
                <a:lstStyle/>
                <a:p>
                  <a:pPr marL="0" marR="0" indent="0" algn="l" defTabSz="4572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</a:pPr>
                  <a:endParaRPr kumimoji="0" lang="zh-CN" altLang="en-US" sz="12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ea typeface="+mn-ea"/>
                    <a:cs typeface="+mn-cs"/>
                    <a:sym typeface="Calibri" panose="020F0502020204030204"/>
                  </a:endParaRPr>
                </a:p>
              </p:txBody>
            </p:sp>
            <p:sp>
              <p:nvSpPr>
                <p:cNvPr id="248" name="3">
                  <a:extLst>
                    <a:ext uri="{FF2B5EF4-FFF2-40B4-BE49-F238E27FC236}">
                      <a16:creationId xmlns:a16="http://schemas.microsoft.com/office/drawing/2014/main" id="{875B049A-6DCC-4C3D-AA38-2ED1E5DE1CCF}"/>
                    </a:ext>
                  </a:extLst>
                </p:cNvPr>
                <p:cNvSpPr txBox="1"/>
                <p:nvPr/>
              </p:nvSpPr>
              <p:spPr>
                <a:xfrm>
                  <a:off x="2147152" y="2225625"/>
                  <a:ext cx="288000" cy="28800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none"/>
              </p:style>
              <p:txBody>
                <a:bodyPr rot="0" spcFirstLastPara="1" vertOverflow="overflow" horzOverflow="overflow" vert="horz" wrap="square" lIns="0" tIns="0" rIns="0" bIns="0" numCol="1" spcCol="38100" rtlCol="0" anchor="ctr" anchorCtr="1">
                  <a:noAutofit/>
                </a:bodyPr>
                <a:lstStyle/>
                <a:p>
                  <a:pPr marL="0" marR="0" indent="0" algn="l" defTabSz="4572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</a:pPr>
                  <a:r>
                    <a:rPr lang="en-US" altLang="zh-CN" sz="1000" dirty="0">
                      <a:latin typeface="Comic Sans MS" panose="030F0702030302020204" pitchFamily="66" charset="0"/>
                    </a:rPr>
                    <a:t>3</a:t>
                  </a:r>
                  <a:endParaRPr kumimoji="0" lang="zh-CN" altLang="en-US" sz="10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omic Sans MS" panose="030F0702030302020204" pitchFamily="66" charset="0"/>
                    <a:sym typeface="Calibri" panose="020F0502020204030204"/>
                  </a:endParaRPr>
                </a:p>
              </p:txBody>
            </p:sp>
          </p:grpSp>
          <p:grpSp>
            <p:nvGrpSpPr>
              <p:cNvPr id="238" name="节点6">
                <a:extLst>
                  <a:ext uri="{FF2B5EF4-FFF2-40B4-BE49-F238E27FC236}">
                    <a16:creationId xmlns:a16="http://schemas.microsoft.com/office/drawing/2014/main" id="{6F1133A2-E05E-49CA-A747-571028A01609}"/>
                  </a:ext>
                </a:extLst>
              </p:cNvPr>
              <p:cNvGrpSpPr/>
              <p:nvPr/>
            </p:nvGrpSpPr>
            <p:grpSpPr>
              <a:xfrm>
                <a:off x="5706315" y="3522676"/>
                <a:ext cx="186178" cy="173284"/>
                <a:chOff x="2776200" y="2755304"/>
                <a:chExt cx="288000" cy="288000"/>
              </a:xfrm>
            </p:grpSpPr>
            <p:sp>
              <p:nvSpPr>
                <p:cNvPr id="245" name="node6">
                  <a:extLst>
                    <a:ext uri="{FF2B5EF4-FFF2-40B4-BE49-F238E27FC236}">
                      <a16:creationId xmlns:a16="http://schemas.microsoft.com/office/drawing/2014/main" id="{28CA557E-7694-47A8-893B-443936C292A3}"/>
                    </a:ext>
                  </a:extLst>
                </p:cNvPr>
                <p:cNvSpPr/>
                <p:nvPr/>
              </p:nvSpPr>
              <p:spPr>
                <a:xfrm>
                  <a:off x="2776200" y="2755304"/>
                  <a:ext cx="288000" cy="288000"/>
                </a:xfrm>
                <a:prstGeom prst="ellipse">
                  <a:avLst/>
                </a:prstGeom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spAutoFit/>
                </a:bodyPr>
                <a:lstStyle/>
                <a:p>
                  <a:pPr marL="0" marR="0" indent="0" algn="l" defTabSz="4572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</a:pPr>
                  <a:endParaRPr kumimoji="0" lang="zh-CN" altLang="en-US" sz="12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ea typeface="+mn-ea"/>
                    <a:cs typeface="+mn-cs"/>
                    <a:sym typeface="Calibri" panose="020F0502020204030204"/>
                  </a:endParaRPr>
                </a:p>
              </p:txBody>
            </p:sp>
            <p:sp>
              <p:nvSpPr>
                <p:cNvPr id="246" name="6">
                  <a:extLst>
                    <a:ext uri="{FF2B5EF4-FFF2-40B4-BE49-F238E27FC236}">
                      <a16:creationId xmlns:a16="http://schemas.microsoft.com/office/drawing/2014/main" id="{FEC60213-748D-4736-BE96-778EF4FFB948}"/>
                    </a:ext>
                  </a:extLst>
                </p:cNvPr>
                <p:cNvSpPr txBox="1"/>
                <p:nvPr/>
              </p:nvSpPr>
              <p:spPr>
                <a:xfrm>
                  <a:off x="2776200" y="2755304"/>
                  <a:ext cx="288000" cy="28800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none"/>
              </p:style>
              <p:txBody>
                <a:bodyPr rot="0" spcFirstLastPara="1" vertOverflow="overflow" horzOverflow="overflow" vert="horz" wrap="square" lIns="0" tIns="0" rIns="0" bIns="0" numCol="1" spcCol="38100" rtlCol="0" anchor="ctr" anchorCtr="1">
                  <a:noAutofit/>
                </a:bodyPr>
                <a:lstStyle/>
                <a:p>
                  <a:pPr marL="0" marR="0" indent="0" algn="l" defTabSz="4572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</a:pPr>
                  <a:r>
                    <a:rPr lang="en-US" altLang="zh-CN" sz="1000" dirty="0">
                      <a:latin typeface="Comic Sans MS" panose="030F0702030302020204" pitchFamily="66" charset="0"/>
                    </a:rPr>
                    <a:t>6</a:t>
                  </a:r>
                  <a:endParaRPr kumimoji="0" lang="zh-CN" altLang="en-US" sz="10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omic Sans MS" panose="030F0702030302020204" pitchFamily="66" charset="0"/>
                    <a:sym typeface="Calibri" panose="020F0502020204030204"/>
                  </a:endParaRPr>
                </a:p>
              </p:txBody>
            </p:sp>
          </p:grpSp>
          <p:grpSp>
            <p:nvGrpSpPr>
              <p:cNvPr id="239" name="节点5">
                <a:extLst>
                  <a:ext uri="{FF2B5EF4-FFF2-40B4-BE49-F238E27FC236}">
                    <a16:creationId xmlns:a16="http://schemas.microsoft.com/office/drawing/2014/main" id="{524B67AC-7B9D-4AAD-92F4-CE3D24DB21E5}"/>
                  </a:ext>
                </a:extLst>
              </p:cNvPr>
              <p:cNvGrpSpPr/>
              <p:nvPr/>
            </p:nvGrpSpPr>
            <p:grpSpPr>
              <a:xfrm>
                <a:off x="5855719" y="3080352"/>
                <a:ext cx="187595" cy="175870"/>
                <a:chOff x="3007313" y="2020153"/>
                <a:chExt cx="290191" cy="292298"/>
              </a:xfrm>
            </p:grpSpPr>
            <p:sp>
              <p:nvSpPr>
                <p:cNvPr id="243" name="node5">
                  <a:extLst>
                    <a:ext uri="{FF2B5EF4-FFF2-40B4-BE49-F238E27FC236}">
                      <a16:creationId xmlns:a16="http://schemas.microsoft.com/office/drawing/2014/main" id="{55DA0198-F0F8-4D46-8F7D-E2949C8263B4}"/>
                    </a:ext>
                  </a:extLst>
                </p:cNvPr>
                <p:cNvSpPr/>
                <p:nvPr/>
              </p:nvSpPr>
              <p:spPr>
                <a:xfrm>
                  <a:off x="3007313" y="2020153"/>
                  <a:ext cx="288000" cy="288000"/>
                </a:xfrm>
                <a:prstGeom prst="ellipse">
                  <a:avLst/>
                </a:prstGeom>
                <a:solidFill>
                  <a:schemeClr val="accent3"/>
                </a:solidFill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spAutoFit/>
                </a:bodyPr>
                <a:lstStyle/>
                <a:p>
                  <a:pPr marL="0" marR="0" indent="0" algn="l" defTabSz="4572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</a:pPr>
                  <a:endParaRPr kumimoji="0" lang="zh-CN" altLang="en-US" sz="12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ea typeface="+mn-ea"/>
                    <a:cs typeface="+mn-cs"/>
                    <a:sym typeface="Calibri" panose="020F0502020204030204"/>
                  </a:endParaRPr>
                </a:p>
              </p:txBody>
            </p:sp>
            <p:sp>
              <p:nvSpPr>
                <p:cNvPr id="244" name="5">
                  <a:extLst>
                    <a:ext uri="{FF2B5EF4-FFF2-40B4-BE49-F238E27FC236}">
                      <a16:creationId xmlns:a16="http://schemas.microsoft.com/office/drawing/2014/main" id="{CB9413CA-8C72-489B-ACD2-15413106F0D9}"/>
                    </a:ext>
                  </a:extLst>
                </p:cNvPr>
                <p:cNvSpPr txBox="1"/>
                <p:nvPr/>
              </p:nvSpPr>
              <p:spPr>
                <a:xfrm>
                  <a:off x="3009504" y="2024451"/>
                  <a:ext cx="288000" cy="28800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none"/>
              </p:style>
              <p:txBody>
                <a:bodyPr rot="0" spcFirstLastPara="1" vertOverflow="overflow" horzOverflow="overflow" vert="horz" wrap="square" lIns="0" tIns="0" rIns="0" bIns="0" numCol="1" spcCol="38100" rtlCol="0" anchor="ctr" anchorCtr="1">
                  <a:noAutofit/>
                </a:bodyPr>
                <a:lstStyle/>
                <a:p>
                  <a:pPr marL="0" marR="0" indent="0" algn="l" defTabSz="4572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</a:pPr>
                  <a:r>
                    <a:rPr lang="en-US" altLang="zh-CN" sz="1000" dirty="0">
                      <a:latin typeface="Comic Sans MS" panose="030F0702030302020204" pitchFamily="66" charset="0"/>
                    </a:rPr>
                    <a:t>5</a:t>
                  </a:r>
                  <a:endParaRPr kumimoji="0" lang="zh-CN" altLang="en-US" sz="10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omic Sans MS" panose="030F0702030302020204" pitchFamily="66" charset="0"/>
                    <a:sym typeface="Calibri" panose="020F0502020204030204"/>
                  </a:endParaRPr>
                </a:p>
              </p:txBody>
            </p:sp>
          </p:grpSp>
          <p:grpSp>
            <p:nvGrpSpPr>
              <p:cNvPr id="240" name="节点7">
                <a:extLst>
                  <a:ext uri="{FF2B5EF4-FFF2-40B4-BE49-F238E27FC236}">
                    <a16:creationId xmlns:a16="http://schemas.microsoft.com/office/drawing/2014/main" id="{C726ED60-EDF3-4C24-8F4C-A7FCE82EC968}"/>
                  </a:ext>
                </a:extLst>
              </p:cNvPr>
              <p:cNvGrpSpPr/>
              <p:nvPr/>
            </p:nvGrpSpPr>
            <p:grpSpPr>
              <a:xfrm>
                <a:off x="6242217" y="3366912"/>
                <a:ext cx="187595" cy="173284"/>
                <a:chOff x="3605190" y="2496421"/>
                <a:chExt cx="290191" cy="288000"/>
              </a:xfrm>
            </p:grpSpPr>
            <p:sp>
              <p:nvSpPr>
                <p:cNvPr id="241" name="node7">
                  <a:extLst>
                    <a:ext uri="{FF2B5EF4-FFF2-40B4-BE49-F238E27FC236}">
                      <a16:creationId xmlns:a16="http://schemas.microsoft.com/office/drawing/2014/main" id="{6E7FAA7E-1BE3-492B-BEE8-1CAE24410C35}"/>
                    </a:ext>
                  </a:extLst>
                </p:cNvPr>
                <p:cNvSpPr/>
                <p:nvPr/>
              </p:nvSpPr>
              <p:spPr>
                <a:xfrm>
                  <a:off x="3605190" y="2496421"/>
                  <a:ext cx="288000" cy="288000"/>
                </a:xfrm>
                <a:prstGeom prst="ellipse">
                  <a:avLst/>
                </a:prstGeom>
                <a:ln w="127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1" vertOverflow="overflow" horzOverflow="overflow" vert="horz" wrap="square" lIns="45719" tIns="45719" rIns="45719" bIns="45719" numCol="1" spcCol="38100" rtlCol="0" anchor="ctr">
                  <a:spAutoFit/>
                </a:bodyPr>
                <a:lstStyle/>
                <a:p>
                  <a:pPr marL="0" marR="0" indent="0" algn="l" defTabSz="4572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</a:pPr>
                  <a:endParaRPr kumimoji="0" lang="zh-CN" altLang="en-US" sz="12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ea typeface="+mn-ea"/>
                    <a:cs typeface="+mn-cs"/>
                    <a:sym typeface="Calibri" panose="020F0502020204030204"/>
                  </a:endParaRPr>
                </a:p>
              </p:txBody>
            </p:sp>
            <p:sp>
              <p:nvSpPr>
                <p:cNvPr id="242" name="7">
                  <a:extLst>
                    <a:ext uri="{FF2B5EF4-FFF2-40B4-BE49-F238E27FC236}">
                      <a16:creationId xmlns:a16="http://schemas.microsoft.com/office/drawing/2014/main" id="{4B2ADF6E-7E8C-4BF7-B46B-91CB2B046C43}"/>
                    </a:ext>
                  </a:extLst>
                </p:cNvPr>
                <p:cNvSpPr txBox="1"/>
                <p:nvPr/>
              </p:nvSpPr>
              <p:spPr>
                <a:xfrm>
                  <a:off x="3607381" y="2496421"/>
                  <a:ext cx="288000" cy="28800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</p:spPr>
              <p:style>
                <a:lnRef idx="0">
                  <a:srgbClr val="FFFFFF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none"/>
              </p:style>
              <p:txBody>
                <a:bodyPr rot="0" spcFirstLastPara="1" vertOverflow="overflow" horzOverflow="overflow" vert="horz" wrap="square" lIns="0" tIns="0" rIns="0" bIns="0" numCol="1" spcCol="38100" rtlCol="0" anchor="ctr" anchorCtr="1">
                  <a:noAutofit/>
                </a:bodyPr>
                <a:lstStyle/>
                <a:p>
                  <a:pPr marL="0" marR="0" indent="0" algn="l" defTabSz="4572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</a:pPr>
                  <a:r>
                    <a:rPr lang="en-US" altLang="zh-CN" sz="1000" dirty="0">
                      <a:latin typeface="Comic Sans MS" panose="030F0702030302020204" pitchFamily="66" charset="0"/>
                    </a:rPr>
                    <a:t>7</a:t>
                  </a:r>
                  <a:endParaRPr kumimoji="0" lang="zh-CN" altLang="en-US" sz="10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omic Sans MS" panose="030F0702030302020204" pitchFamily="66" charset="0"/>
                    <a:sym typeface="Calibri" panose="020F0502020204030204"/>
                  </a:endParaRPr>
                </a:p>
              </p:txBody>
            </p:sp>
          </p:grpSp>
        </p:grpSp>
      </p:grpSp>
      <p:sp>
        <p:nvSpPr>
          <p:cNvPr id="5" name="箭头: 右 4">
            <a:extLst>
              <a:ext uri="{FF2B5EF4-FFF2-40B4-BE49-F238E27FC236}">
                <a16:creationId xmlns:a16="http://schemas.microsoft.com/office/drawing/2014/main" id="{74FE0BA6-77E2-4E60-8F77-373F08666997}"/>
              </a:ext>
            </a:extLst>
          </p:cNvPr>
          <p:cNvSpPr/>
          <p:nvPr/>
        </p:nvSpPr>
        <p:spPr>
          <a:xfrm>
            <a:off x="6374952" y="2621672"/>
            <a:ext cx="254851" cy="154723"/>
          </a:xfrm>
          <a:prstGeom prst="rightArrow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</p:txBody>
      </p:sp>
      <p:sp>
        <p:nvSpPr>
          <p:cNvPr id="256" name="TextBox 4">
            <a:extLst>
              <a:ext uri="{FF2B5EF4-FFF2-40B4-BE49-F238E27FC236}">
                <a16:creationId xmlns:a16="http://schemas.microsoft.com/office/drawing/2014/main" id="{47147536-3E38-5B81-1A4A-8741B3330CAE}"/>
              </a:ext>
            </a:extLst>
          </p:cNvPr>
          <p:cNvSpPr txBox="1"/>
          <p:nvPr/>
        </p:nvSpPr>
        <p:spPr>
          <a:xfrm>
            <a:off x="320889" y="275716"/>
            <a:ext cx="8897001" cy="400110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/>
          <a:p>
            <a:pPr>
              <a:defRPr sz="2000" b="1" spc="300">
                <a:solidFill>
                  <a:srgbClr val="2A77E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" sz="2000" b="1" spc="3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1. Problem Definition</a:t>
            </a:r>
            <a:endParaRPr lang="en-US" sz="2000" b="1" spc="300" dirty="0">
              <a:solidFill>
                <a:schemeClr val="tx1"/>
              </a:solidFill>
              <a:latin typeface="Comic Sans MS" panose="030F0702030302020204" pitchFamily="66" charset="0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16553303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aph">
            <a:extLst>
              <a:ext uri="{FF2B5EF4-FFF2-40B4-BE49-F238E27FC236}">
                <a16:creationId xmlns:a16="http://schemas.microsoft.com/office/drawing/2014/main" id="{55375E0C-0EAB-4716-9D80-587BB160D199}"/>
              </a:ext>
            </a:extLst>
          </p:cNvPr>
          <p:cNvGrpSpPr/>
          <p:nvPr/>
        </p:nvGrpSpPr>
        <p:grpSpPr>
          <a:xfrm>
            <a:off x="750569" y="1332506"/>
            <a:ext cx="2851510" cy="1239244"/>
            <a:chOff x="860349" y="1952128"/>
            <a:chExt cx="2851510" cy="1239244"/>
          </a:xfrm>
        </p:grpSpPr>
        <p:cxnSp>
          <p:nvCxnSpPr>
            <p:cNvPr id="83" name="1-2">
              <a:extLst>
                <a:ext uri="{FF2B5EF4-FFF2-40B4-BE49-F238E27FC236}">
                  <a16:creationId xmlns:a16="http://schemas.microsoft.com/office/drawing/2014/main" id="{8791AE6D-31E0-4DFE-ACC4-DB5886C0801B}"/>
                </a:ext>
              </a:extLst>
            </p:cNvPr>
            <p:cNvCxnSpPr>
              <a:stCxn id="2" idx="3"/>
              <a:endCxn id="76" idx="7"/>
            </p:cNvCxnSpPr>
            <p:nvPr/>
          </p:nvCxnSpPr>
          <p:spPr>
            <a:xfrm flipH="1">
              <a:off x="1115210" y="2197951"/>
              <a:ext cx="287048" cy="315598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</p:cxnSp>
        <p:cxnSp>
          <p:nvCxnSpPr>
            <p:cNvPr id="85" name="1-4">
              <a:extLst>
                <a:ext uri="{FF2B5EF4-FFF2-40B4-BE49-F238E27FC236}">
                  <a16:creationId xmlns:a16="http://schemas.microsoft.com/office/drawing/2014/main" id="{1A9C0604-338E-4827-81D2-9AB1B1A4EE90}"/>
                </a:ext>
              </a:extLst>
            </p:cNvPr>
            <p:cNvCxnSpPr>
              <a:stCxn id="76" idx="5"/>
              <a:endCxn id="77" idx="1"/>
            </p:cNvCxnSpPr>
            <p:nvPr/>
          </p:nvCxnSpPr>
          <p:spPr>
            <a:xfrm>
              <a:off x="1115210" y="2717195"/>
              <a:ext cx="364085" cy="228354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</p:cxnSp>
        <p:cxnSp>
          <p:nvCxnSpPr>
            <p:cNvPr id="86" name="2-3">
              <a:extLst>
                <a:ext uri="{FF2B5EF4-FFF2-40B4-BE49-F238E27FC236}">
                  <a16:creationId xmlns:a16="http://schemas.microsoft.com/office/drawing/2014/main" id="{96FD7C5E-A43D-4069-BA80-4D0735C89825}"/>
                </a:ext>
              </a:extLst>
            </p:cNvPr>
            <p:cNvCxnSpPr>
              <a:cxnSpLocks/>
              <a:stCxn id="2" idx="5"/>
              <a:endCxn id="78" idx="1"/>
            </p:cNvCxnSpPr>
            <p:nvPr/>
          </p:nvCxnSpPr>
          <p:spPr>
            <a:xfrm>
              <a:off x="1605904" y="2197951"/>
              <a:ext cx="400930" cy="199963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</p:cxnSp>
        <p:cxnSp>
          <p:nvCxnSpPr>
            <p:cNvPr id="91" name="3-4">
              <a:extLst>
                <a:ext uri="{FF2B5EF4-FFF2-40B4-BE49-F238E27FC236}">
                  <a16:creationId xmlns:a16="http://schemas.microsoft.com/office/drawing/2014/main" id="{25D48877-8276-4374-8C35-AD17B82716AA}"/>
                </a:ext>
              </a:extLst>
            </p:cNvPr>
            <p:cNvCxnSpPr>
              <a:cxnSpLocks/>
              <a:stCxn id="78" idx="3"/>
              <a:endCxn id="77" idx="7"/>
            </p:cNvCxnSpPr>
            <p:nvPr/>
          </p:nvCxnSpPr>
          <p:spPr>
            <a:xfrm flipH="1">
              <a:off x="1682941" y="2601560"/>
              <a:ext cx="323893" cy="343989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</p:cxnSp>
        <p:cxnSp>
          <p:nvCxnSpPr>
            <p:cNvPr id="94" name="3-5">
              <a:extLst>
                <a:ext uri="{FF2B5EF4-FFF2-40B4-BE49-F238E27FC236}">
                  <a16:creationId xmlns:a16="http://schemas.microsoft.com/office/drawing/2014/main" id="{9AA5DECC-7989-408F-AC23-6BCB6519206F}"/>
                </a:ext>
              </a:extLst>
            </p:cNvPr>
            <p:cNvCxnSpPr>
              <a:cxnSpLocks/>
              <a:stCxn id="78" idx="7"/>
              <a:endCxn id="79" idx="2"/>
            </p:cNvCxnSpPr>
            <p:nvPr/>
          </p:nvCxnSpPr>
          <p:spPr>
            <a:xfrm flipV="1">
              <a:off x="2210480" y="2283104"/>
              <a:ext cx="613311" cy="114810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</p:cxnSp>
        <p:cxnSp>
          <p:nvCxnSpPr>
            <p:cNvPr id="98" name="5-6">
              <a:extLst>
                <a:ext uri="{FF2B5EF4-FFF2-40B4-BE49-F238E27FC236}">
                  <a16:creationId xmlns:a16="http://schemas.microsoft.com/office/drawing/2014/main" id="{C0D89FEB-6ED4-487F-A04B-2B6280496C24}"/>
                </a:ext>
              </a:extLst>
            </p:cNvPr>
            <p:cNvCxnSpPr>
              <a:cxnSpLocks/>
              <a:stCxn id="79" idx="3"/>
              <a:endCxn id="80" idx="0"/>
            </p:cNvCxnSpPr>
            <p:nvPr/>
          </p:nvCxnSpPr>
          <p:spPr>
            <a:xfrm flipH="1">
              <a:off x="2736678" y="2384927"/>
              <a:ext cx="129290" cy="489328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</p:cxnSp>
        <p:cxnSp>
          <p:nvCxnSpPr>
            <p:cNvPr id="101" name="5-7">
              <a:extLst>
                <a:ext uri="{FF2B5EF4-FFF2-40B4-BE49-F238E27FC236}">
                  <a16:creationId xmlns:a16="http://schemas.microsoft.com/office/drawing/2014/main" id="{A2492156-D9D2-406D-AFB4-FE0707F4AC98}"/>
                </a:ext>
              </a:extLst>
            </p:cNvPr>
            <p:cNvCxnSpPr>
              <a:cxnSpLocks/>
              <a:stCxn id="79" idx="5"/>
              <a:endCxn id="81" idx="1"/>
            </p:cNvCxnSpPr>
            <p:nvPr/>
          </p:nvCxnSpPr>
          <p:spPr>
            <a:xfrm>
              <a:off x="3069614" y="2384927"/>
              <a:ext cx="394231" cy="272622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</p:cxnSp>
        <p:cxnSp>
          <p:nvCxnSpPr>
            <p:cNvPr id="104" name="4-6">
              <a:extLst>
                <a:ext uri="{FF2B5EF4-FFF2-40B4-BE49-F238E27FC236}">
                  <a16:creationId xmlns:a16="http://schemas.microsoft.com/office/drawing/2014/main" id="{6260563C-71BE-4723-B764-5CCD9C55B134}"/>
                </a:ext>
              </a:extLst>
            </p:cNvPr>
            <p:cNvCxnSpPr>
              <a:cxnSpLocks/>
              <a:stCxn id="77" idx="6"/>
              <a:endCxn id="80" idx="2"/>
            </p:cNvCxnSpPr>
            <p:nvPr/>
          </p:nvCxnSpPr>
          <p:spPr>
            <a:xfrm flipV="1">
              <a:off x="1725118" y="3018255"/>
              <a:ext cx="867560" cy="29117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</p:cxnSp>
        <p:cxnSp>
          <p:nvCxnSpPr>
            <p:cNvPr id="110" name="6-7">
              <a:extLst>
                <a:ext uri="{FF2B5EF4-FFF2-40B4-BE49-F238E27FC236}">
                  <a16:creationId xmlns:a16="http://schemas.microsoft.com/office/drawing/2014/main" id="{B7EEB88E-729A-40CA-B6F5-A959FCBDA604}"/>
                </a:ext>
              </a:extLst>
            </p:cNvPr>
            <p:cNvCxnSpPr>
              <a:cxnSpLocks/>
              <a:stCxn id="80" idx="6"/>
              <a:endCxn id="81" idx="3"/>
            </p:cNvCxnSpPr>
            <p:nvPr/>
          </p:nvCxnSpPr>
          <p:spPr>
            <a:xfrm flipV="1">
              <a:off x="2880678" y="2861195"/>
              <a:ext cx="583167" cy="157060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</p:cxnSp>
        <p:grpSp>
          <p:nvGrpSpPr>
            <p:cNvPr id="117" name="节点2">
              <a:extLst>
                <a:ext uri="{FF2B5EF4-FFF2-40B4-BE49-F238E27FC236}">
                  <a16:creationId xmlns:a16="http://schemas.microsoft.com/office/drawing/2014/main" id="{486E903F-81E9-42F2-B9FA-8A6968FF450C}"/>
                </a:ext>
              </a:extLst>
            </p:cNvPr>
            <p:cNvGrpSpPr/>
            <p:nvPr/>
          </p:nvGrpSpPr>
          <p:grpSpPr>
            <a:xfrm>
              <a:off x="1356224" y="1952128"/>
              <a:ext cx="291857" cy="296735"/>
              <a:chOff x="1539746" y="1833177"/>
              <a:chExt cx="291857" cy="296735"/>
            </a:xfrm>
          </p:grpSpPr>
          <p:sp>
            <p:nvSpPr>
              <p:cNvPr id="2" name="node2">
                <a:extLst>
                  <a:ext uri="{FF2B5EF4-FFF2-40B4-BE49-F238E27FC236}">
                    <a16:creationId xmlns:a16="http://schemas.microsoft.com/office/drawing/2014/main" id="{EB19342D-D9F5-4203-AA3D-605AAAEE443A}"/>
                  </a:ext>
                </a:extLst>
              </p:cNvPr>
              <p:cNvSpPr/>
              <p:nvPr/>
            </p:nvSpPr>
            <p:spPr>
              <a:xfrm>
                <a:off x="1543603" y="1833177"/>
                <a:ext cx="288000" cy="288000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Calibri" panose="020F0502020204030204"/>
                </a:endParaRPr>
              </a:p>
            </p:txBody>
          </p:sp>
          <p:sp>
            <p:nvSpPr>
              <p:cNvPr id="116" name="2">
                <a:extLst>
                  <a:ext uri="{FF2B5EF4-FFF2-40B4-BE49-F238E27FC236}">
                    <a16:creationId xmlns:a16="http://schemas.microsoft.com/office/drawing/2014/main" id="{A04E5551-8239-4F8C-8318-2D7BE334D8E1}"/>
                  </a:ext>
                </a:extLst>
              </p:cNvPr>
              <p:cNvSpPr txBox="1"/>
              <p:nvPr/>
            </p:nvSpPr>
            <p:spPr>
              <a:xfrm>
                <a:off x="1539746" y="1841912"/>
                <a:ext cx="288000" cy="2880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 anchorCtr="1">
                <a:norm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r>
                  <a:rPr lang="en-US" altLang="zh-CN" sz="1400" dirty="0">
                    <a:latin typeface="Comic Sans MS" panose="030F0702030302020204" pitchFamily="66" charset="0"/>
                  </a:rPr>
                  <a:t>2</a:t>
                </a:r>
                <a:endParaRPr kumimoji="0" lang="zh-CN" altLang="en-US" sz="1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omic Sans MS" panose="030F0702030302020204" pitchFamily="66" charset="0"/>
                  <a:sym typeface="Calibri" panose="020F0502020204030204"/>
                </a:endParaRPr>
              </a:p>
            </p:txBody>
          </p:sp>
        </p:grpSp>
        <p:grpSp>
          <p:nvGrpSpPr>
            <p:cNvPr id="145" name="节点1">
              <a:extLst>
                <a:ext uri="{FF2B5EF4-FFF2-40B4-BE49-F238E27FC236}">
                  <a16:creationId xmlns:a16="http://schemas.microsoft.com/office/drawing/2014/main" id="{3772DD56-904D-4DFF-B0AA-750C4690E40D}"/>
                </a:ext>
              </a:extLst>
            </p:cNvPr>
            <p:cNvGrpSpPr/>
            <p:nvPr/>
          </p:nvGrpSpPr>
          <p:grpSpPr>
            <a:xfrm>
              <a:off x="860349" y="2471372"/>
              <a:ext cx="297038" cy="288000"/>
              <a:chOff x="1043871" y="2352421"/>
              <a:chExt cx="297038" cy="288000"/>
            </a:xfrm>
          </p:grpSpPr>
          <p:sp>
            <p:nvSpPr>
              <p:cNvPr id="76" name="node1">
                <a:extLst>
                  <a:ext uri="{FF2B5EF4-FFF2-40B4-BE49-F238E27FC236}">
                    <a16:creationId xmlns:a16="http://schemas.microsoft.com/office/drawing/2014/main" id="{C2AC8CDE-D4E3-4859-8095-176A13D87E81}"/>
                  </a:ext>
                </a:extLst>
              </p:cNvPr>
              <p:cNvSpPr/>
              <p:nvPr/>
            </p:nvSpPr>
            <p:spPr>
              <a:xfrm>
                <a:off x="1052909" y="2352421"/>
                <a:ext cx="288000" cy="288000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Calibri" panose="020F0502020204030204"/>
                </a:endParaRPr>
              </a:p>
            </p:txBody>
          </p:sp>
          <p:sp>
            <p:nvSpPr>
              <p:cNvPr id="139" name="1">
                <a:extLst>
                  <a:ext uri="{FF2B5EF4-FFF2-40B4-BE49-F238E27FC236}">
                    <a16:creationId xmlns:a16="http://schemas.microsoft.com/office/drawing/2014/main" id="{25EE1D3D-6CB8-428E-B9F0-D5210784FBE1}"/>
                  </a:ext>
                </a:extLst>
              </p:cNvPr>
              <p:cNvSpPr txBox="1"/>
              <p:nvPr/>
            </p:nvSpPr>
            <p:spPr>
              <a:xfrm>
                <a:off x="1043871" y="2352421"/>
                <a:ext cx="288000" cy="2880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 anchorCtr="1">
                <a:norm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r>
                  <a:rPr kumimoji="0" lang="en-US" altLang="zh-CN" sz="14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omic Sans MS" panose="030F0702030302020204" pitchFamily="66" charset="0"/>
                    <a:sym typeface="Calibri" panose="020F0502020204030204"/>
                  </a:rPr>
                  <a:t>1</a:t>
                </a:r>
                <a:endParaRPr kumimoji="0" lang="zh-CN" altLang="en-US" sz="1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omic Sans MS" panose="030F0702030302020204" pitchFamily="66" charset="0"/>
                  <a:sym typeface="Calibri" panose="020F0502020204030204"/>
                </a:endParaRPr>
              </a:p>
            </p:txBody>
          </p:sp>
        </p:grpSp>
        <p:grpSp>
          <p:nvGrpSpPr>
            <p:cNvPr id="150" name="节点4">
              <a:extLst>
                <a:ext uri="{FF2B5EF4-FFF2-40B4-BE49-F238E27FC236}">
                  <a16:creationId xmlns:a16="http://schemas.microsoft.com/office/drawing/2014/main" id="{581E1015-86B5-4913-ADF2-B7608A49008B}"/>
                </a:ext>
              </a:extLst>
            </p:cNvPr>
            <p:cNvGrpSpPr/>
            <p:nvPr/>
          </p:nvGrpSpPr>
          <p:grpSpPr>
            <a:xfrm>
              <a:off x="1433976" y="2903372"/>
              <a:ext cx="291142" cy="288000"/>
              <a:chOff x="1617498" y="2784421"/>
              <a:chExt cx="291142" cy="288000"/>
            </a:xfrm>
          </p:grpSpPr>
          <p:sp>
            <p:nvSpPr>
              <p:cNvPr id="77" name="node4">
                <a:extLst>
                  <a:ext uri="{FF2B5EF4-FFF2-40B4-BE49-F238E27FC236}">
                    <a16:creationId xmlns:a16="http://schemas.microsoft.com/office/drawing/2014/main" id="{16F50BC4-7DC1-4E80-A707-836B550B30AB}"/>
                  </a:ext>
                </a:extLst>
              </p:cNvPr>
              <p:cNvSpPr/>
              <p:nvPr/>
            </p:nvSpPr>
            <p:spPr>
              <a:xfrm>
                <a:off x="1620640" y="2784421"/>
                <a:ext cx="288000" cy="288000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Calibri" panose="020F0502020204030204"/>
                </a:endParaRPr>
              </a:p>
            </p:txBody>
          </p:sp>
          <p:sp>
            <p:nvSpPr>
              <p:cNvPr id="140" name="4">
                <a:extLst>
                  <a:ext uri="{FF2B5EF4-FFF2-40B4-BE49-F238E27FC236}">
                    <a16:creationId xmlns:a16="http://schemas.microsoft.com/office/drawing/2014/main" id="{D497327C-21EF-4542-B2A9-4DEE29A7D456}"/>
                  </a:ext>
                </a:extLst>
              </p:cNvPr>
              <p:cNvSpPr txBox="1"/>
              <p:nvPr/>
            </p:nvSpPr>
            <p:spPr>
              <a:xfrm>
                <a:off x="1617498" y="2784421"/>
                <a:ext cx="288000" cy="2880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 anchorCtr="1">
                <a:norm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r>
                  <a:rPr lang="en-US" altLang="zh-CN" sz="1400" dirty="0">
                    <a:latin typeface="Comic Sans MS" panose="030F0702030302020204" pitchFamily="66" charset="0"/>
                  </a:rPr>
                  <a:t>4</a:t>
                </a:r>
                <a:endParaRPr kumimoji="0" lang="zh-CN" altLang="en-US" sz="1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omic Sans MS" panose="030F0702030302020204" pitchFamily="66" charset="0"/>
                  <a:sym typeface="Calibri" panose="020F0502020204030204"/>
                </a:endParaRPr>
              </a:p>
            </p:txBody>
          </p:sp>
        </p:grpSp>
        <p:grpSp>
          <p:nvGrpSpPr>
            <p:cNvPr id="149" name="节点3">
              <a:extLst>
                <a:ext uri="{FF2B5EF4-FFF2-40B4-BE49-F238E27FC236}">
                  <a16:creationId xmlns:a16="http://schemas.microsoft.com/office/drawing/2014/main" id="{7250D897-0BC4-42C6-8114-34040D6B9315}"/>
                </a:ext>
              </a:extLst>
            </p:cNvPr>
            <p:cNvGrpSpPr/>
            <p:nvPr/>
          </p:nvGrpSpPr>
          <p:grpSpPr>
            <a:xfrm>
              <a:off x="1963630" y="2344576"/>
              <a:ext cx="289027" cy="299161"/>
              <a:chOff x="2147152" y="2225625"/>
              <a:chExt cx="289027" cy="299161"/>
            </a:xfrm>
          </p:grpSpPr>
          <p:sp>
            <p:nvSpPr>
              <p:cNvPr id="78" name="node3">
                <a:extLst>
                  <a:ext uri="{FF2B5EF4-FFF2-40B4-BE49-F238E27FC236}">
                    <a16:creationId xmlns:a16="http://schemas.microsoft.com/office/drawing/2014/main" id="{0EEC2932-2449-41FB-8C1B-77C3F7480700}"/>
                  </a:ext>
                </a:extLst>
              </p:cNvPr>
              <p:cNvSpPr/>
              <p:nvPr/>
            </p:nvSpPr>
            <p:spPr>
              <a:xfrm>
                <a:off x="2148179" y="2236786"/>
                <a:ext cx="288000" cy="288000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Calibri" panose="020F0502020204030204"/>
                </a:endParaRPr>
              </a:p>
            </p:txBody>
          </p:sp>
          <p:sp>
            <p:nvSpPr>
              <p:cNvPr id="141" name="3">
                <a:extLst>
                  <a:ext uri="{FF2B5EF4-FFF2-40B4-BE49-F238E27FC236}">
                    <a16:creationId xmlns:a16="http://schemas.microsoft.com/office/drawing/2014/main" id="{DC5FC49F-2F63-441D-82DF-92F7413CD076}"/>
                  </a:ext>
                </a:extLst>
              </p:cNvPr>
              <p:cNvSpPr txBox="1"/>
              <p:nvPr/>
            </p:nvSpPr>
            <p:spPr>
              <a:xfrm>
                <a:off x="2147152" y="2225625"/>
                <a:ext cx="288000" cy="2880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 anchorCtr="1">
                <a:norm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r>
                  <a:rPr lang="en-US" altLang="zh-CN" sz="1400" dirty="0">
                    <a:latin typeface="Comic Sans MS" panose="030F0702030302020204" pitchFamily="66" charset="0"/>
                  </a:rPr>
                  <a:t>3</a:t>
                </a:r>
                <a:endParaRPr kumimoji="0" lang="zh-CN" altLang="en-US" sz="1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omic Sans MS" panose="030F0702030302020204" pitchFamily="66" charset="0"/>
                  <a:sym typeface="Calibri" panose="020F0502020204030204"/>
                </a:endParaRPr>
              </a:p>
            </p:txBody>
          </p:sp>
        </p:grpSp>
        <p:grpSp>
          <p:nvGrpSpPr>
            <p:cNvPr id="147" name="节点6">
              <a:extLst>
                <a:ext uri="{FF2B5EF4-FFF2-40B4-BE49-F238E27FC236}">
                  <a16:creationId xmlns:a16="http://schemas.microsoft.com/office/drawing/2014/main" id="{DDB27279-94A0-4B30-AA3C-66101D999122}"/>
                </a:ext>
              </a:extLst>
            </p:cNvPr>
            <p:cNvGrpSpPr/>
            <p:nvPr/>
          </p:nvGrpSpPr>
          <p:grpSpPr>
            <a:xfrm>
              <a:off x="2592678" y="2874255"/>
              <a:ext cx="288000" cy="288000"/>
              <a:chOff x="2776200" y="2755304"/>
              <a:chExt cx="288000" cy="288000"/>
            </a:xfrm>
          </p:grpSpPr>
          <p:sp>
            <p:nvSpPr>
              <p:cNvPr id="80" name="node6">
                <a:extLst>
                  <a:ext uri="{FF2B5EF4-FFF2-40B4-BE49-F238E27FC236}">
                    <a16:creationId xmlns:a16="http://schemas.microsoft.com/office/drawing/2014/main" id="{5B1AD0F6-9F09-4E13-AC2F-001BF16E579A}"/>
                  </a:ext>
                </a:extLst>
              </p:cNvPr>
              <p:cNvSpPr/>
              <p:nvPr/>
            </p:nvSpPr>
            <p:spPr>
              <a:xfrm>
                <a:off x="2776200" y="2755304"/>
                <a:ext cx="288000" cy="288000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Calibri" panose="020F0502020204030204"/>
                </a:endParaRPr>
              </a:p>
            </p:txBody>
          </p:sp>
          <p:sp>
            <p:nvSpPr>
              <p:cNvPr id="142" name="6">
                <a:extLst>
                  <a:ext uri="{FF2B5EF4-FFF2-40B4-BE49-F238E27FC236}">
                    <a16:creationId xmlns:a16="http://schemas.microsoft.com/office/drawing/2014/main" id="{41E84379-D068-4872-89E5-92755B9F26A3}"/>
                  </a:ext>
                </a:extLst>
              </p:cNvPr>
              <p:cNvSpPr txBox="1"/>
              <p:nvPr/>
            </p:nvSpPr>
            <p:spPr>
              <a:xfrm>
                <a:off x="2776200" y="2755304"/>
                <a:ext cx="288000" cy="2880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 anchorCtr="1">
                <a:norm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r>
                  <a:rPr lang="en-US" altLang="zh-CN" sz="1400" dirty="0">
                    <a:latin typeface="Comic Sans MS" panose="030F0702030302020204" pitchFamily="66" charset="0"/>
                  </a:rPr>
                  <a:t>6</a:t>
                </a:r>
                <a:endParaRPr kumimoji="0" lang="zh-CN" altLang="en-US" sz="1400" b="0" i="0" u="none" strike="noStrike" cap="none" spc="0" normalizeH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omic Sans MS" panose="030F0702030302020204" pitchFamily="66" charset="0"/>
                  <a:sym typeface="Calibri" panose="020F0502020204030204"/>
                </a:endParaRPr>
              </a:p>
            </p:txBody>
          </p:sp>
        </p:grpSp>
        <p:grpSp>
          <p:nvGrpSpPr>
            <p:cNvPr id="148" name="节点5">
              <a:extLst>
                <a:ext uri="{FF2B5EF4-FFF2-40B4-BE49-F238E27FC236}">
                  <a16:creationId xmlns:a16="http://schemas.microsoft.com/office/drawing/2014/main" id="{5CC06087-1F46-4528-ADE5-71AD576B6D1E}"/>
                </a:ext>
              </a:extLst>
            </p:cNvPr>
            <p:cNvGrpSpPr/>
            <p:nvPr/>
          </p:nvGrpSpPr>
          <p:grpSpPr>
            <a:xfrm>
              <a:off x="2823791" y="2139104"/>
              <a:ext cx="290191" cy="292298"/>
              <a:chOff x="3007313" y="2020153"/>
              <a:chExt cx="290191" cy="292298"/>
            </a:xfrm>
          </p:grpSpPr>
          <p:sp>
            <p:nvSpPr>
              <p:cNvPr id="79" name="node5">
                <a:extLst>
                  <a:ext uri="{FF2B5EF4-FFF2-40B4-BE49-F238E27FC236}">
                    <a16:creationId xmlns:a16="http://schemas.microsoft.com/office/drawing/2014/main" id="{80872ED2-F285-470A-B246-C90248F2F0BA}"/>
                  </a:ext>
                </a:extLst>
              </p:cNvPr>
              <p:cNvSpPr/>
              <p:nvPr/>
            </p:nvSpPr>
            <p:spPr>
              <a:xfrm>
                <a:off x="3007313" y="2020153"/>
                <a:ext cx="288000" cy="288000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Calibri" panose="020F0502020204030204"/>
                </a:endParaRPr>
              </a:p>
            </p:txBody>
          </p:sp>
          <p:sp>
            <p:nvSpPr>
              <p:cNvPr id="143" name="5">
                <a:extLst>
                  <a:ext uri="{FF2B5EF4-FFF2-40B4-BE49-F238E27FC236}">
                    <a16:creationId xmlns:a16="http://schemas.microsoft.com/office/drawing/2014/main" id="{72F7F41D-65A5-4710-BA38-140F5841443B}"/>
                  </a:ext>
                </a:extLst>
              </p:cNvPr>
              <p:cNvSpPr txBox="1"/>
              <p:nvPr/>
            </p:nvSpPr>
            <p:spPr>
              <a:xfrm>
                <a:off x="3009504" y="2024451"/>
                <a:ext cx="288000" cy="2880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 anchorCtr="1">
                <a:norm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r>
                  <a:rPr lang="en-US" altLang="zh-CN" sz="1400" dirty="0">
                    <a:latin typeface="Comic Sans MS" panose="030F0702030302020204" pitchFamily="66" charset="0"/>
                  </a:rPr>
                  <a:t>5</a:t>
                </a:r>
                <a:endParaRPr kumimoji="0" lang="zh-CN" altLang="en-US" sz="1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omic Sans MS" panose="030F0702030302020204" pitchFamily="66" charset="0"/>
                  <a:sym typeface="Calibri" panose="020F0502020204030204"/>
                </a:endParaRPr>
              </a:p>
            </p:txBody>
          </p:sp>
        </p:grpSp>
        <p:grpSp>
          <p:nvGrpSpPr>
            <p:cNvPr id="146" name="节点7">
              <a:extLst>
                <a:ext uri="{FF2B5EF4-FFF2-40B4-BE49-F238E27FC236}">
                  <a16:creationId xmlns:a16="http://schemas.microsoft.com/office/drawing/2014/main" id="{31162823-E2A1-4C8D-8658-2837218A0D73}"/>
                </a:ext>
              </a:extLst>
            </p:cNvPr>
            <p:cNvGrpSpPr/>
            <p:nvPr/>
          </p:nvGrpSpPr>
          <p:grpSpPr>
            <a:xfrm>
              <a:off x="3421668" y="2615372"/>
              <a:ext cx="290191" cy="288000"/>
              <a:chOff x="3605190" y="2496421"/>
              <a:chExt cx="290191" cy="288000"/>
            </a:xfrm>
          </p:grpSpPr>
          <p:sp>
            <p:nvSpPr>
              <p:cNvPr id="81" name="node7">
                <a:extLst>
                  <a:ext uri="{FF2B5EF4-FFF2-40B4-BE49-F238E27FC236}">
                    <a16:creationId xmlns:a16="http://schemas.microsoft.com/office/drawing/2014/main" id="{181981B7-9B15-45D1-919C-6322F22FF106}"/>
                  </a:ext>
                </a:extLst>
              </p:cNvPr>
              <p:cNvSpPr/>
              <p:nvPr/>
            </p:nvSpPr>
            <p:spPr>
              <a:xfrm>
                <a:off x="3605190" y="2496421"/>
                <a:ext cx="288000" cy="288000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Calibri" panose="020F0502020204030204"/>
                </a:endParaRPr>
              </a:p>
            </p:txBody>
          </p:sp>
          <p:sp>
            <p:nvSpPr>
              <p:cNvPr id="144" name="7">
                <a:extLst>
                  <a:ext uri="{FF2B5EF4-FFF2-40B4-BE49-F238E27FC236}">
                    <a16:creationId xmlns:a16="http://schemas.microsoft.com/office/drawing/2014/main" id="{685FCDD4-326F-46CB-8E1F-35CD56172FC9}"/>
                  </a:ext>
                </a:extLst>
              </p:cNvPr>
              <p:cNvSpPr txBox="1"/>
              <p:nvPr/>
            </p:nvSpPr>
            <p:spPr>
              <a:xfrm>
                <a:off x="3607381" y="2496421"/>
                <a:ext cx="288000" cy="2880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 anchorCtr="1">
                <a:norm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r>
                  <a:rPr lang="en-US" altLang="zh-CN" sz="1400" dirty="0">
                    <a:latin typeface="Comic Sans MS" panose="030F0702030302020204" pitchFamily="66" charset="0"/>
                  </a:rPr>
                  <a:t>7</a:t>
                </a:r>
                <a:endParaRPr kumimoji="0" lang="zh-CN" altLang="en-US" sz="1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omic Sans MS" panose="030F0702030302020204" pitchFamily="66" charset="0"/>
                  <a:sym typeface="Calibri" panose="020F0502020204030204"/>
                </a:endParaRP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9CC3578F-419C-4991-9BD5-6A46ABC83F91}"/>
                  </a:ext>
                </a:extLst>
              </p:cNvPr>
              <p:cNvSpPr txBox="1"/>
              <p:nvPr/>
            </p:nvSpPr>
            <p:spPr>
              <a:xfrm>
                <a:off x="4091419" y="1179244"/>
                <a:ext cx="3982412" cy="142936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t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kumimoji="0" lang="en-US" altLang="zh-CN" sz="1400" b="0" i="0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omic Sans MS" panose="030F0702030302020204" pitchFamily="66" charset="0"/>
                          <a:sym typeface="Calibri" panose="020F0502020204030204"/>
                        </a:rPr>
                        <m:t>L</m:t>
                      </m:r>
                      <m:r>
                        <m:rPr>
                          <m:nor/>
                        </m:rPr>
                        <a:rPr kumimoji="0" lang="en-US" altLang="zh-CN" sz="1400" b="0" i="0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omic Sans MS" panose="030F0702030302020204" pitchFamily="66" charset="0"/>
                          <a:sym typeface="Calibri" panose="020F0502020204030204"/>
                        </a:rPr>
                        <m:t>=</m:t>
                      </m:r>
                      <m:r>
                        <m:rPr>
                          <m:nor/>
                        </m:rPr>
                        <a:rPr kumimoji="0" lang="en-US" altLang="zh-CN" sz="1400" b="0" i="0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omic Sans MS" panose="030F0702030302020204" pitchFamily="66" charset="0"/>
                          <a:sym typeface="Calibri" panose="020F0502020204030204"/>
                        </a:rPr>
                        <m:t>D</m:t>
                      </m:r>
                      <m:r>
                        <m:rPr>
                          <m:nor/>
                        </m:rPr>
                        <a:rPr kumimoji="0" lang="en-US" altLang="zh-CN" sz="1400" b="0" i="0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omic Sans MS" panose="030F0702030302020204" pitchFamily="66" charset="0"/>
                          <a:sym typeface="Calibri" panose="020F0502020204030204"/>
                        </a:rPr>
                        <m:t>−</m:t>
                      </m:r>
                      <m:r>
                        <m:rPr>
                          <m:nor/>
                        </m:rPr>
                        <a:rPr kumimoji="0" lang="en-US" altLang="zh-CN" sz="1400" b="0" i="0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omic Sans MS" panose="030F0702030302020204" pitchFamily="66" charset="0"/>
                          <a:sym typeface="Calibri" panose="020F0502020204030204"/>
                        </a:rPr>
                        <m:t>A</m:t>
                      </m:r>
                      <m:r>
                        <m:rPr>
                          <m:nor/>
                        </m:rPr>
                        <a:rPr kumimoji="0" lang="en-US" altLang="zh-CN" sz="1400" b="0" i="0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omic Sans MS" panose="030F0702030302020204" pitchFamily="66" charset="0"/>
                          <a:sym typeface="Calibri" panose="020F0502020204030204"/>
                        </a:rPr>
                        <m:t>=</m:t>
                      </m:r>
                      <m:d>
                        <m:dPr>
                          <m:ctrlPr>
                            <a:rPr kumimoji="0" lang="en-US" altLang="zh-CN" sz="14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libri" panose="020F0502020204030204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7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nor/>
                                    <m:brk m:alnAt="7"/>
                                  </m:rPr>
                                  <a:rPr lang="en-US" altLang="zh-CN" sz="1400" b="0" i="0" smtClean="0">
                                    <a:latin typeface="Comic Sans MS" panose="030F0702030302020204" pitchFamily="66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 altLang="zh-CN" sz="1400" b="0" i="0" smtClean="0">
                                    <a:latin typeface="Comic Sans MS" panose="030F0702030302020204" pitchFamily="66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 altLang="zh-CN" sz="1400" b="0" i="0" smtClean="0">
                                    <a:latin typeface="Comic Sans MS" panose="030F0702030302020204" pitchFamily="66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 altLang="zh-CN" sz="1400">
                                    <a:latin typeface="Comic Sans MS" panose="030F0702030302020204" pitchFamily="66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 altLang="zh-CN" sz="1400" b="0" i="0" smtClean="0">
                                    <a:latin typeface="Comic Sans MS" panose="030F0702030302020204" pitchFamily="66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 altLang="zh-CN" sz="1400" b="0" i="0" smtClean="0">
                                    <a:latin typeface="Comic Sans MS" panose="030F0702030302020204" pitchFamily="66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 altLang="zh-CN" sz="1400" b="0" i="0" smtClean="0">
                                    <a:latin typeface="Comic Sans MS" panose="030F0702030302020204" pitchFamily="66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US" altLang="zh-CN" sz="1400">
                                    <a:latin typeface="Comic Sans MS" panose="030F0702030302020204" pitchFamily="66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 altLang="zh-CN" sz="1400" b="0" i="0" smtClean="0">
                                    <a:latin typeface="Comic Sans MS" panose="030F0702030302020204" pitchFamily="66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 altLang="zh-CN" sz="1400">
                                    <a:latin typeface="Comic Sans MS" panose="030F0702030302020204" pitchFamily="66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 altLang="zh-CN" sz="1400" b="0" i="0" smtClean="0">
                                    <a:latin typeface="Comic Sans MS" panose="030F0702030302020204" pitchFamily="66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 altLang="zh-CN" sz="1400" b="0" i="0" smtClean="0">
                                    <a:latin typeface="Comic Sans MS" panose="030F0702030302020204" pitchFamily="66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 altLang="zh-CN" sz="1400" b="0" i="0" smtClean="0">
                                    <a:latin typeface="Comic Sans MS" panose="030F0702030302020204" pitchFamily="66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 altLang="zh-CN" sz="1400" b="0" i="0" smtClean="0">
                                    <a:latin typeface="Comic Sans MS" panose="030F0702030302020204" pitchFamily="66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US" altLang="zh-CN" sz="1400" b="0" i="0" smtClean="0">
                                    <a:latin typeface="Comic Sans MS" panose="030F0702030302020204" pitchFamily="66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 altLang="zh-CN" sz="1400">
                                    <a:latin typeface="Comic Sans MS" panose="030F0702030302020204" pitchFamily="66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 altLang="zh-CN" sz="1400" b="0" i="0" smtClean="0">
                                    <a:latin typeface="Comic Sans MS" panose="030F0702030302020204" pitchFamily="66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 altLang="zh-CN" sz="1400">
                                    <a:latin typeface="Comic Sans MS" panose="030F0702030302020204" pitchFamily="66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 altLang="zh-CN" sz="1400">
                                    <a:latin typeface="Comic Sans MS" panose="030F0702030302020204" pitchFamily="66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 altLang="zh-CN" sz="1400" b="0" i="0" smtClean="0">
                                    <a:latin typeface="Comic Sans MS" panose="030F0702030302020204" pitchFamily="66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 altLang="zh-CN" sz="1400" b="0" i="0" smtClean="0">
                                    <a:latin typeface="Comic Sans MS" panose="030F0702030302020204" pitchFamily="66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US" altLang="zh-CN" sz="1400">
                                    <a:latin typeface="Comic Sans MS" panose="030F0702030302020204" pitchFamily="66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 altLang="zh-CN" sz="1400" b="0" i="0" smtClean="0">
                                    <a:latin typeface="Comic Sans MS" panose="030F0702030302020204" pitchFamily="66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 altLang="zh-CN" sz="1400">
                                    <a:latin typeface="Comic Sans MS" panose="030F0702030302020204" pitchFamily="66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 altLang="zh-CN" sz="1400" b="0" i="0" smtClean="0">
                                    <a:latin typeface="Comic Sans MS" panose="030F0702030302020204" pitchFamily="66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 altLang="zh-CN" sz="1400" b="0" i="0" smtClean="0">
                                    <a:latin typeface="Comic Sans MS" panose="030F0702030302020204" pitchFamily="66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 altLang="zh-CN" sz="1400">
                                    <a:latin typeface="Comic Sans MS" panose="030F0702030302020204" pitchFamily="66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 altLang="zh-CN" sz="1400" b="0" i="0" smtClean="0">
                                    <a:latin typeface="Comic Sans MS" panose="030F0702030302020204" pitchFamily="66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US" altLang="zh-CN" sz="1400" b="0" i="0" smtClean="0">
                                    <a:latin typeface="Comic Sans MS" panose="030F0702030302020204" pitchFamily="66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 altLang="zh-CN" sz="1400" b="0" i="0" smtClean="0">
                                    <a:latin typeface="Comic Sans MS" panose="030F0702030302020204" pitchFamily="66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 altLang="zh-CN" sz="1400">
                                    <a:latin typeface="Comic Sans MS" panose="030F0702030302020204" pitchFamily="66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 altLang="zh-CN" sz="1400" b="0" i="0" smtClean="0">
                                    <a:latin typeface="Comic Sans MS" panose="030F0702030302020204" pitchFamily="66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 altLang="zh-CN" sz="1400" b="0" i="0" smtClean="0">
                                    <a:latin typeface="Comic Sans MS" panose="030F0702030302020204" pitchFamily="66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 altLang="zh-CN" sz="1400">
                                    <a:latin typeface="Comic Sans MS" panose="030F0702030302020204" pitchFamily="66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 altLang="zh-CN" sz="1400">
                                    <a:latin typeface="Comic Sans MS" panose="030F0702030302020204" pitchFamily="66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US" altLang="zh-CN" sz="1400" b="0" i="0" smtClean="0">
                                    <a:latin typeface="Comic Sans MS" panose="030F0702030302020204" pitchFamily="66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 altLang="zh-CN" sz="1400" b="0" i="0" smtClean="0">
                                    <a:latin typeface="Comic Sans MS" panose="030F0702030302020204" pitchFamily="66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 altLang="zh-CN" sz="1400" b="0" i="0" smtClean="0">
                                    <a:latin typeface="Comic Sans MS" panose="030F0702030302020204" pitchFamily="66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 altLang="zh-CN" sz="1400">
                                    <a:latin typeface="Comic Sans MS" panose="030F0702030302020204" pitchFamily="66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 altLang="zh-CN" sz="1400">
                                    <a:latin typeface="Comic Sans MS" panose="030F0702030302020204" pitchFamily="66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 altLang="zh-CN" sz="1400" b="0" i="0" smtClean="0">
                                    <a:latin typeface="Comic Sans MS" panose="030F0702030302020204" pitchFamily="66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 altLang="zh-CN" sz="1400">
                                    <a:latin typeface="Comic Sans MS" panose="030F0702030302020204" pitchFamily="66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US" altLang="zh-CN" sz="1400" b="0" i="0" smtClean="0">
                                    <a:latin typeface="Comic Sans MS" panose="030F0702030302020204" pitchFamily="66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 altLang="zh-CN" sz="1400" b="0" i="0" smtClean="0">
                                    <a:latin typeface="Comic Sans MS" panose="030F0702030302020204" pitchFamily="66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 altLang="zh-CN" sz="1400" b="0" i="0" smtClean="0">
                                    <a:latin typeface="Comic Sans MS" panose="030F0702030302020204" pitchFamily="66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 altLang="zh-CN" sz="1400" b="0" i="0" smtClean="0">
                                    <a:latin typeface="Comic Sans MS" panose="030F0702030302020204" pitchFamily="66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 altLang="zh-CN" sz="1400">
                                    <a:latin typeface="Comic Sans MS" panose="030F0702030302020204" pitchFamily="66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 altLang="zh-CN" sz="1400">
                                    <a:latin typeface="Comic Sans MS" panose="030F0702030302020204" pitchFamily="66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 altLang="zh-CN" sz="1400" b="0" i="0" smtClean="0">
                                    <a:latin typeface="Comic Sans MS" panose="030F0702030302020204" pitchFamily="66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0" lang="zh-CN" altLang="en-US" sz="1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omic Sans MS" panose="030F0702030302020204" pitchFamily="66" charset="0"/>
                  <a:sym typeface="Calibri" panose="020F0502020204030204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9CC3578F-419C-4991-9BD5-6A46ABC83F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1419" y="1179244"/>
                <a:ext cx="3982412" cy="142936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2700" cap="flat">
                <a:noFill/>
                <a:miter lim="400000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文本框 37">
            <a:extLst>
              <a:ext uri="{FF2B5EF4-FFF2-40B4-BE49-F238E27FC236}">
                <a16:creationId xmlns:a16="http://schemas.microsoft.com/office/drawing/2014/main" id="{92B65AD0-5A08-43E3-BAE5-432969569868}"/>
              </a:ext>
            </a:extLst>
          </p:cNvPr>
          <p:cNvSpPr txBox="1"/>
          <p:nvPr/>
        </p:nvSpPr>
        <p:spPr>
          <a:xfrm>
            <a:off x="356870" y="787400"/>
            <a:ext cx="4630420" cy="33591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indent="-285750">
              <a:buFont typeface="Wingdings" panose="05000000000000000000" charset="0"/>
              <a:buChar char=""/>
            </a:pPr>
            <a:r>
              <a:rPr lang="en-US" altLang="zh-CN" sz="1600" b="1" spc="300" dirty="0">
                <a:solidFill>
                  <a:srgbClr val="FF0000"/>
                </a:solidFill>
                <a:latin typeface="Comic Sans MS" panose="030F0702030302020204" pitchFamily="66" charset="0"/>
                <a:ea typeface="微软雅黑" panose="020B0503020204020204" charset="-122"/>
              </a:rPr>
              <a:t>Matrix-tree Theorem</a:t>
            </a:r>
            <a:endParaRPr lang="zh-CN" altLang="en-US" sz="1600" b="1" spc="300" dirty="0">
              <a:solidFill>
                <a:srgbClr val="FF0000"/>
              </a:solidFill>
              <a:latin typeface="Comic Sans MS" panose="030F0702030302020204" pitchFamily="66" charset="0"/>
              <a:ea typeface="微软雅黑" panose="020B0503020204020204" charset="-122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B9B8FECD-0D56-430F-B277-8B6FE0F375F1}"/>
              </a:ext>
            </a:extLst>
          </p:cNvPr>
          <p:cNvSpPr txBox="1"/>
          <p:nvPr/>
        </p:nvSpPr>
        <p:spPr>
          <a:xfrm>
            <a:off x="727383" y="2868185"/>
            <a:ext cx="5405562" cy="3077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i="0" dirty="0">
                <a:solidFill>
                  <a:schemeClr val="tx1"/>
                </a:solidFill>
                <a:latin typeface="Comic Sans MS" panose="030F0702030302020204" pitchFamily="66" charset="0"/>
              </a:rPr>
              <a:t>A well-known result lies at the heart of Graph Theory</a:t>
            </a:r>
            <a:endParaRPr sz="1400" i="0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354894B8-ADE7-47A5-AB1B-80C709D22BED}"/>
                  </a:ext>
                </a:extLst>
              </p:cNvPr>
              <p:cNvSpPr txBox="1"/>
              <p:nvPr/>
            </p:nvSpPr>
            <p:spPr>
              <a:xfrm>
                <a:off x="1997850" y="3501512"/>
                <a:ext cx="4574308" cy="37715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kumimoji="0" lang="en-US" altLang="zh-CN" sz="1800" b="0" i="0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omic Sans MS" panose="030F0702030302020204" pitchFamily="66" charset="0"/>
                          <a:sym typeface="Calibri" panose="020F0502020204030204"/>
                        </a:rPr>
                        <m:t>det</m:t>
                      </m:r>
                      <m:r>
                        <m:rPr>
                          <m:nor/>
                        </m:rPr>
                        <a:rPr kumimoji="0" lang="en-US" altLang="zh-CN" sz="1800" b="0" i="0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omic Sans MS" panose="030F0702030302020204" pitchFamily="66" charset="0"/>
                          <a:sym typeface="Calibri" panose="020F0502020204030204"/>
                        </a:rPr>
                        <m:t>(</m:t>
                      </m:r>
                      <m:r>
                        <m:rPr>
                          <m:nor/>
                        </m:rPr>
                        <a:rPr kumimoji="0" lang="en-US" altLang="zh-CN" sz="1800" b="0" i="0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omic Sans MS" panose="030F0702030302020204" pitchFamily="66" charset="0"/>
                          <a:sym typeface="Calibri" panose="020F0502020204030204"/>
                        </a:rPr>
                        <m:t>Lv</m:t>
                      </m:r>
                      <m:r>
                        <m:rPr>
                          <m:nor/>
                        </m:rPr>
                        <a:rPr kumimoji="0" lang="en-US" altLang="zh-CN" sz="1800" b="0" i="0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omic Sans MS" panose="030F0702030302020204" pitchFamily="66" charset="0"/>
                          <a:sym typeface="Calibri" panose="020F0502020204030204"/>
                        </a:rPr>
                        <m:t>) = # </m:t>
                      </m:r>
                      <m:r>
                        <m:rPr>
                          <m:nor/>
                        </m:rPr>
                        <a:rPr kumimoji="0" lang="en-US" altLang="zh-CN" sz="1800" b="0" i="0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omic Sans MS" panose="030F0702030302020204" pitchFamily="66" charset="0"/>
                          <a:sym typeface="Calibri" panose="020F0502020204030204"/>
                        </a:rPr>
                        <m:t>of</m:t>
                      </m:r>
                      <m:r>
                        <m:rPr>
                          <m:nor/>
                        </m:rPr>
                        <a:rPr kumimoji="0" lang="en-US" altLang="zh-CN" sz="1800" b="0" i="0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omic Sans MS" panose="030F0702030302020204" pitchFamily="66" charset="0"/>
                          <a:sym typeface="Calibri" panose="020F0502020204030204"/>
                        </a:rPr>
                        <m:t> </m:t>
                      </m:r>
                      <m:r>
                        <m:rPr>
                          <m:nor/>
                        </m:rPr>
                        <a:rPr kumimoji="0" lang="en-US" altLang="zh-CN" sz="1800" b="0" i="0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omic Sans MS" panose="030F0702030302020204" pitchFamily="66" charset="0"/>
                          <a:sym typeface="Calibri" panose="020F0502020204030204"/>
                        </a:rPr>
                        <m:t>spanning</m:t>
                      </m:r>
                      <m:r>
                        <m:rPr>
                          <m:nor/>
                        </m:rPr>
                        <a:rPr kumimoji="0" lang="en-US" altLang="zh-CN" sz="1800" b="0" i="0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omic Sans MS" panose="030F0702030302020204" pitchFamily="66" charset="0"/>
                          <a:sym typeface="Calibri" panose="020F0502020204030204"/>
                        </a:rPr>
                        <m:t> </m:t>
                      </m:r>
                      <m:r>
                        <m:rPr>
                          <m:nor/>
                        </m:rPr>
                        <a:rPr kumimoji="0" lang="en-US" altLang="zh-CN" sz="1800" b="0" i="0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omic Sans MS" panose="030F0702030302020204" pitchFamily="66" charset="0"/>
                          <a:sym typeface="Calibri" panose="020F0502020204030204"/>
                        </a:rPr>
                        <m:t>trees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354894B8-ADE7-47A5-AB1B-80C709D22B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7850" y="3501512"/>
                <a:ext cx="4574308" cy="377155"/>
              </a:xfrm>
              <a:prstGeom prst="rect">
                <a:avLst/>
              </a:prstGeom>
              <a:blipFill>
                <a:blip r:embed="rId3"/>
                <a:stretch>
                  <a:fillRect b="-19355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1" name="RSF2">
            <a:extLst>
              <a:ext uri="{FF2B5EF4-FFF2-40B4-BE49-F238E27FC236}">
                <a16:creationId xmlns:a16="http://schemas.microsoft.com/office/drawing/2014/main" id="{63A4FC6F-240A-4D72-8475-E98764A67790}"/>
              </a:ext>
            </a:extLst>
          </p:cNvPr>
          <p:cNvGrpSpPr/>
          <p:nvPr/>
        </p:nvGrpSpPr>
        <p:grpSpPr>
          <a:xfrm>
            <a:off x="6132945" y="3472395"/>
            <a:ext cx="898850" cy="381298"/>
            <a:chOff x="1052910" y="1833177"/>
            <a:chExt cx="2840280" cy="1239244"/>
          </a:xfrm>
        </p:grpSpPr>
        <p:cxnSp>
          <p:nvCxnSpPr>
            <p:cNvPr id="52" name="1-4">
              <a:extLst>
                <a:ext uri="{FF2B5EF4-FFF2-40B4-BE49-F238E27FC236}">
                  <a16:creationId xmlns:a16="http://schemas.microsoft.com/office/drawing/2014/main" id="{93B8A7D0-DF73-4766-86E8-A281E6C06317}"/>
                </a:ext>
              </a:extLst>
            </p:cNvPr>
            <p:cNvCxnSpPr>
              <a:cxnSpLocks/>
              <a:stCxn id="59" idx="5"/>
              <a:endCxn id="60" idx="1"/>
            </p:cNvCxnSpPr>
            <p:nvPr/>
          </p:nvCxnSpPr>
          <p:spPr>
            <a:xfrm>
              <a:off x="1298732" y="2598244"/>
              <a:ext cx="364085" cy="228354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</p:cxnSp>
        <p:cxnSp>
          <p:nvCxnSpPr>
            <p:cNvPr id="53" name="2-3">
              <a:extLst>
                <a:ext uri="{FF2B5EF4-FFF2-40B4-BE49-F238E27FC236}">
                  <a16:creationId xmlns:a16="http://schemas.microsoft.com/office/drawing/2014/main" id="{98E66DD3-DB47-4CFB-B3B9-7C6FA123C79A}"/>
                </a:ext>
              </a:extLst>
            </p:cNvPr>
            <p:cNvCxnSpPr>
              <a:cxnSpLocks/>
              <a:stCxn id="58" idx="5"/>
              <a:endCxn id="61" idx="1"/>
            </p:cNvCxnSpPr>
            <p:nvPr/>
          </p:nvCxnSpPr>
          <p:spPr>
            <a:xfrm>
              <a:off x="1789426" y="2079000"/>
              <a:ext cx="400930" cy="199963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</p:cxnSp>
        <p:cxnSp>
          <p:nvCxnSpPr>
            <p:cNvPr id="54" name="3-4">
              <a:extLst>
                <a:ext uri="{FF2B5EF4-FFF2-40B4-BE49-F238E27FC236}">
                  <a16:creationId xmlns:a16="http://schemas.microsoft.com/office/drawing/2014/main" id="{56E33541-1590-45C7-8A40-22F63D42789A}"/>
                </a:ext>
              </a:extLst>
            </p:cNvPr>
            <p:cNvCxnSpPr>
              <a:cxnSpLocks/>
              <a:stCxn id="61" idx="3"/>
              <a:endCxn id="60" idx="7"/>
            </p:cNvCxnSpPr>
            <p:nvPr/>
          </p:nvCxnSpPr>
          <p:spPr>
            <a:xfrm flipH="1">
              <a:off x="1866463" y="2482609"/>
              <a:ext cx="323893" cy="343989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</p:cxnSp>
        <p:cxnSp>
          <p:nvCxnSpPr>
            <p:cNvPr id="55" name="3-5">
              <a:extLst>
                <a:ext uri="{FF2B5EF4-FFF2-40B4-BE49-F238E27FC236}">
                  <a16:creationId xmlns:a16="http://schemas.microsoft.com/office/drawing/2014/main" id="{6BE64C58-314A-4DAF-AD41-9FF61F58DDD5}"/>
                </a:ext>
              </a:extLst>
            </p:cNvPr>
            <p:cNvCxnSpPr>
              <a:cxnSpLocks/>
              <a:stCxn id="61" idx="7"/>
              <a:endCxn id="63" idx="2"/>
            </p:cNvCxnSpPr>
            <p:nvPr/>
          </p:nvCxnSpPr>
          <p:spPr>
            <a:xfrm flipV="1">
              <a:off x="2394002" y="2164153"/>
              <a:ext cx="613311" cy="114810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</p:cxnSp>
        <p:cxnSp>
          <p:nvCxnSpPr>
            <p:cNvPr id="56" name="5-7">
              <a:extLst>
                <a:ext uri="{FF2B5EF4-FFF2-40B4-BE49-F238E27FC236}">
                  <a16:creationId xmlns:a16="http://schemas.microsoft.com/office/drawing/2014/main" id="{B461E6FA-CC24-4700-BA8C-ED3A768A3503}"/>
                </a:ext>
              </a:extLst>
            </p:cNvPr>
            <p:cNvCxnSpPr>
              <a:cxnSpLocks/>
              <a:stCxn id="63" idx="5"/>
              <a:endCxn id="64" idx="1"/>
            </p:cNvCxnSpPr>
            <p:nvPr/>
          </p:nvCxnSpPr>
          <p:spPr>
            <a:xfrm>
              <a:off x="3253136" y="2265976"/>
              <a:ext cx="394231" cy="272622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</p:cxnSp>
        <p:cxnSp>
          <p:nvCxnSpPr>
            <p:cNvPr id="57" name="6-7">
              <a:extLst>
                <a:ext uri="{FF2B5EF4-FFF2-40B4-BE49-F238E27FC236}">
                  <a16:creationId xmlns:a16="http://schemas.microsoft.com/office/drawing/2014/main" id="{8C27D4A7-0427-4022-B602-25FA2552DEA0}"/>
                </a:ext>
              </a:extLst>
            </p:cNvPr>
            <p:cNvCxnSpPr>
              <a:cxnSpLocks/>
              <a:stCxn id="62" idx="6"/>
              <a:endCxn id="64" idx="3"/>
            </p:cNvCxnSpPr>
            <p:nvPr/>
          </p:nvCxnSpPr>
          <p:spPr>
            <a:xfrm flipV="1">
              <a:off x="3064200" y="2742244"/>
              <a:ext cx="583167" cy="157060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</p:cxnSp>
        <p:sp>
          <p:nvSpPr>
            <p:cNvPr id="58" name="node2">
              <a:extLst>
                <a:ext uri="{FF2B5EF4-FFF2-40B4-BE49-F238E27FC236}">
                  <a16:creationId xmlns:a16="http://schemas.microsoft.com/office/drawing/2014/main" id="{DEC491F4-41A9-4DE6-837B-892A4FB2FAD2}"/>
                </a:ext>
              </a:extLst>
            </p:cNvPr>
            <p:cNvSpPr/>
            <p:nvPr/>
          </p:nvSpPr>
          <p:spPr>
            <a:xfrm>
              <a:off x="1543603" y="1833177"/>
              <a:ext cx="288001" cy="287999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ea typeface="+mn-ea"/>
                <a:cs typeface="+mn-cs"/>
                <a:sym typeface="Calibri" panose="020F0502020204030204"/>
              </a:endParaRPr>
            </a:p>
          </p:txBody>
        </p:sp>
        <p:sp>
          <p:nvSpPr>
            <p:cNvPr id="59" name="node1">
              <a:extLst>
                <a:ext uri="{FF2B5EF4-FFF2-40B4-BE49-F238E27FC236}">
                  <a16:creationId xmlns:a16="http://schemas.microsoft.com/office/drawing/2014/main" id="{AC80FECD-F1C6-46F6-A560-3EF2630B9CD7}"/>
                </a:ext>
              </a:extLst>
            </p:cNvPr>
            <p:cNvSpPr/>
            <p:nvPr/>
          </p:nvSpPr>
          <p:spPr>
            <a:xfrm>
              <a:off x="1052910" y="2352422"/>
              <a:ext cx="287999" cy="288001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ea typeface="+mn-ea"/>
                <a:cs typeface="+mn-cs"/>
                <a:sym typeface="Calibri" panose="020F0502020204030204"/>
              </a:endParaRPr>
            </a:p>
          </p:txBody>
        </p:sp>
        <p:sp>
          <p:nvSpPr>
            <p:cNvPr id="60" name="node4">
              <a:extLst>
                <a:ext uri="{FF2B5EF4-FFF2-40B4-BE49-F238E27FC236}">
                  <a16:creationId xmlns:a16="http://schemas.microsoft.com/office/drawing/2014/main" id="{B324D786-420A-4784-AC13-B8FA2D366AAB}"/>
                </a:ext>
              </a:extLst>
            </p:cNvPr>
            <p:cNvSpPr/>
            <p:nvPr/>
          </p:nvSpPr>
          <p:spPr>
            <a:xfrm>
              <a:off x="1620640" y="2784420"/>
              <a:ext cx="288001" cy="288001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ea typeface="+mn-ea"/>
                <a:cs typeface="+mn-cs"/>
                <a:sym typeface="Calibri" panose="020F0502020204030204"/>
              </a:endParaRPr>
            </a:p>
          </p:txBody>
        </p:sp>
        <p:sp>
          <p:nvSpPr>
            <p:cNvPr id="61" name="node3">
              <a:extLst>
                <a:ext uri="{FF2B5EF4-FFF2-40B4-BE49-F238E27FC236}">
                  <a16:creationId xmlns:a16="http://schemas.microsoft.com/office/drawing/2014/main" id="{0811FFE5-B9D6-484A-B7D6-11926F5730B1}"/>
                </a:ext>
              </a:extLst>
            </p:cNvPr>
            <p:cNvSpPr/>
            <p:nvPr/>
          </p:nvSpPr>
          <p:spPr>
            <a:xfrm>
              <a:off x="2148178" y="2236787"/>
              <a:ext cx="288001" cy="288001"/>
            </a:xfrm>
            <a:prstGeom prst="ellipse">
              <a:avLst/>
            </a:prstGeom>
            <a:solidFill>
              <a:srgbClr val="92D050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ea typeface="+mn-ea"/>
                <a:cs typeface="+mn-cs"/>
                <a:sym typeface="Calibri" panose="020F0502020204030204"/>
              </a:endParaRPr>
            </a:p>
          </p:txBody>
        </p:sp>
        <p:sp>
          <p:nvSpPr>
            <p:cNvPr id="62" name="node6">
              <a:extLst>
                <a:ext uri="{FF2B5EF4-FFF2-40B4-BE49-F238E27FC236}">
                  <a16:creationId xmlns:a16="http://schemas.microsoft.com/office/drawing/2014/main" id="{285858DB-2C59-4409-87A1-5E7408B75399}"/>
                </a:ext>
              </a:extLst>
            </p:cNvPr>
            <p:cNvSpPr/>
            <p:nvPr/>
          </p:nvSpPr>
          <p:spPr>
            <a:xfrm>
              <a:off x="2776200" y="2755305"/>
              <a:ext cx="288001" cy="288001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ea typeface="+mn-ea"/>
                <a:cs typeface="+mn-cs"/>
                <a:sym typeface="Calibri" panose="020F0502020204030204"/>
              </a:endParaRPr>
            </a:p>
          </p:txBody>
        </p:sp>
        <p:sp>
          <p:nvSpPr>
            <p:cNvPr id="63" name="node5">
              <a:extLst>
                <a:ext uri="{FF2B5EF4-FFF2-40B4-BE49-F238E27FC236}">
                  <a16:creationId xmlns:a16="http://schemas.microsoft.com/office/drawing/2014/main" id="{280474DB-A1A8-43E2-A489-302E2B375B73}"/>
                </a:ext>
              </a:extLst>
            </p:cNvPr>
            <p:cNvSpPr/>
            <p:nvPr/>
          </p:nvSpPr>
          <p:spPr>
            <a:xfrm>
              <a:off x="3007312" y="2020153"/>
              <a:ext cx="287999" cy="288001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ea typeface="+mn-ea"/>
                <a:cs typeface="+mn-cs"/>
                <a:sym typeface="Calibri" panose="020F0502020204030204"/>
              </a:endParaRPr>
            </a:p>
          </p:txBody>
        </p:sp>
        <p:sp>
          <p:nvSpPr>
            <p:cNvPr id="64" name="node7">
              <a:extLst>
                <a:ext uri="{FF2B5EF4-FFF2-40B4-BE49-F238E27FC236}">
                  <a16:creationId xmlns:a16="http://schemas.microsoft.com/office/drawing/2014/main" id="{A03CB800-0E63-46BE-9F1E-C4859E26AF51}"/>
                </a:ext>
              </a:extLst>
            </p:cNvPr>
            <p:cNvSpPr/>
            <p:nvPr/>
          </p:nvSpPr>
          <p:spPr>
            <a:xfrm>
              <a:off x="3605191" y="2496422"/>
              <a:ext cx="287999" cy="288001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ea typeface="+mn-ea"/>
                <a:cs typeface="+mn-cs"/>
                <a:sym typeface="Calibri" panose="020F0502020204030204"/>
              </a:endParaRPr>
            </a:p>
          </p:txBody>
        </p:sp>
      </p:grpSp>
      <p:sp>
        <p:nvSpPr>
          <p:cNvPr id="65" name="文本框 64">
            <a:extLst>
              <a:ext uri="{FF2B5EF4-FFF2-40B4-BE49-F238E27FC236}">
                <a16:creationId xmlns:a16="http://schemas.microsoft.com/office/drawing/2014/main" id="{FC66F1CB-DEA0-4C92-9BE8-9F2F6F548DAE}"/>
              </a:ext>
            </a:extLst>
          </p:cNvPr>
          <p:cNvSpPr txBox="1"/>
          <p:nvPr/>
        </p:nvSpPr>
        <p:spPr>
          <a:xfrm>
            <a:off x="759607" y="4112512"/>
            <a:ext cx="5405562" cy="3077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i="0" dirty="0">
                <a:solidFill>
                  <a:schemeClr val="tx1"/>
                </a:solidFill>
                <a:latin typeface="Comic Sans MS" panose="030F0702030302020204" pitchFamily="66" charset="0"/>
              </a:rPr>
              <a:t>Proof: Expand the determinant</a:t>
            </a:r>
            <a:endParaRPr sz="1400" i="0" dirty="0">
              <a:latin typeface="Comic Sans MS" panose="030F0702030302020204" pitchFamily="66" charset="0"/>
            </a:endParaRPr>
          </a:p>
        </p:txBody>
      </p:sp>
      <p:sp>
        <p:nvSpPr>
          <p:cNvPr id="66" name="TextBox 4">
            <a:extLst>
              <a:ext uri="{FF2B5EF4-FFF2-40B4-BE49-F238E27FC236}">
                <a16:creationId xmlns:a16="http://schemas.microsoft.com/office/drawing/2014/main" id="{4755F5F5-BE31-1EE5-5DD1-20E34D19F5B2}"/>
              </a:ext>
            </a:extLst>
          </p:cNvPr>
          <p:cNvSpPr txBox="1"/>
          <p:nvPr/>
        </p:nvSpPr>
        <p:spPr>
          <a:xfrm>
            <a:off x="320889" y="275716"/>
            <a:ext cx="8897001" cy="400110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/>
          <a:p>
            <a:pPr>
              <a:defRPr sz="2000" b="1" spc="300">
                <a:solidFill>
                  <a:srgbClr val="2A77E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" sz="2000" b="1" spc="3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2. Our Solutions</a:t>
            </a:r>
            <a:endParaRPr lang="en-US" sz="2000" b="1" spc="300" dirty="0">
              <a:solidFill>
                <a:schemeClr val="tx1"/>
              </a:solidFill>
              <a:latin typeface="Comic Sans MS" panose="030F0702030302020204" pitchFamily="66" charset="0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73617852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raph">
            <a:extLst>
              <a:ext uri="{FF2B5EF4-FFF2-40B4-BE49-F238E27FC236}">
                <a16:creationId xmlns:a16="http://schemas.microsoft.com/office/drawing/2014/main" id="{932E1CD0-20FA-4F40-94D8-7D5536A86310}"/>
              </a:ext>
            </a:extLst>
          </p:cNvPr>
          <p:cNvGrpSpPr/>
          <p:nvPr/>
        </p:nvGrpSpPr>
        <p:grpSpPr>
          <a:xfrm>
            <a:off x="667554" y="1355339"/>
            <a:ext cx="2851510" cy="1239244"/>
            <a:chOff x="1043871" y="1833177"/>
            <a:chExt cx="2851510" cy="1239244"/>
          </a:xfrm>
        </p:grpSpPr>
        <p:cxnSp>
          <p:nvCxnSpPr>
            <p:cNvPr id="83" name="1-2">
              <a:extLst>
                <a:ext uri="{FF2B5EF4-FFF2-40B4-BE49-F238E27FC236}">
                  <a16:creationId xmlns:a16="http://schemas.microsoft.com/office/drawing/2014/main" id="{8791AE6D-31E0-4DFE-ACC4-DB5886C0801B}"/>
                </a:ext>
              </a:extLst>
            </p:cNvPr>
            <p:cNvCxnSpPr>
              <a:stCxn id="2" idx="3"/>
              <a:endCxn id="76" idx="7"/>
            </p:cNvCxnSpPr>
            <p:nvPr/>
          </p:nvCxnSpPr>
          <p:spPr>
            <a:xfrm flipH="1">
              <a:off x="1298732" y="2079000"/>
              <a:ext cx="287048" cy="315598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</p:cxnSp>
        <p:cxnSp>
          <p:nvCxnSpPr>
            <p:cNvPr id="85" name="1-4">
              <a:extLst>
                <a:ext uri="{FF2B5EF4-FFF2-40B4-BE49-F238E27FC236}">
                  <a16:creationId xmlns:a16="http://schemas.microsoft.com/office/drawing/2014/main" id="{1A9C0604-338E-4827-81D2-9AB1B1A4EE90}"/>
                </a:ext>
              </a:extLst>
            </p:cNvPr>
            <p:cNvCxnSpPr>
              <a:stCxn id="76" idx="5"/>
              <a:endCxn id="77" idx="1"/>
            </p:cNvCxnSpPr>
            <p:nvPr/>
          </p:nvCxnSpPr>
          <p:spPr>
            <a:xfrm>
              <a:off x="1298732" y="2598244"/>
              <a:ext cx="364085" cy="228354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</p:cxnSp>
        <p:cxnSp>
          <p:nvCxnSpPr>
            <p:cNvPr id="86" name="2-3">
              <a:extLst>
                <a:ext uri="{FF2B5EF4-FFF2-40B4-BE49-F238E27FC236}">
                  <a16:creationId xmlns:a16="http://schemas.microsoft.com/office/drawing/2014/main" id="{96FD7C5E-A43D-4069-BA80-4D0735C89825}"/>
                </a:ext>
              </a:extLst>
            </p:cNvPr>
            <p:cNvCxnSpPr>
              <a:cxnSpLocks/>
              <a:stCxn id="2" idx="5"/>
              <a:endCxn id="78" idx="1"/>
            </p:cNvCxnSpPr>
            <p:nvPr/>
          </p:nvCxnSpPr>
          <p:spPr>
            <a:xfrm>
              <a:off x="1789426" y="2079000"/>
              <a:ext cx="400930" cy="199963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</p:cxnSp>
        <p:cxnSp>
          <p:nvCxnSpPr>
            <p:cNvPr id="91" name="3-4">
              <a:extLst>
                <a:ext uri="{FF2B5EF4-FFF2-40B4-BE49-F238E27FC236}">
                  <a16:creationId xmlns:a16="http://schemas.microsoft.com/office/drawing/2014/main" id="{25D48877-8276-4374-8C35-AD17B82716AA}"/>
                </a:ext>
              </a:extLst>
            </p:cNvPr>
            <p:cNvCxnSpPr>
              <a:cxnSpLocks/>
              <a:stCxn id="78" idx="3"/>
              <a:endCxn id="77" idx="7"/>
            </p:cNvCxnSpPr>
            <p:nvPr/>
          </p:nvCxnSpPr>
          <p:spPr>
            <a:xfrm flipH="1">
              <a:off x="1866463" y="2482609"/>
              <a:ext cx="323893" cy="343989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</p:cxnSp>
        <p:cxnSp>
          <p:nvCxnSpPr>
            <p:cNvPr id="94" name="3-5">
              <a:extLst>
                <a:ext uri="{FF2B5EF4-FFF2-40B4-BE49-F238E27FC236}">
                  <a16:creationId xmlns:a16="http://schemas.microsoft.com/office/drawing/2014/main" id="{9AA5DECC-7989-408F-AC23-6BCB6519206F}"/>
                </a:ext>
              </a:extLst>
            </p:cNvPr>
            <p:cNvCxnSpPr>
              <a:cxnSpLocks/>
              <a:stCxn id="78" idx="7"/>
              <a:endCxn id="79" idx="2"/>
            </p:cNvCxnSpPr>
            <p:nvPr/>
          </p:nvCxnSpPr>
          <p:spPr>
            <a:xfrm flipV="1">
              <a:off x="2394002" y="2164153"/>
              <a:ext cx="613311" cy="114810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</p:cxnSp>
        <p:cxnSp>
          <p:nvCxnSpPr>
            <p:cNvPr id="98" name="5-6">
              <a:extLst>
                <a:ext uri="{FF2B5EF4-FFF2-40B4-BE49-F238E27FC236}">
                  <a16:creationId xmlns:a16="http://schemas.microsoft.com/office/drawing/2014/main" id="{C0D89FEB-6ED4-487F-A04B-2B6280496C24}"/>
                </a:ext>
              </a:extLst>
            </p:cNvPr>
            <p:cNvCxnSpPr>
              <a:cxnSpLocks/>
              <a:stCxn id="79" idx="3"/>
              <a:endCxn id="80" idx="0"/>
            </p:cNvCxnSpPr>
            <p:nvPr/>
          </p:nvCxnSpPr>
          <p:spPr>
            <a:xfrm flipH="1">
              <a:off x="2920200" y="2265976"/>
              <a:ext cx="129290" cy="489328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</p:cxnSp>
        <p:cxnSp>
          <p:nvCxnSpPr>
            <p:cNvPr id="101" name="5-7">
              <a:extLst>
                <a:ext uri="{FF2B5EF4-FFF2-40B4-BE49-F238E27FC236}">
                  <a16:creationId xmlns:a16="http://schemas.microsoft.com/office/drawing/2014/main" id="{A2492156-D9D2-406D-AFB4-FE0707F4AC98}"/>
                </a:ext>
              </a:extLst>
            </p:cNvPr>
            <p:cNvCxnSpPr>
              <a:cxnSpLocks/>
              <a:stCxn id="79" idx="5"/>
              <a:endCxn id="81" idx="1"/>
            </p:cNvCxnSpPr>
            <p:nvPr/>
          </p:nvCxnSpPr>
          <p:spPr>
            <a:xfrm>
              <a:off x="3253136" y="2265976"/>
              <a:ext cx="394231" cy="272622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</p:cxnSp>
        <p:cxnSp>
          <p:nvCxnSpPr>
            <p:cNvPr id="104" name="4-6">
              <a:extLst>
                <a:ext uri="{FF2B5EF4-FFF2-40B4-BE49-F238E27FC236}">
                  <a16:creationId xmlns:a16="http://schemas.microsoft.com/office/drawing/2014/main" id="{6260563C-71BE-4723-B764-5CCD9C55B134}"/>
                </a:ext>
              </a:extLst>
            </p:cNvPr>
            <p:cNvCxnSpPr>
              <a:cxnSpLocks/>
              <a:stCxn id="77" idx="6"/>
              <a:endCxn id="80" idx="2"/>
            </p:cNvCxnSpPr>
            <p:nvPr/>
          </p:nvCxnSpPr>
          <p:spPr>
            <a:xfrm flipV="1">
              <a:off x="1908640" y="2899304"/>
              <a:ext cx="867560" cy="29117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</p:cxnSp>
        <p:cxnSp>
          <p:nvCxnSpPr>
            <p:cNvPr id="110" name="6-7">
              <a:extLst>
                <a:ext uri="{FF2B5EF4-FFF2-40B4-BE49-F238E27FC236}">
                  <a16:creationId xmlns:a16="http://schemas.microsoft.com/office/drawing/2014/main" id="{B7EEB88E-729A-40CA-B6F5-A959FCBDA604}"/>
                </a:ext>
              </a:extLst>
            </p:cNvPr>
            <p:cNvCxnSpPr>
              <a:cxnSpLocks/>
              <a:stCxn id="80" idx="6"/>
              <a:endCxn id="81" idx="3"/>
            </p:cNvCxnSpPr>
            <p:nvPr/>
          </p:nvCxnSpPr>
          <p:spPr>
            <a:xfrm flipV="1">
              <a:off x="3064200" y="2742244"/>
              <a:ext cx="583167" cy="157060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</p:cxnSp>
        <p:grpSp>
          <p:nvGrpSpPr>
            <p:cNvPr id="117" name="节点2">
              <a:extLst>
                <a:ext uri="{FF2B5EF4-FFF2-40B4-BE49-F238E27FC236}">
                  <a16:creationId xmlns:a16="http://schemas.microsoft.com/office/drawing/2014/main" id="{486E903F-81E9-42F2-B9FA-8A6968FF450C}"/>
                </a:ext>
              </a:extLst>
            </p:cNvPr>
            <p:cNvGrpSpPr/>
            <p:nvPr/>
          </p:nvGrpSpPr>
          <p:grpSpPr>
            <a:xfrm>
              <a:off x="1539746" y="1833177"/>
              <a:ext cx="291857" cy="296735"/>
              <a:chOff x="1539746" y="1833177"/>
              <a:chExt cx="291857" cy="296735"/>
            </a:xfrm>
          </p:grpSpPr>
          <p:sp>
            <p:nvSpPr>
              <p:cNvPr id="2" name="node2">
                <a:extLst>
                  <a:ext uri="{FF2B5EF4-FFF2-40B4-BE49-F238E27FC236}">
                    <a16:creationId xmlns:a16="http://schemas.microsoft.com/office/drawing/2014/main" id="{EB19342D-D9F5-4203-AA3D-605AAAEE443A}"/>
                  </a:ext>
                </a:extLst>
              </p:cNvPr>
              <p:cNvSpPr/>
              <p:nvPr/>
            </p:nvSpPr>
            <p:spPr>
              <a:xfrm>
                <a:off x="1543603" y="1833177"/>
                <a:ext cx="288000" cy="288000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Calibri" panose="020F0502020204030204"/>
                </a:endParaRPr>
              </a:p>
            </p:txBody>
          </p:sp>
          <p:sp>
            <p:nvSpPr>
              <p:cNvPr id="116" name="2">
                <a:extLst>
                  <a:ext uri="{FF2B5EF4-FFF2-40B4-BE49-F238E27FC236}">
                    <a16:creationId xmlns:a16="http://schemas.microsoft.com/office/drawing/2014/main" id="{A04E5551-8239-4F8C-8318-2D7BE334D8E1}"/>
                  </a:ext>
                </a:extLst>
              </p:cNvPr>
              <p:cNvSpPr txBox="1"/>
              <p:nvPr/>
            </p:nvSpPr>
            <p:spPr>
              <a:xfrm>
                <a:off x="1539746" y="1841912"/>
                <a:ext cx="288000" cy="2880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 anchorCtr="1">
                <a:norm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r>
                  <a:rPr lang="en-US" altLang="zh-CN" sz="1400" dirty="0">
                    <a:latin typeface="Comic Sans MS" panose="030F0702030302020204" pitchFamily="66" charset="0"/>
                  </a:rPr>
                  <a:t>2</a:t>
                </a:r>
                <a:endParaRPr kumimoji="0" lang="zh-CN" altLang="en-US" sz="1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omic Sans MS" panose="030F0702030302020204" pitchFamily="66" charset="0"/>
                  <a:sym typeface="Calibri" panose="020F0502020204030204"/>
                </a:endParaRPr>
              </a:p>
            </p:txBody>
          </p:sp>
        </p:grpSp>
        <p:grpSp>
          <p:nvGrpSpPr>
            <p:cNvPr id="145" name="节点1">
              <a:extLst>
                <a:ext uri="{FF2B5EF4-FFF2-40B4-BE49-F238E27FC236}">
                  <a16:creationId xmlns:a16="http://schemas.microsoft.com/office/drawing/2014/main" id="{3772DD56-904D-4DFF-B0AA-750C4690E40D}"/>
                </a:ext>
              </a:extLst>
            </p:cNvPr>
            <p:cNvGrpSpPr/>
            <p:nvPr/>
          </p:nvGrpSpPr>
          <p:grpSpPr>
            <a:xfrm>
              <a:off x="1043871" y="2352421"/>
              <a:ext cx="297038" cy="288000"/>
              <a:chOff x="1043871" y="2352421"/>
              <a:chExt cx="297038" cy="288000"/>
            </a:xfrm>
          </p:grpSpPr>
          <p:sp>
            <p:nvSpPr>
              <p:cNvPr id="76" name="node1">
                <a:extLst>
                  <a:ext uri="{FF2B5EF4-FFF2-40B4-BE49-F238E27FC236}">
                    <a16:creationId xmlns:a16="http://schemas.microsoft.com/office/drawing/2014/main" id="{C2AC8CDE-D4E3-4859-8095-176A13D87E81}"/>
                  </a:ext>
                </a:extLst>
              </p:cNvPr>
              <p:cNvSpPr/>
              <p:nvPr/>
            </p:nvSpPr>
            <p:spPr>
              <a:xfrm>
                <a:off x="1052909" y="2352421"/>
                <a:ext cx="288000" cy="288000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Calibri" panose="020F0502020204030204"/>
                </a:endParaRPr>
              </a:p>
            </p:txBody>
          </p:sp>
          <p:sp>
            <p:nvSpPr>
              <p:cNvPr id="139" name="1">
                <a:extLst>
                  <a:ext uri="{FF2B5EF4-FFF2-40B4-BE49-F238E27FC236}">
                    <a16:creationId xmlns:a16="http://schemas.microsoft.com/office/drawing/2014/main" id="{25EE1D3D-6CB8-428E-B9F0-D5210784FBE1}"/>
                  </a:ext>
                </a:extLst>
              </p:cNvPr>
              <p:cNvSpPr txBox="1"/>
              <p:nvPr/>
            </p:nvSpPr>
            <p:spPr>
              <a:xfrm>
                <a:off x="1043871" y="2352421"/>
                <a:ext cx="288000" cy="2880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 anchorCtr="1">
                <a:norm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r>
                  <a:rPr kumimoji="0" lang="en-US" altLang="zh-CN" sz="14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omic Sans MS" panose="030F0702030302020204" pitchFamily="66" charset="0"/>
                    <a:sym typeface="Calibri" panose="020F0502020204030204"/>
                  </a:rPr>
                  <a:t>1</a:t>
                </a:r>
                <a:endParaRPr kumimoji="0" lang="zh-CN" altLang="en-US" sz="1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omic Sans MS" panose="030F0702030302020204" pitchFamily="66" charset="0"/>
                  <a:sym typeface="Calibri" panose="020F0502020204030204"/>
                </a:endParaRPr>
              </a:p>
            </p:txBody>
          </p:sp>
        </p:grpSp>
        <p:grpSp>
          <p:nvGrpSpPr>
            <p:cNvPr id="150" name="节点4">
              <a:extLst>
                <a:ext uri="{FF2B5EF4-FFF2-40B4-BE49-F238E27FC236}">
                  <a16:creationId xmlns:a16="http://schemas.microsoft.com/office/drawing/2014/main" id="{581E1015-86B5-4913-ADF2-B7608A49008B}"/>
                </a:ext>
              </a:extLst>
            </p:cNvPr>
            <p:cNvGrpSpPr/>
            <p:nvPr/>
          </p:nvGrpSpPr>
          <p:grpSpPr>
            <a:xfrm>
              <a:off x="1617498" y="2784421"/>
              <a:ext cx="291142" cy="288000"/>
              <a:chOff x="1617498" y="2784421"/>
              <a:chExt cx="291142" cy="288000"/>
            </a:xfrm>
          </p:grpSpPr>
          <p:sp>
            <p:nvSpPr>
              <p:cNvPr id="77" name="node4">
                <a:extLst>
                  <a:ext uri="{FF2B5EF4-FFF2-40B4-BE49-F238E27FC236}">
                    <a16:creationId xmlns:a16="http://schemas.microsoft.com/office/drawing/2014/main" id="{16F50BC4-7DC1-4E80-A707-836B550B30AB}"/>
                  </a:ext>
                </a:extLst>
              </p:cNvPr>
              <p:cNvSpPr/>
              <p:nvPr/>
            </p:nvSpPr>
            <p:spPr>
              <a:xfrm>
                <a:off x="1620640" y="2784421"/>
                <a:ext cx="288000" cy="288000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Calibri" panose="020F0502020204030204"/>
                </a:endParaRPr>
              </a:p>
            </p:txBody>
          </p:sp>
          <p:sp>
            <p:nvSpPr>
              <p:cNvPr id="140" name="4">
                <a:extLst>
                  <a:ext uri="{FF2B5EF4-FFF2-40B4-BE49-F238E27FC236}">
                    <a16:creationId xmlns:a16="http://schemas.microsoft.com/office/drawing/2014/main" id="{D497327C-21EF-4542-B2A9-4DEE29A7D456}"/>
                  </a:ext>
                </a:extLst>
              </p:cNvPr>
              <p:cNvSpPr txBox="1"/>
              <p:nvPr/>
            </p:nvSpPr>
            <p:spPr>
              <a:xfrm>
                <a:off x="1617498" y="2784421"/>
                <a:ext cx="288000" cy="2880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 anchorCtr="1">
                <a:norm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r>
                  <a:rPr lang="en-US" altLang="zh-CN" sz="1400" dirty="0">
                    <a:latin typeface="Comic Sans MS" panose="030F0702030302020204" pitchFamily="66" charset="0"/>
                  </a:rPr>
                  <a:t>4</a:t>
                </a:r>
                <a:endParaRPr kumimoji="0" lang="zh-CN" altLang="en-US" sz="1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omic Sans MS" panose="030F0702030302020204" pitchFamily="66" charset="0"/>
                  <a:sym typeface="Calibri" panose="020F0502020204030204"/>
                </a:endParaRPr>
              </a:p>
            </p:txBody>
          </p:sp>
        </p:grpSp>
        <p:grpSp>
          <p:nvGrpSpPr>
            <p:cNvPr id="149" name="节点3">
              <a:extLst>
                <a:ext uri="{FF2B5EF4-FFF2-40B4-BE49-F238E27FC236}">
                  <a16:creationId xmlns:a16="http://schemas.microsoft.com/office/drawing/2014/main" id="{7250D897-0BC4-42C6-8114-34040D6B9315}"/>
                </a:ext>
              </a:extLst>
            </p:cNvPr>
            <p:cNvGrpSpPr/>
            <p:nvPr/>
          </p:nvGrpSpPr>
          <p:grpSpPr>
            <a:xfrm>
              <a:off x="2147152" y="2225625"/>
              <a:ext cx="289027" cy="299161"/>
              <a:chOff x="2147152" y="2225625"/>
              <a:chExt cx="289027" cy="299161"/>
            </a:xfrm>
          </p:grpSpPr>
          <p:sp>
            <p:nvSpPr>
              <p:cNvPr id="78" name="node3">
                <a:extLst>
                  <a:ext uri="{FF2B5EF4-FFF2-40B4-BE49-F238E27FC236}">
                    <a16:creationId xmlns:a16="http://schemas.microsoft.com/office/drawing/2014/main" id="{0EEC2932-2449-41FB-8C1B-77C3F7480700}"/>
                  </a:ext>
                </a:extLst>
              </p:cNvPr>
              <p:cNvSpPr/>
              <p:nvPr/>
            </p:nvSpPr>
            <p:spPr>
              <a:xfrm>
                <a:off x="2148179" y="2236786"/>
                <a:ext cx="288000" cy="288000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Calibri" panose="020F0502020204030204"/>
                </a:endParaRPr>
              </a:p>
            </p:txBody>
          </p:sp>
          <p:sp>
            <p:nvSpPr>
              <p:cNvPr id="141" name="3">
                <a:extLst>
                  <a:ext uri="{FF2B5EF4-FFF2-40B4-BE49-F238E27FC236}">
                    <a16:creationId xmlns:a16="http://schemas.microsoft.com/office/drawing/2014/main" id="{DC5FC49F-2F63-441D-82DF-92F7413CD076}"/>
                  </a:ext>
                </a:extLst>
              </p:cNvPr>
              <p:cNvSpPr txBox="1"/>
              <p:nvPr/>
            </p:nvSpPr>
            <p:spPr>
              <a:xfrm>
                <a:off x="2147152" y="2225625"/>
                <a:ext cx="288000" cy="2880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 anchorCtr="1">
                <a:norm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r>
                  <a:rPr lang="en-US" altLang="zh-CN" sz="1400" dirty="0">
                    <a:latin typeface="Comic Sans MS" panose="030F0702030302020204" pitchFamily="66" charset="0"/>
                  </a:rPr>
                  <a:t>3</a:t>
                </a:r>
                <a:endParaRPr kumimoji="0" lang="zh-CN" altLang="en-US" sz="1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omic Sans MS" panose="030F0702030302020204" pitchFamily="66" charset="0"/>
                  <a:sym typeface="Calibri" panose="020F0502020204030204"/>
                </a:endParaRPr>
              </a:p>
            </p:txBody>
          </p:sp>
        </p:grpSp>
        <p:grpSp>
          <p:nvGrpSpPr>
            <p:cNvPr id="147" name="节点6">
              <a:extLst>
                <a:ext uri="{FF2B5EF4-FFF2-40B4-BE49-F238E27FC236}">
                  <a16:creationId xmlns:a16="http://schemas.microsoft.com/office/drawing/2014/main" id="{DDB27279-94A0-4B30-AA3C-66101D999122}"/>
                </a:ext>
              </a:extLst>
            </p:cNvPr>
            <p:cNvGrpSpPr/>
            <p:nvPr/>
          </p:nvGrpSpPr>
          <p:grpSpPr>
            <a:xfrm>
              <a:off x="2776200" y="2755304"/>
              <a:ext cx="288000" cy="288000"/>
              <a:chOff x="2776200" y="2755304"/>
              <a:chExt cx="288000" cy="288000"/>
            </a:xfrm>
          </p:grpSpPr>
          <p:sp>
            <p:nvSpPr>
              <p:cNvPr id="80" name="node6">
                <a:extLst>
                  <a:ext uri="{FF2B5EF4-FFF2-40B4-BE49-F238E27FC236}">
                    <a16:creationId xmlns:a16="http://schemas.microsoft.com/office/drawing/2014/main" id="{5B1AD0F6-9F09-4E13-AC2F-001BF16E579A}"/>
                  </a:ext>
                </a:extLst>
              </p:cNvPr>
              <p:cNvSpPr/>
              <p:nvPr/>
            </p:nvSpPr>
            <p:spPr>
              <a:xfrm>
                <a:off x="2776200" y="2755304"/>
                <a:ext cx="288000" cy="288000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Calibri" panose="020F0502020204030204"/>
                </a:endParaRPr>
              </a:p>
            </p:txBody>
          </p:sp>
          <p:sp>
            <p:nvSpPr>
              <p:cNvPr id="142" name="6">
                <a:extLst>
                  <a:ext uri="{FF2B5EF4-FFF2-40B4-BE49-F238E27FC236}">
                    <a16:creationId xmlns:a16="http://schemas.microsoft.com/office/drawing/2014/main" id="{41E84379-D068-4872-89E5-92755B9F26A3}"/>
                  </a:ext>
                </a:extLst>
              </p:cNvPr>
              <p:cNvSpPr txBox="1"/>
              <p:nvPr/>
            </p:nvSpPr>
            <p:spPr>
              <a:xfrm>
                <a:off x="2776200" y="2755304"/>
                <a:ext cx="288000" cy="2880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 anchorCtr="1">
                <a:norm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r>
                  <a:rPr lang="en-US" altLang="zh-CN" sz="1400" dirty="0">
                    <a:latin typeface="Comic Sans MS" panose="030F0702030302020204" pitchFamily="66" charset="0"/>
                  </a:rPr>
                  <a:t>6</a:t>
                </a:r>
                <a:endParaRPr kumimoji="0" lang="zh-CN" altLang="en-US" sz="1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omic Sans MS" panose="030F0702030302020204" pitchFamily="66" charset="0"/>
                  <a:sym typeface="Calibri" panose="020F0502020204030204"/>
                </a:endParaRPr>
              </a:p>
            </p:txBody>
          </p:sp>
        </p:grpSp>
        <p:grpSp>
          <p:nvGrpSpPr>
            <p:cNvPr id="148" name="节点5">
              <a:extLst>
                <a:ext uri="{FF2B5EF4-FFF2-40B4-BE49-F238E27FC236}">
                  <a16:creationId xmlns:a16="http://schemas.microsoft.com/office/drawing/2014/main" id="{5CC06087-1F46-4528-ADE5-71AD576B6D1E}"/>
                </a:ext>
              </a:extLst>
            </p:cNvPr>
            <p:cNvGrpSpPr/>
            <p:nvPr/>
          </p:nvGrpSpPr>
          <p:grpSpPr>
            <a:xfrm>
              <a:off x="3007313" y="2020153"/>
              <a:ext cx="290191" cy="292298"/>
              <a:chOff x="3007313" y="2020153"/>
              <a:chExt cx="290191" cy="292298"/>
            </a:xfrm>
          </p:grpSpPr>
          <p:sp>
            <p:nvSpPr>
              <p:cNvPr id="79" name="node5">
                <a:extLst>
                  <a:ext uri="{FF2B5EF4-FFF2-40B4-BE49-F238E27FC236}">
                    <a16:creationId xmlns:a16="http://schemas.microsoft.com/office/drawing/2014/main" id="{80872ED2-F285-470A-B246-C90248F2F0BA}"/>
                  </a:ext>
                </a:extLst>
              </p:cNvPr>
              <p:cNvSpPr/>
              <p:nvPr/>
            </p:nvSpPr>
            <p:spPr>
              <a:xfrm>
                <a:off x="3007313" y="2020153"/>
                <a:ext cx="288000" cy="288000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Calibri" panose="020F0502020204030204"/>
                </a:endParaRPr>
              </a:p>
            </p:txBody>
          </p:sp>
          <p:sp>
            <p:nvSpPr>
              <p:cNvPr id="143" name="5">
                <a:extLst>
                  <a:ext uri="{FF2B5EF4-FFF2-40B4-BE49-F238E27FC236}">
                    <a16:creationId xmlns:a16="http://schemas.microsoft.com/office/drawing/2014/main" id="{72F7F41D-65A5-4710-BA38-140F5841443B}"/>
                  </a:ext>
                </a:extLst>
              </p:cNvPr>
              <p:cNvSpPr txBox="1"/>
              <p:nvPr/>
            </p:nvSpPr>
            <p:spPr>
              <a:xfrm>
                <a:off x="3009504" y="2024451"/>
                <a:ext cx="288000" cy="2880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 anchorCtr="1">
                <a:norm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r>
                  <a:rPr lang="en-US" altLang="zh-CN" sz="1400" dirty="0">
                    <a:latin typeface="Comic Sans MS" panose="030F0702030302020204" pitchFamily="66" charset="0"/>
                  </a:rPr>
                  <a:t>5</a:t>
                </a:r>
                <a:endParaRPr kumimoji="0" lang="zh-CN" altLang="en-US" sz="1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omic Sans MS" panose="030F0702030302020204" pitchFamily="66" charset="0"/>
                  <a:sym typeface="Calibri" panose="020F0502020204030204"/>
                </a:endParaRPr>
              </a:p>
            </p:txBody>
          </p:sp>
        </p:grpSp>
        <p:grpSp>
          <p:nvGrpSpPr>
            <p:cNvPr id="146" name="节点7">
              <a:extLst>
                <a:ext uri="{FF2B5EF4-FFF2-40B4-BE49-F238E27FC236}">
                  <a16:creationId xmlns:a16="http://schemas.microsoft.com/office/drawing/2014/main" id="{31162823-E2A1-4C8D-8658-2837218A0D73}"/>
                </a:ext>
              </a:extLst>
            </p:cNvPr>
            <p:cNvGrpSpPr/>
            <p:nvPr/>
          </p:nvGrpSpPr>
          <p:grpSpPr>
            <a:xfrm>
              <a:off x="3605190" y="2496421"/>
              <a:ext cx="290191" cy="288000"/>
              <a:chOff x="3605190" y="2496421"/>
              <a:chExt cx="290191" cy="288000"/>
            </a:xfrm>
          </p:grpSpPr>
          <p:sp>
            <p:nvSpPr>
              <p:cNvPr id="81" name="node7">
                <a:extLst>
                  <a:ext uri="{FF2B5EF4-FFF2-40B4-BE49-F238E27FC236}">
                    <a16:creationId xmlns:a16="http://schemas.microsoft.com/office/drawing/2014/main" id="{181981B7-9B15-45D1-919C-6322F22FF106}"/>
                  </a:ext>
                </a:extLst>
              </p:cNvPr>
              <p:cNvSpPr/>
              <p:nvPr/>
            </p:nvSpPr>
            <p:spPr>
              <a:xfrm>
                <a:off x="3605190" y="2496421"/>
                <a:ext cx="288000" cy="288000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Calibri" panose="020F0502020204030204"/>
                </a:endParaRPr>
              </a:p>
            </p:txBody>
          </p:sp>
          <p:sp>
            <p:nvSpPr>
              <p:cNvPr id="144" name="7">
                <a:extLst>
                  <a:ext uri="{FF2B5EF4-FFF2-40B4-BE49-F238E27FC236}">
                    <a16:creationId xmlns:a16="http://schemas.microsoft.com/office/drawing/2014/main" id="{685FCDD4-326F-46CB-8E1F-35CD56172FC9}"/>
                  </a:ext>
                </a:extLst>
              </p:cNvPr>
              <p:cNvSpPr txBox="1"/>
              <p:nvPr/>
            </p:nvSpPr>
            <p:spPr>
              <a:xfrm>
                <a:off x="3607381" y="2496421"/>
                <a:ext cx="288000" cy="2880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 anchorCtr="1">
                <a:norm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r>
                  <a:rPr lang="en-US" altLang="zh-CN" sz="1400" dirty="0">
                    <a:latin typeface="Comic Sans MS" panose="030F0702030302020204" pitchFamily="66" charset="0"/>
                  </a:rPr>
                  <a:t>7</a:t>
                </a:r>
                <a:endParaRPr kumimoji="0" lang="zh-CN" altLang="en-US" sz="1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omic Sans MS" panose="030F0702030302020204" pitchFamily="66" charset="0"/>
                  <a:sym typeface="Calibri" panose="020F0502020204030204"/>
                </a:endParaRPr>
              </a:p>
            </p:txBody>
          </p:sp>
        </p:grpSp>
      </p:grpSp>
      <p:sp>
        <p:nvSpPr>
          <p:cNvPr id="392" name="文本框 391">
            <a:extLst>
              <a:ext uri="{FF2B5EF4-FFF2-40B4-BE49-F238E27FC236}">
                <a16:creationId xmlns:a16="http://schemas.microsoft.com/office/drawing/2014/main" id="{5F713055-C8CE-4BFC-AE7A-DAE5B0DE16EE}"/>
              </a:ext>
            </a:extLst>
          </p:cNvPr>
          <p:cNvSpPr txBox="1"/>
          <p:nvPr/>
        </p:nvSpPr>
        <p:spPr>
          <a:xfrm>
            <a:off x="4035004" y="932104"/>
            <a:ext cx="3753644" cy="3077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mic Sans MS" panose="030F0702030302020204" pitchFamily="66" charset="0"/>
                <a:sym typeface="Calibri" panose="020F0502020204030204"/>
              </a:rPr>
              <a:t>From spanning tree to spanning forest…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mic Sans MS" panose="030F0702030302020204" pitchFamily="66" charset="0"/>
              <a:sym typeface="Calibri" panose="020F0502020204030204"/>
            </a:endParaRPr>
          </a:p>
        </p:txBody>
      </p:sp>
      <p:sp>
        <p:nvSpPr>
          <p:cNvPr id="395" name="文本框 394">
            <a:extLst>
              <a:ext uri="{FF2B5EF4-FFF2-40B4-BE49-F238E27FC236}">
                <a16:creationId xmlns:a16="http://schemas.microsoft.com/office/drawing/2014/main" id="{CAF63F3C-3A81-4E58-94EF-9F22613A036A}"/>
              </a:ext>
            </a:extLst>
          </p:cNvPr>
          <p:cNvSpPr txBox="1"/>
          <p:nvPr/>
        </p:nvSpPr>
        <p:spPr>
          <a:xfrm>
            <a:off x="659859" y="3207452"/>
            <a:ext cx="6635782" cy="3077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mic Sans MS" panose="030F0702030302020204" pitchFamily="66" charset="0"/>
                <a:sym typeface="Calibri" panose="020F0502020204030204"/>
              </a:rPr>
              <a:t>Define a probability distribution over all random spanning forests:  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mic Sans MS" panose="030F0702030302020204" pitchFamily="66" charset="0"/>
              <a:sym typeface="Calibri" panose="020F0502020204030204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6" name="文本框 395">
                <a:extLst>
                  <a:ext uri="{FF2B5EF4-FFF2-40B4-BE49-F238E27FC236}">
                    <a16:creationId xmlns:a16="http://schemas.microsoft.com/office/drawing/2014/main" id="{7ECFEC0F-B62E-4DC5-B5E4-7993B8F5D948}"/>
                  </a:ext>
                </a:extLst>
              </p:cNvPr>
              <p:cNvSpPr txBox="1"/>
              <p:nvPr/>
            </p:nvSpPr>
            <p:spPr>
              <a:xfrm>
                <a:off x="666907" y="4379151"/>
                <a:ext cx="7112056" cy="30777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r>
                  <a:rPr kumimoji="0" lang="en-US" altLang="zh-CN" sz="14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omic Sans MS" panose="030F0702030302020204" pitchFamily="66" charset="0"/>
                    <a:sym typeface="Calibri" panose="020F0502020204030204"/>
                  </a:rPr>
                  <a:t>We prove that: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1400" i="0" smtClean="0">
                        <a:latin typeface="Comic Sans MS" panose="030F0702030302020204" pitchFamily="66" charset="0"/>
                      </a:rPr>
                      <m:t>π</m:t>
                    </m:r>
                    <m:r>
                      <m:rPr>
                        <m:nor/>
                      </m:rPr>
                      <a:rPr lang="en-US" altLang="zh-CN" sz="1400" b="0" i="0" smtClean="0">
                        <a:latin typeface="Comic Sans MS" panose="030F0702030302020204" pitchFamily="66" charset="0"/>
                      </a:rPr>
                      <m:t>(</m:t>
                    </m:r>
                    <m:r>
                      <m:rPr>
                        <m:nor/>
                      </m:rPr>
                      <a:rPr lang="en-US" altLang="zh-CN" sz="1400" b="0" i="0" smtClean="0">
                        <a:latin typeface="Comic Sans MS" panose="030F0702030302020204" pitchFamily="66" charset="0"/>
                      </a:rPr>
                      <m:t>s</m:t>
                    </m:r>
                    <m:r>
                      <m:rPr>
                        <m:nor/>
                      </m:rPr>
                      <a:rPr lang="en-US" altLang="zh-CN" sz="1400" b="0" i="0" smtClean="0">
                        <a:latin typeface="Comic Sans MS" panose="030F0702030302020204" pitchFamily="66" charset="0"/>
                      </a:rPr>
                      <m:t>,</m:t>
                    </m:r>
                    <m:r>
                      <m:rPr>
                        <m:nor/>
                      </m:rPr>
                      <a:rPr lang="en-US" altLang="zh-CN" sz="1400" b="0" i="0" smtClean="0">
                        <a:latin typeface="Comic Sans MS" panose="030F0702030302020204" pitchFamily="66" charset="0"/>
                      </a:rPr>
                      <m:t>t</m:t>
                    </m:r>
                    <m:r>
                      <m:rPr>
                        <m:nor/>
                      </m:rPr>
                      <a:rPr lang="en-US" altLang="zh-CN" sz="1400" b="0" i="0" smtClean="0">
                        <a:latin typeface="Comic Sans MS" panose="030F0702030302020204" pitchFamily="66" charset="0"/>
                      </a:rPr>
                      <m:t>)</m:t>
                    </m:r>
                  </m:oMath>
                </a14:m>
                <a:r>
                  <a:rPr lang="en-US" altLang="zh-CN" sz="1400" dirty="0">
                    <a:latin typeface="Comic Sans MS" panose="030F0702030302020204" pitchFamily="66" charset="0"/>
                  </a:rPr>
                  <a:t> = </a:t>
                </a:r>
                <a:r>
                  <a:rPr lang="en-US" altLang="zh-CN" sz="1400" dirty="0" err="1">
                    <a:latin typeface="Comic Sans MS" panose="030F0702030302020204" pitchFamily="66" charset="0"/>
                  </a:rPr>
                  <a:t>Pr</a:t>
                </a:r>
                <a:r>
                  <a:rPr lang="en-US" altLang="zh-CN" sz="1400" dirty="0">
                    <a:latin typeface="Comic Sans MS" panose="030F0702030302020204" pitchFamily="66" charset="0"/>
                  </a:rPr>
                  <a:t>(s rooted in t in a RSF sampled from this distribution)</a:t>
                </a:r>
                <a:r>
                  <a:rPr kumimoji="0" lang="en-US" altLang="zh-CN" sz="14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omic Sans MS" panose="030F0702030302020204" pitchFamily="66" charset="0"/>
                    <a:sym typeface="Calibri" panose="020F0502020204030204"/>
                  </a:rPr>
                  <a:t> </a:t>
                </a:r>
                <a:endParaRPr kumimoji="0" lang="zh-CN" altLang="en-US" sz="1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omic Sans MS" panose="030F0702030302020204" pitchFamily="66" charset="0"/>
                  <a:sym typeface="Calibri" panose="020F0502020204030204"/>
                </a:endParaRPr>
              </a:p>
            </p:txBody>
          </p:sp>
        </mc:Choice>
        <mc:Fallback>
          <p:sp>
            <p:nvSpPr>
              <p:cNvPr id="396" name="文本框 395">
                <a:extLst>
                  <a:ext uri="{FF2B5EF4-FFF2-40B4-BE49-F238E27FC236}">
                    <a16:creationId xmlns:a16="http://schemas.microsoft.com/office/drawing/2014/main" id="{7ECFEC0F-B62E-4DC5-B5E4-7993B8F5D9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907" y="4379151"/>
                <a:ext cx="7112056" cy="307775"/>
              </a:xfrm>
              <a:prstGeom prst="rect">
                <a:avLst/>
              </a:prstGeom>
              <a:blipFill>
                <a:blip r:embed="rId2"/>
                <a:stretch>
                  <a:fillRect l="-891" b="-15385"/>
                </a:stretch>
              </a:blipFill>
              <a:ln w="12700" cap="flat">
                <a:noFill/>
                <a:miter lim="400000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Example of RSFs">
            <a:extLst>
              <a:ext uri="{FF2B5EF4-FFF2-40B4-BE49-F238E27FC236}">
                <a16:creationId xmlns:a16="http://schemas.microsoft.com/office/drawing/2014/main" id="{4D92B8C7-D0CA-4DC9-90A3-6DFA5A8713B1}"/>
              </a:ext>
            </a:extLst>
          </p:cNvPr>
          <p:cNvGrpSpPr/>
          <p:nvPr/>
        </p:nvGrpSpPr>
        <p:grpSpPr>
          <a:xfrm>
            <a:off x="4122575" y="1471450"/>
            <a:ext cx="4159408" cy="1556277"/>
            <a:chOff x="4122575" y="1471450"/>
            <a:chExt cx="4159408" cy="1556277"/>
          </a:xfrm>
        </p:grpSpPr>
        <p:grpSp>
          <p:nvGrpSpPr>
            <p:cNvPr id="152" name="RSF6">
              <a:extLst>
                <a:ext uri="{FF2B5EF4-FFF2-40B4-BE49-F238E27FC236}">
                  <a16:creationId xmlns:a16="http://schemas.microsoft.com/office/drawing/2014/main" id="{9DF5AA6D-B0B7-4135-81AB-A66EDFEF8261}"/>
                </a:ext>
              </a:extLst>
            </p:cNvPr>
            <p:cNvGrpSpPr/>
            <p:nvPr/>
          </p:nvGrpSpPr>
          <p:grpSpPr>
            <a:xfrm>
              <a:off x="4122575" y="1471450"/>
              <a:ext cx="898850" cy="381298"/>
              <a:chOff x="1052910" y="1833177"/>
              <a:chExt cx="2840280" cy="1239244"/>
            </a:xfrm>
          </p:grpSpPr>
          <p:cxnSp>
            <p:nvCxnSpPr>
              <p:cNvPr id="154" name="1-4">
                <a:extLst>
                  <a:ext uri="{FF2B5EF4-FFF2-40B4-BE49-F238E27FC236}">
                    <a16:creationId xmlns:a16="http://schemas.microsoft.com/office/drawing/2014/main" id="{F6D43256-18B1-4E9B-A6E5-0882115A5EA8}"/>
                  </a:ext>
                </a:extLst>
              </p:cNvPr>
              <p:cNvCxnSpPr>
                <a:cxnSpLocks/>
                <a:stCxn id="179" idx="5"/>
                <a:endCxn id="177" idx="1"/>
              </p:cNvCxnSpPr>
              <p:nvPr/>
            </p:nvCxnSpPr>
            <p:spPr>
              <a:xfrm>
                <a:off x="1298732" y="2598244"/>
                <a:ext cx="364085" cy="228354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round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</p:cxnSp>
          <p:cxnSp>
            <p:nvCxnSpPr>
              <p:cNvPr id="155" name="2-3">
                <a:extLst>
                  <a:ext uri="{FF2B5EF4-FFF2-40B4-BE49-F238E27FC236}">
                    <a16:creationId xmlns:a16="http://schemas.microsoft.com/office/drawing/2014/main" id="{F819B0E5-4AC9-4FCB-A06C-67E0F6F8AD66}"/>
                  </a:ext>
                </a:extLst>
              </p:cNvPr>
              <p:cNvCxnSpPr>
                <a:cxnSpLocks/>
                <a:stCxn id="181" idx="5"/>
                <a:endCxn id="175" idx="1"/>
              </p:cNvCxnSpPr>
              <p:nvPr/>
            </p:nvCxnSpPr>
            <p:spPr>
              <a:xfrm>
                <a:off x="1789426" y="2079000"/>
                <a:ext cx="400930" cy="199963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round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</p:cxnSp>
          <p:cxnSp>
            <p:nvCxnSpPr>
              <p:cNvPr id="157" name="3-5">
                <a:extLst>
                  <a:ext uri="{FF2B5EF4-FFF2-40B4-BE49-F238E27FC236}">
                    <a16:creationId xmlns:a16="http://schemas.microsoft.com/office/drawing/2014/main" id="{4491CFD5-A943-433D-81E2-7B059AF381D2}"/>
                  </a:ext>
                </a:extLst>
              </p:cNvPr>
              <p:cNvCxnSpPr>
                <a:cxnSpLocks/>
                <a:stCxn id="175" idx="7"/>
                <a:endCxn id="171" idx="2"/>
              </p:cNvCxnSpPr>
              <p:nvPr/>
            </p:nvCxnSpPr>
            <p:spPr>
              <a:xfrm flipV="1">
                <a:off x="2394002" y="2164153"/>
                <a:ext cx="613311" cy="114810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round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</p:cxnSp>
          <p:cxnSp>
            <p:nvCxnSpPr>
              <p:cNvPr id="159" name="5-7">
                <a:extLst>
                  <a:ext uri="{FF2B5EF4-FFF2-40B4-BE49-F238E27FC236}">
                    <a16:creationId xmlns:a16="http://schemas.microsoft.com/office/drawing/2014/main" id="{DE297218-5D6E-45D4-B977-725011A8704D}"/>
                  </a:ext>
                </a:extLst>
              </p:cNvPr>
              <p:cNvCxnSpPr>
                <a:cxnSpLocks/>
                <a:stCxn id="171" idx="5"/>
                <a:endCxn id="169" idx="1"/>
              </p:cNvCxnSpPr>
              <p:nvPr/>
            </p:nvCxnSpPr>
            <p:spPr>
              <a:xfrm>
                <a:off x="3253136" y="2265976"/>
                <a:ext cx="394231" cy="272622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round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</p:cxnSp>
          <p:cxnSp>
            <p:nvCxnSpPr>
              <p:cNvPr id="160" name="4-6">
                <a:extLst>
                  <a:ext uri="{FF2B5EF4-FFF2-40B4-BE49-F238E27FC236}">
                    <a16:creationId xmlns:a16="http://schemas.microsoft.com/office/drawing/2014/main" id="{920599D3-3803-4F56-AE20-7C813A69419B}"/>
                  </a:ext>
                </a:extLst>
              </p:cNvPr>
              <p:cNvCxnSpPr>
                <a:cxnSpLocks/>
                <a:stCxn id="177" idx="6"/>
                <a:endCxn id="173" idx="2"/>
              </p:cNvCxnSpPr>
              <p:nvPr/>
            </p:nvCxnSpPr>
            <p:spPr>
              <a:xfrm flipV="1">
                <a:off x="1908640" y="2899304"/>
                <a:ext cx="867560" cy="29117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round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</p:cxnSp>
          <p:sp>
            <p:nvSpPr>
              <p:cNvPr id="181" name="node2">
                <a:extLst>
                  <a:ext uri="{FF2B5EF4-FFF2-40B4-BE49-F238E27FC236}">
                    <a16:creationId xmlns:a16="http://schemas.microsoft.com/office/drawing/2014/main" id="{C386F498-AEEA-4896-9C33-022F2ED02E56}"/>
                  </a:ext>
                </a:extLst>
              </p:cNvPr>
              <p:cNvSpPr/>
              <p:nvPr/>
            </p:nvSpPr>
            <p:spPr>
              <a:xfrm>
                <a:off x="1543603" y="1833177"/>
                <a:ext cx="288001" cy="287999"/>
              </a:xfrm>
              <a:prstGeom prst="ellipse">
                <a:avLst/>
              </a:prstGeom>
              <a:solidFill>
                <a:srgbClr val="92D050"/>
              </a:soli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Calibri" panose="020F0502020204030204"/>
                </a:endParaRPr>
              </a:p>
            </p:txBody>
          </p:sp>
          <p:sp>
            <p:nvSpPr>
              <p:cNvPr id="179" name="node1">
                <a:extLst>
                  <a:ext uri="{FF2B5EF4-FFF2-40B4-BE49-F238E27FC236}">
                    <a16:creationId xmlns:a16="http://schemas.microsoft.com/office/drawing/2014/main" id="{120DF02D-7AC8-4DF2-833C-E99ED1CCAF3D}"/>
                  </a:ext>
                </a:extLst>
              </p:cNvPr>
              <p:cNvSpPr/>
              <p:nvPr/>
            </p:nvSpPr>
            <p:spPr>
              <a:xfrm>
                <a:off x="1052910" y="2352422"/>
                <a:ext cx="287999" cy="288001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Calibri" panose="020F0502020204030204"/>
                </a:endParaRPr>
              </a:p>
            </p:txBody>
          </p:sp>
          <p:sp>
            <p:nvSpPr>
              <p:cNvPr id="177" name="node4">
                <a:extLst>
                  <a:ext uri="{FF2B5EF4-FFF2-40B4-BE49-F238E27FC236}">
                    <a16:creationId xmlns:a16="http://schemas.microsoft.com/office/drawing/2014/main" id="{4AE9FDC4-8EC0-4793-A809-16A541C75CDB}"/>
                  </a:ext>
                </a:extLst>
              </p:cNvPr>
              <p:cNvSpPr/>
              <p:nvPr/>
            </p:nvSpPr>
            <p:spPr>
              <a:xfrm>
                <a:off x="1620640" y="2784420"/>
                <a:ext cx="288001" cy="288001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Calibri" panose="020F0502020204030204"/>
                </a:endParaRPr>
              </a:p>
            </p:txBody>
          </p:sp>
          <p:sp>
            <p:nvSpPr>
              <p:cNvPr id="175" name="node3">
                <a:extLst>
                  <a:ext uri="{FF2B5EF4-FFF2-40B4-BE49-F238E27FC236}">
                    <a16:creationId xmlns:a16="http://schemas.microsoft.com/office/drawing/2014/main" id="{132D8FC8-1821-4201-B868-C6A7F32EA14D}"/>
                  </a:ext>
                </a:extLst>
              </p:cNvPr>
              <p:cNvSpPr/>
              <p:nvPr/>
            </p:nvSpPr>
            <p:spPr>
              <a:xfrm>
                <a:off x="2148178" y="2236787"/>
                <a:ext cx="288001" cy="288001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Calibri" panose="020F0502020204030204"/>
                </a:endParaRPr>
              </a:p>
            </p:txBody>
          </p:sp>
          <p:sp>
            <p:nvSpPr>
              <p:cNvPr id="173" name="node6">
                <a:extLst>
                  <a:ext uri="{FF2B5EF4-FFF2-40B4-BE49-F238E27FC236}">
                    <a16:creationId xmlns:a16="http://schemas.microsoft.com/office/drawing/2014/main" id="{50695C16-E9C9-403A-B8F1-DE81D75D50E8}"/>
                  </a:ext>
                </a:extLst>
              </p:cNvPr>
              <p:cNvSpPr/>
              <p:nvPr/>
            </p:nvSpPr>
            <p:spPr>
              <a:xfrm>
                <a:off x="2776200" y="2755305"/>
                <a:ext cx="288001" cy="288001"/>
              </a:xfrm>
              <a:prstGeom prst="ellipse">
                <a:avLst/>
              </a:prstGeom>
              <a:solidFill>
                <a:srgbClr val="92D050"/>
              </a:soli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Calibri" panose="020F0502020204030204"/>
                </a:endParaRPr>
              </a:p>
            </p:txBody>
          </p:sp>
          <p:sp>
            <p:nvSpPr>
              <p:cNvPr id="171" name="node5">
                <a:extLst>
                  <a:ext uri="{FF2B5EF4-FFF2-40B4-BE49-F238E27FC236}">
                    <a16:creationId xmlns:a16="http://schemas.microsoft.com/office/drawing/2014/main" id="{A2973B94-DF3E-4AA4-A7CE-BD2C2653E0A5}"/>
                  </a:ext>
                </a:extLst>
              </p:cNvPr>
              <p:cNvSpPr/>
              <p:nvPr/>
            </p:nvSpPr>
            <p:spPr>
              <a:xfrm>
                <a:off x="3007312" y="2020153"/>
                <a:ext cx="287999" cy="288001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Calibri" panose="020F0502020204030204"/>
                </a:endParaRPr>
              </a:p>
            </p:txBody>
          </p:sp>
          <p:sp>
            <p:nvSpPr>
              <p:cNvPr id="169" name="node7">
                <a:extLst>
                  <a:ext uri="{FF2B5EF4-FFF2-40B4-BE49-F238E27FC236}">
                    <a16:creationId xmlns:a16="http://schemas.microsoft.com/office/drawing/2014/main" id="{EAC4B67E-4F8C-4CA0-B73F-FCCD64A2CD1E}"/>
                  </a:ext>
                </a:extLst>
              </p:cNvPr>
              <p:cNvSpPr/>
              <p:nvPr/>
            </p:nvSpPr>
            <p:spPr>
              <a:xfrm>
                <a:off x="3605191" y="2496422"/>
                <a:ext cx="287999" cy="288001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Calibri" panose="020F0502020204030204"/>
                </a:endParaRPr>
              </a:p>
            </p:txBody>
          </p:sp>
        </p:grpSp>
        <p:grpSp>
          <p:nvGrpSpPr>
            <p:cNvPr id="184" name="RSF5">
              <a:extLst>
                <a:ext uri="{FF2B5EF4-FFF2-40B4-BE49-F238E27FC236}">
                  <a16:creationId xmlns:a16="http://schemas.microsoft.com/office/drawing/2014/main" id="{4604B799-D0D5-4341-B173-3EF70E1D1E51}"/>
                </a:ext>
              </a:extLst>
            </p:cNvPr>
            <p:cNvGrpSpPr/>
            <p:nvPr/>
          </p:nvGrpSpPr>
          <p:grpSpPr>
            <a:xfrm>
              <a:off x="4138443" y="2031082"/>
              <a:ext cx="898850" cy="381298"/>
              <a:chOff x="1052910" y="1833177"/>
              <a:chExt cx="2840280" cy="1239244"/>
            </a:xfrm>
          </p:grpSpPr>
          <p:cxnSp>
            <p:nvCxnSpPr>
              <p:cNvPr id="185" name="1-2">
                <a:extLst>
                  <a:ext uri="{FF2B5EF4-FFF2-40B4-BE49-F238E27FC236}">
                    <a16:creationId xmlns:a16="http://schemas.microsoft.com/office/drawing/2014/main" id="{3B352227-E043-44A1-B468-B77B2C251304}"/>
                  </a:ext>
                </a:extLst>
              </p:cNvPr>
              <p:cNvCxnSpPr>
                <a:cxnSpLocks/>
                <a:stCxn id="194" idx="3"/>
                <a:endCxn id="195" idx="7"/>
              </p:cNvCxnSpPr>
              <p:nvPr/>
            </p:nvCxnSpPr>
            <p:spPr>
              <a:xfrm flipH="1">
                <a:off x="1298732" y="2079000"/>
                <a:ext cx="287048" cy="315598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round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</p:cxnSp>
          <p:cxnSp>
            <p:nvCxnSpPr>
              <p:cNvPr id="187" name="2-3">
                <a:extLst>
                  <a:ext uri="{FF2B5EF4-FFF2-40B4-BE49-F238E27FC236}">
                    <a16:creationId xmlns:a16="http://schemas.microsoft.com/office/drawing/2014/main" id="{DF8C847D-92F8-4262-A8B4-BCEAD4A4C724}"/>
                  </a:ext>
                </a:extLst>
              </p:cNvPr>
              <p:cNvCxnSpPr>
                <a:cxnSpLocks/>
                <a:stCxn id="194" idx="5"/>
                <a:endCxn id="197" idx="1"/>
              </p:cNvCxnSpPr>
              <p:nvPr/>
            </p:nvCxnSpPr>
            <p:spPr>
              <a:xfrm>
                <a:off x="1789426" y="2079000"/>
                <a:ext cx="400930" cy="199963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round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</p:cxnSp>
          <p:cxnSp>
            <p:nvCxnSpPr>
              <p:cNvPr id="188" name="3-4">
                <a:extLst>
                  <a:ext uri="{FF2B5EF4-FFF2-40B4-BE49-F238E27FC236}">
                    <a16:creationId xmlns:a16="http://schemas.microsoft.com/office/drawing/2014/main" id="{AE4E3A72-811C-4C8B-B9F8-0AD3CE5BB53A}"/>
                  </a:ext>
                </a:extLst>
              </p:cNvPr>
              <p:cNvCxnSpPr>
                <a:cxnSpLocks/>
                <a:stCxn id="197" idx="3"/>
                <a:endCxn id="196" idx="7"/>
              </p:cNvCxnSpPr>
              <p:nvPr/>
            </p:nvCxnSpPr>
            <p:spPr>
              <a:xfrm flipH="1">
                <a:off x="1866463" y="2482609"/>
                <a:ext cx="323893" cy="343989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round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</p:cxnSp>
          <p:cxnSp>
            <p:nvCxnSpPr>
              <p:cNvPr id="191" name="5-7">
                <a:extLst>
                  <a:ext uri="{FF2B5EF4-FFF2-40B4-BE49-F238E27FC236}">
                    <a16:creationId xmlns:a16="http://schemas.microsoft.com/office/drawing/2014/main" id="{EA77E01A-5C6E-47DA-88D1-5E1247C392EB}"/>
                  </a:ext>
                </a:extLst>
              </p:cNvPr>
              <p:cNvCxnSpPr>
                <a:cxnSpLocks/>
                <a:stCxn id="199" idx="5"/>
                <a:endCxn id="200" idx="1"/>
              </p:cNvCxnSpPr>
              <p:nvPr/>
            </p:nvCxnSpPr>
            <p:spPr>
              <a:xfrm>
                <a:off x="3253136" y="2265976"/>
                <a:ext cx="394231" cy="272622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round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</p:cxnSp>
          <p:cxnSp>
            <p:nvCxnSpPr>
              <p:cNvPr id="192" name="4-6">
                <a:extLst>
                  <a:ext uri="{FF2B5EF4-FFF2-40B4-BE49-F238E27FC236}">
                    <a16:creationId xmlns:a16="http://schemas.microsoft.com/office/drawing/2014/main" id="{75013FEC-5201-49CC-87BF-C40BF13D7E64}"/>
                  </a:ext>
                </a:extLst>
              </p:cNvPr>
              <p:cNvCxnSpPr>
                <a:cxnSpLocks/>
                <a:stCxn id="196" idx="6"/>
                <a:endCxn id="198" idx="2"/>
              </p:cNvCxnSpPr>
              <p:nvPr/>
            </p:nvCxnSpPr>
            <p:spPr>
              <a:xfrm flipV="1">
                <a:off x="1908640" y="2899304"/>
                <a:ext cx="867560" cy="29117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round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</p:cxnSp>
          <p:cxnSp>
            <p:nvCxnSpPr>
              <p:cNvPr id="193" name="6-7">
                <a:extLst>
                  <a:ext uri="{FF2B5EF4-FFF2-40B4-BE49-F238E27FC236}">
                    <a16:creationId xmlns:a16="http://schemas.microsoft.com/office/drawing/2014/main" id="{365CE55B-CACB-4B53-8D77-5D873480026E}"/>
                  </a:ext>
                </a:extLst>
              </p:cNvPr>
              <p:cNvCxnSpPr>
                <a:cxnSpLocks/>
                <a:stCxn id="198" idx="6"/>
                <a:endCxn id="200" idx="3"/>
              </p:cNvCxnSpPr>
              <p:nvPr/>
            </p:nvCxnSpPr>
            <p:spPr>
              <a:xfrm flipV="1">
                <a:off x="3064200" y="2742244"/>
                <a:ext cx="583167" cy="157060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round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</p:cxnSp>
          <p:sp>
            <p:nvSpPr>
              <p:cNvPr id="194" name="node2">
                <a:extLst>
                  <a:ext uri="{FF2B5EF4-FFF2-40B4-BE49-F238E27FC236}">
                    <a16:creationId xmlns:a16="http://schemas.microsoft.com/office/drawing/2014/main" id="{2954FF0A-F088-4C87-9494-311EE979776C}"/>
                  </a:ext>
                </a:extLst>
              </p:cNvPr>
              <p:cNvSpPr/>
              <p:nvPr/>
            </p:nvSpPr>
            <p:spPr>
              <a:xfrm>
                <a:off x="1543603" y="1833177"/>
                <a:ext cx="288001" cy="287999"/>
              </a:xfrm>
              <a:prstGeom prst="ellipse">
                <a:avLst/>
              </a:prstGeom>
              <a:solidFill>
                <a:srgbClr val="92D050"/>
              </a:soli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Calibri" panose="020F0502020204030204"/>
                </a:endParaRPr>
              </a:p>
            </p:txBody>
          </p:sp>
          <p:sp>
            <p:nvSpPr>
              <p:cNvPr id="195" name="node1">
                <a:extLst>
                  <a:ext uri="{FF2B5EF4-FFF2-40B4-BE49-F238E27FC236}">
                    <a16:creationId xmlns:a16="http://schemas.microsoft.com/office/drawing/2014/main" id="{C52CE96C-BD74-4DC8-A68A-8F40D7D7617B}"/>
                  </a:ext>
                </a:extLst>
              </p:cNvPr>
              <p:cNvSpPr/>
              <p:nvPr/>
            </p:nvSpPr>
            <p:spPr>
              <a:xfrm>
                <a:off x="1052910" y="2352422"/>
                <a:ext cx="287999" cy="288001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Calibri" panose="020F0502020204030204"/>
                </a:endParaRPr>
              </a:p>
            </p:txBody>
          </p:sp>
          <p:sp>
            <p:nvSpPr>
              <p:cNvPr id="196" name="node4">
                <a:extLst>
                  <a:ext uri="{FF2B5EF4-FFF2-40B4-BE49-F238E27FC236}">
                    <a16:creationId xmlns:a16="http://schemas.microsoft.com/office/drawing/2014/main" id="{48B8A3B0-2D44-488F-AA0C-7C419E813A64}"/>
                  </a:ext>
                </a:extLst>
              </p:cNvPr>
              <p:cNvSpPr/>
              <p:nvPr/>
            </p:nvSpPr>
            <p:spPr>
              <a:xfrm>
                <a:off x="1620640" y="2784420"/>
                <a:ext cx="288001" cy="288001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Calibri" panose="020F0502020204030204"/>
                </a:endParaRPr>
              </a:p>
            </p:txBody>
          </p:sp>
          <p:sp>
            <p:nvSpPr>
              <p:cNvPr id="197" name="node3">
                <a:extLst>
                  <a:ext uri="{FF2B5EF4-FFF2-40B4-BE49-F238E27FC236}">
                    <a16:creationId xmlns:a16="http://schemas.microsoft.com/office/drawing/2014/main" id="{9B9EB912-F0AD-43CE-B530-0046172F7684}"/>
                  </a:ext>
                </a:extLst>
              </p:cNvPr>
              <p:cNvSpPr/>
              <p:nvPr/>
            </p:nvSpPr>
            <p:spPr>
              <a:xfrm>
                <a:off x="2148178" y="2236787"/>
                <a:ext cx="288001" cy="288001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Calibri" panose="020F0502020204030204"/>
                </a:endParaRPr>
              </a:p>
            </p:txBody>
          </p:sp>
          <p:sp>
            <p:nvSpPr>
              <p:cNvPr id="198" name="node6">
                <a:extLst>
                  <a:ext uri="{FF2B5EF4-FFF2-40B4-BE49-F238E27FC236}">
                    <a16:creationId xmlns:a16="http://schemas.microsoft.com/office/drawing/2014/main" id="{60A16157-BBDA-443C-BE25-C6E1980B1B31}"/>
                  </a:ext>
                </a:extLst>
              </p:cNvPr>
              <p:cNvSpPr/>
              <p:nvPr/>
            </p:nvSpPr>
            <p:spPr>
              <a:xfrm>
                <a:off x="2776200" y="2755305"/>
                <a:ext cx="288001" cy="288001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Calibri" panose="020F0502020204030204"/>
                </a:endParaRPr>
              </a:p>
            </p:txBody>
          </p:sp>
          <p:sp>
            <p:nvSpPr>
              <p:cNvPr id="199" name="node5">
                <a:extLst>
                  <a:ext uri="{FF2B5EF4-FFF2-40B4-BE49-F238E27FC236}">
                    <a16:creationId xmlns:a16="http://schemas.microsoft.com/office/drawing/2014/main" id="{142B9FAB-5F06-4CC3-A019-265129200334}"/>
                  </a:ext>
                </a:extLst>
              </p:cNvPr>
              <p:cNvSpPr/>
              <p:nvPr/>
            </p:nvSpPr>
            <p:spPr>
              <a:xfrm>
                <a:off x="3007312" y="2020153"/>
                <a:ext cx="287999" cy="288001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Calibri" panose="020F0502020204030204"/>
                </a:endParaRPr>
              </a:p>
            </p:txBody>
          </p:sp>
          <p:sp>
            <p:nvSpPr>
              <p:cNvPr id="200" name="node7">
                <a:extLst>
                  <a:ext uri="{FF2B5EF4-FFF2-40B4-BE49-F238E27FC236}">
                    <a16:creationId xmlns:a16="http://schemas.microsoft.com/office/drawing/2014/main" id="{FC0263D3-DDDE-4F23-BE63-38D214E1E06E}"/>
                  </a:ext>
                </a:extLst>
              </p:cNvPr>
              <p:cNvSpPr/>
              <p:nvPr/>
            </p:nvSpPr>
            <p:spPr>
              <a:xfrm>
                <a:off x="3605191" y="2496422"/>
                <a:ext cx="287999" cy="288001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Calibri" panose="020F0502020204030204"/>
                </a:endParaRPr>
              </a:p>
            </p:txBody>
          </p:sp>
        </p:grpSp>
        <p:grpSp>
          <p:nvGrpSpPr>
            <p:cNvPr id="201" name="RSF4">
              <a:extLst>
                <a:ext uri="{FF2B5EF4-FFF2-40B4-BE49-F238E27FC236}">
                  <a16:creationId xmlns:a16="http://schemas.microsoft.com/office/drawing/2014/main" id="{82C94EDA-375D-41A6-AD94-47493320D4CB}"/>
                </a:ext>
              </a:extLst>
            </p:cNvPr>
            <p:cNvGrpSpPr/>
            <p:nvPr/>
          </p:nvGrpSpPr>
          <p:grpSpPr>
            <a:xfrm>
              <a:off x="5221750" y="1522158"/>
              <a:ext cx="898850" cy="381298"/>
              <a:chOff x="1052910" y="1833177"/>
              <a:chExt cx="2840280" cy="1239244"/>
            </a:xfrm>
          </p:grpSpPr>
          <p:cxnSp>
            <p:nvCxnSpPr>
              <p:cNvPr id="202" name="1-2">
                <a:extLst>
                  <a:ext uri="{FF2B5EF4-FFF2-40B4-BE49-F238E27FC236}">
                    <a16:creationId xmlns:a16="http://schemas.microsoft.com/office/drawing/2014/main" id="{204604F4-1F9E-4971-947D-DA38EEFEA5C3}"/>
                  </a:ext>
                </a:extLst>
              </p:cNvPr>
              <p:cNvCxnSpPr>
                <a:cxnSpLocks/>
                <a:stCxn id="211" idx="3"/>
                <a:endCxn id="212" idx="7"/>
              </p:cNvCxnSpPr>
              <p:nvPr/>
            </p:nvCxnSpPr>
            <p:spPr>
              <a:xfrm flipH="1">
                <a:off x="1298732" y="2079000"/>
                <a:ext cx="287048" cy="315598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round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</p:cxnSp>
          <p:cxnSp>
            <p:nvCxnSpPr>
              <p:cNvPr id="203" name="1-4">
                <a:extLst>
                  <a:ext uri="{FF2B5EF4-FFF2-40B4-BE49-F238E27FC236}">
                    <a16:creationId xmlns:a16="http://schemas.microsoft.com/office/drawing/2014/main" id="{3BC58EC0-2F22-4668-88D0-F82FBB09B1D0}"/>
                  </a:ext>
                </a:extLst>
              </p:cNvPr>
              <p:cNvCxnSpPr>
                <a:cxnSpLocks/>
                <a:stCxn id="212" idx="5"/>
                <a:endCxn id="213" idx="1"/>
              </p:cNvCxnSpPr>
              <p:nvPr/>
            </p:nvCxnSpPr>
            <p:spPr>
              <a:xfrm>
                <a:off x="1298732" y="2598244"/>
                <a:ext cx="364085" cy="228354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round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</p:cxnSp>
          <p:cxnSp>
            <p:nvCxnSpPr>
              <p:cNvPr id="204" name="2-3">
                <a:extLst>
                  <a:ext uri="{FF2B5EF4-FFF2-40B4-BE49-F238E27FC236}">
                    <a16:creationId xmlns:a16="http://schemas.microsoft.com/office/drawing/2014/main" id="{D6572FCC-6495-4471-95CC-5BD5FFDD780E}"/>
                  </a:ext>
                </a:extLst>
              </p:cNvPr>
              <p:cNvCxnSpPr>
                <a:cxnSpLocks/>
                <a:stCxn id="211" idx="5"/>
                <a:endCxn id="214" idx="1"/>
              </p:cNvCxnSpPr>
              <p:nvPr/>
            </p:nvCxnSpPr>
            <p:spPr>
              <a:xfrm>
                <a:off x="1789426" y="2079000"/>
                <a:ext cx="400930" cy="199963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round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</p:cxnSp>
          <p:cxnSp>
            <p:nvCxnSpPr>
              <p:cNvPr id="206" name="3-5">
                <a:extLst>
                  <a:ext uri="{FF2B5EF4-FFF2-40B4-BE49-F238E27FC236}">
                    <a16:creationId xmlns:a16="http://schemas.microsoft.com/office/drawing/2014/main" id="{D29D6C6D-8DA4-43DA-AA7D-BAE3FC8B56F3}"/>
                  </a:ext>
                </a:extLst>
              </p:cNvPr>
              <p:cNvCxnSpPr>
                <a:cxnSpLocks/>
                <a:stCxn id="214" idx="7"/>
                <a:endCxn id="216" idx="2"/>
              </p:cNvCxnSpPr>
              <p:nvPr/>
            </p:nvCxnSpPr>
            <p:spPr>
              <a:xfrm flipV="1">
                <a:off x="2394002" y="2164153"/>
                <a:ext cx="613311" cy="114810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round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</p:cxnSp>
          <p:cxnSp>
            <p:nvCxnSpPr>
              <p:cNvPr id="207" name="5-6">
                <a:extLst>
                  <a:ext uri="{FF2B5EF4-FFF2-40B4-BE49-F238E27FC236}">
                    <a16:creationId xmlns:a16="http://schemas.microsoft.com/office/drawing/2014/main" id="{02CD23AA-6584-4514-93B1-74E3991C770C}"/>
                  </a:ext>
                </a:extLst>
              </p:cNvPr>
              <p:cNvCxnSpPr>
                <a:cxnSpLocks/>
                <a:stCxn id="216" idx="3"/>
                <a:endCxn id="215" idx="0"/>
              </p:cNvCxnSpPr>
              <p:nvPr/>
            </p:nvCxnSpPr>
            <p:spPr>
              <a:xfrm flipH="1">
                <a:off x="2920200" y="2265976"/>
                <a:ext cx="129290" cy="489328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round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</p:cxnSp>
          <p:sp>
            <p:nvSpPr>
              <p:cNvPr id="211" name="node2">
                <a:extLst>
                  <a:ext uri="{FF2B5EF4-FFF2-40B4-BE49-F238E27FC236}">
                    <a16:creationId xmlns:a16="http://schemas.microsoft.com/office/drawing/2014/main" id="{29015BF2-F858-404B-B4EE-6D89BEC4AD85}"/>
                  </a:ext>
                </a:extLst>
              </p:cNvPr>
              <p:cNvSpPr/>
              <p:nvPr/>
            </p:nvSpPr>
            <p:spPr>
              <a:xfrm>
                <a:off x="1543603" y="1833177"/>
                <a:ext cx="288001" cy="287999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Calibri" panose="020F0502020204030204"/>
                </a:endParaRPr>
              </a:p>
            </p:txBody>
          </p:sp>
          <p:sp>
            <p:nvSpPr>
              <p:cNvPr id="212" name="node1">
                <a:extLst>
                  <a:ext uri="{FF2B5EF4-FFF2-40B4-BE49-F238E27FC236}">
                    <a16:creationId xmlns:a16="http://schemas.microsoft.com/office/drawing/2014/main" id="{CE3AC4FD-EC22-4BE4-AF8C-950F44A6386B}"/>
                  </a:ext>
                </a:extLst>
              </p:cNvPr>
              <p:cNvSpPr/>
              <p:nvPr/>
            </p:nvSpPr>
            <p:spPr>
              <a:xfrm>
                <a:off x="1052910" y="2352422"/>
                <a:ext cx="287999" cy="288001"/>
              </a:xfrm>
              <a:prstGeom prst="ellipse">
                <a:avLst/>
              </a:prstGeom>
              <a:solidFill>
                <a:srgbClr val="92D050"/>
              </a:soli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Calibri" panose="020F0502020204030204"/>
                </a:endParaRPr>
              </a:p>
            </p:txBody>
          </p:sp>
          <p:sp>
            <p:nvSpPr>
              <p:cNvPr id="213" name="node4">
                <a:extLst>
                  <a:ext uri="{FF2B5EF4-FFF2-40B4-BE49-F238E27FC236}">
                    <a16:creationId xmlns:a16="http://schemas.microsoft.com/office/drawing/2014/main" id="{A9C9F1A3-FC6B-440D-8C87-A65FA236872D}"/>
                  </a:ext>
                </a:extLst>
              </p:cNvPr>
              <p:cNvSpPr/>
              <p:nvPr/>
            </p:nvSpPr>
            <p:spPr>
              <a:xfrm>
                <a:off x="1620640" y="2784420"/>
                <a:ext cx="288001" cy="288001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Calibri" panose="020F0502020204030204"/>
                </a:endParaRPr>
              </a:p>
            </p:txBody>
          </p:sp>
          <p:sp>
            <p:nvSpPr>
              <p:cNvPr id="214" name="node3">
                <a:extLst>
                  <a:ext uri="{FF2B5EF4-FFF2-40B4-BE49-F238E27FC236}">
                    <a16:creationId xmlns:a16="http://schemas.microsoft.com/office/drawing/2014/main" id="{4F7C7C86-0E7B-47C6-8EEC-E2B0C6CB05DD}"/>
                  </a:ext>
                </a:extLst>
              </p:cNvPr>
              <p:cNvSpPr/>
              <p:nvPr/>
            </p:nvSpPr>
            <p:spPr>
              <a:xfrm>
                <a:off x="2148178" y="2236787"/>
                <a:ext cx="288001" cy="288001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Calibri" panose="020F0502020204030204"/>
                </a:endParaRPr>
              </a:p>
            </p:txBody>
          </p:sp>
          <p:sp>
            <p:nvSpPr>
              <p:cNvPr id="215" name="node6">
                <a:extLst>
                  <a:ext uri="{FF2B5EF4-FFF2-40B4-BE49-F238E27FC236}">
                    <a16:creationId xmlns:a16="http://schemas.microsoft.com/office/drawing/2014/main" id="{4EF861C0-06D6-4B67-98B6-E4DBC8AB70AF}"/>
                  </a:ext>
                </a:extLst>
              </p:cNvPr>
              <p:cNvSpPr/>
              <p:nvPr/>
            </p:nvSpPr>
            <p:spPr>
              <a:xfrm>
                <a:off x="2776200" y="2755305"/>
                <a:ext cx="288001" cy="288001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Calibri" panose="020F0502020204030204"/>
                </a:endParaRPr>
              </a:p>
            </p:txBody>
          </p:sp>
          <p:sp>
            <p:nvSpPr>
              <p:cNvPr id="216" name="node5">
                <a:extLst>
                  <a:ext uri="{FF2B5EF4-FFF2-40B4-BE49-F238E27FC236}">
                    <a16:creationId xmlns:a16="http://schemas.microsoft.com/office/drawing/2014/main" id="{FE22E562-9434-459E-958D-E4E00EE1153D}"/>
                  </a:ext>
                </a:extLst>
              </p:cNvPr>
              <p:cNvSpPr/>
              <p:nvPr/>
            </p:nvSpPr>
            <p:spPr>
              <a:xfrm>
                <a:off x="3007312" y="2020153"/>
                <a:ext cx="287999" cy="288001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Calibri" panose="020F0502020204030204"/>
                </a:endParaRPr>
              </a:p>
            </p:txBody>
          </p:sp>
          <p:sp>
            <p:nvSpPr>
              <p:cNvPr id="217" name="node7">
                <a:extLst>
                  <a:ext uri="{FF2B5EF4-FFF2-40B4-BE49-F238E27FC236}">
                    <a16:creationId xmlns:a16="http://schemas.microsoft.com/office/drawing/2014/main" id="{9CA2AA8C-A6DB-4487-9E9A-C51691712F79}"/>
                  </a:ext>
                </a:extLst>
              </p:cNvPr>
              <p:cNvSpPr/>
              <p:nvPr/>
            </p:nvSpPr>
            <p:spPr>
              <a:xfrm>
                <a:off x="3605191" y="2496422"/>
                <a:ext cx="287999" cy="288001"/>
              </a:xfrm>
              <a:prstGeom prst="ellipse">
                <a:avLst/>
              </a:prstGeom>
              <a:solidFill>
                <a:srgbClr val="92D050"/>
              </a:soli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Calibri" panose="020F0502020204030204"/>
                </a:endParaRPr>
              </a:p>
            </p:txBody>
          </p:sp>
        </p:grpSp>
        <p:grpSp>
          <p:nvGrpSpPr>
            <p:cNvPr id="218" name="RSF3">
              <a:extLst>
                <a:ext uri="{FF2B5EF4-FFF2-40B4-BE49-F238E27FC236}">
                  <a16:creationId xmlns:a16="http://schemas.microsoft.com/office/drawing/2014/main" id="{25A5E416-9BCA-469C-A50D-DB53B96A144C}"/>
                </a:ext>
              </a:extLst>
            </p:cNvPr>
            <p:cNvGrpSpPr/>
            <p:nvPr/>
          </p:nvGrpSpPr>
          <p:grpSpPr>
            <a:xfrm>
              <a:off x="4140126" y="2552416"/>
              <a:ext cx="898850" cy="381298"/>
              <a:chOff x="1052910" y="1833177"/>
              <a:chExt cx="2840280" cy="1239244"/>
            </a:xfrm>
          </p:grpSpPr>
          <p:cxnSp>
            <p:nvCxnSpPr>
              <p:cNvPr id="219" name="1-2">
                <a:extLst>
                  <a:ext uri="{FF2B5EF4-FFF2-40B4-BE49-F238E27FC236}">
                    <a16:creationId xmlns:a16="http://schemas.microsoft.com/office/drawing/2014/main" id="{8A2BBE8F-1F54-4A7A-AEFC-3A7902B8A1B4}"/>
                  </a:ext>
                </a:extLst>
              </p:cNvPr>
              <p:cNvCxnSpPr>
                <a:cxnSpLocks/>
                <a:stCxn id="228" idx="3"/>
                <a:endCxn id="229" idx="7"/>
              </p:cNvCxnSpPr>
              <p:nvPr/>
            </p:nvCxnSpPr>
            <p:spPr>
              <a:xfrm flipH="1">
                <a:off x="1298732" y="2079000"/>
                <a:ext cx="287048" cy="315598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round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</p:cxnSp>
          <p:cxnSp>
            <p:nvCxnSpPr>
              <p:cNvPr id="221" name="2-3">
                <a:extLst>
                  <a:ext uri="{FF2B5EF4-FFF2-40B4-BE49-F238E27FC236}">
                    <a16:creationId xmlns:a16="http://schemas.microsoft.com/office/drawing/2014/main" id="{517A8B05-07FD-4818-978F-0D55AFCD3DC5}"/>
                  </a:ext>
                </a:extLst>
              </p:cNvPr>
              <p:cNvCxnSpPr>
                <a:cxnSpLocks/>
                <a:stCxn id="228" idx="5"/>
                <a:endCxn id="231" idx="1"/>
              </p:cNvCxnSpPr>
              <p:nvPr/>
            </p:nvCxnSpPr>
            <p:spPr>
              <a:xfrm>
                <a:off x="1789426" y="2079000"/>
                <a:ext cx="400930" cy="199963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round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</p:cxnSp>
          <p:cxnSp>
            <p:nvCxnSpPr>
              <p:cNvPr id="222" name="3-4">
                <a:extLst>
                  <a:ext uri="{FF2B5EF4-FFF2-40B4-BE49-F238E27FC236}">
                    <a16:creationId xmlns:a16="http://schemas.microsoft.com/office/drawing/2014/main" id="{48C199D9-E842-475F-B80C-AE172023D31F}"/>
                  </a:ext>
                </a:extLst>
              </p:cNvPr>
              <p:cNvCxnSpPr>
                <a:cxnSpLocks/>
                <a:stCxn id="231" idx="3"/>
                <a:endCxn id="230" idx="7"/>
              </p:cNvCxnSpPr>
              <p:nvPr/>
            </p:nvCxnSpPr>
            <p:spPr>
              <a:xfrm flipH="1">
                <a:off x="1866463" y="2482609"/>
                <a:ext cx="323893" cy="343989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round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</p:cxnSp>
          <p:cxnSp>
            <p:nvCxnSpPr>
              <p:cNvPr id="223" name="3-5">
                <a:extLst>
                  <a:ext uri="{FF2B5EF4-FFF2-40B4-BE49-F238E27FC236}">
                    <a16:creationId xmlns:a16="http://schemas.microsoft.com/office/drawing/2014/main" id="{37C9D425-F4F6-4736-95EA-A183E276C0CD}"/>
                  </a:ext>
                </a:extLst>
              </p:cNvPr>
              <p:cNvCxnSpPr>
                <a:cxnSpLocks/>
                <a:stCxn id="231" idx="7"/>
                <a:endCxn id="233" idx="2"/>
              </p:cNvCxnSpPr>
              <p:nvPr/>
            </p:nvCxnSpPr>
            <p:spPr>
              <a:xfrm flipV="1">
                <a:off x="2394002" y="2164153"/>
                <a:ext cx="613311" cy="114810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round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</p:cxnSp>
          <p:cxnSp>
            <p:nvCxnSpPr>
              <p:cNvPr id="224" name="5-6">
                <a:extLst>
                  <a:ext uri="{FF2B5EF4-FFF2-40B4-BE49-F238E27FC236}">
                    <a16:creationId xmlns:a16="http://schemas.microsoft.com/office/drawing/2014/main" id="{EBA48A41-9E6E-4FF4-9C63-666E387C8606}"/>
                  </a:ext>
                </a:extLst>
              </p:cNvPr>
              <p:cNvCxnSpPr>
                <a:cxnSpLocks/>
                <a:stCxn id="233" idx="3"/>
                <a:endCxn id="232" idx="0"/>
              </p:cNvCxnSpPr>
              <p:nvPr/>
            </p:nvCxnSpPr>
            <p:spPr>
              <a:xfrm flipH="1">
                <a:off x="2920200" y="2265976"/>
                <a:ext cx="129290" cy="489328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round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</p:cxnSp>
          <p:cxnSp>
            <p:nvCxnSpPr>
              <p:cNvPr id="227" name="6-7">
                <a:extLst>
                  <a:ext uri="{FF2B5EF4-FFF2-40B4-BE49-F238E27FC236}">
                    <a16:creationId xmlns:a16="http://schemas.microsoft.com/office/drawing/2014/main" id="{E6538123-557D-46AE-B961-34DBF75DB9F1}"/>
                  </a:ext>
                </a:extLst>
              </p:cNvPr>
              <p:cNvCxnSpPr>
                <a:cxnSpLocks/>
                <a:stCxn id="232" idx="6"/>
                <a:endCxn id="234" idx="3"/>
              </p:cNvCxnSpPr>
              <p:nvPr/>
            </p:nvCxnSpPr>
            <p:spPr>
              <a:xfrm flipV="1">
                <a:off x="3064200" y="2742244"/>
                <a:ext cx="583167" cy="157060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round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</p:cxnSp>
          <p:sp>
            <p:nvSpPr>
              <p:cNvPr id="228" name="node2">
                <a:extLst>
                  <a:ext uri="{FF2B5EF4-FFF2-40B4-BE49-F238E27FC236}">
                    <a16:creationId xmlns:a16="http://schemas.microsoft.com/office/drawing/2014/main" id="{4EEBD63B-0638-4814-BA24-1DE1CDAAD842}"/>
                  </a:ext>
                </a:extLst>
              </p:cNvPr>
              <p:cNvSpPr/>
              <p:nvPr/>
            </p:nvSpPr>
            <p:spPr>
              <a:xfrm>
                <a:off x="1543603" y="1833177"/>
                <a:ext cx="288001" cy="287999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Calibri" panose="020F0502020204030204"/>
                </a:endParaRPr>
              </a:p>
            </p:txBody>
          </p:sp>
          <p:sp>
            <p:nvSpPr>
              <p:cNvPr id="229" name="node1">
                <a:extLst>
                  <a:ext uri="{FF2B5EF4-FFF2-40B4-BE49-F238E27FC236}">
                    <a16:creationId xmlns:a16="http://schemas.microsoft.com/office/drawing/2014/main" id="{2B2E8B69-7DE1-4238-8571-FE435D3DB233}"/>
                  </a:ext>
                </a:extLst>
              </p:cNvPr>
              <p:cNvSpPr/>
              <p:nvPr/>
            </p:nvSpPr>
            <p:spPr>
              <a:xfrm>
                <a:off x="1052910" y="2352422"/>
                <a:ext cx="287999" cy="288001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Calibri" panose="020F0502020204030204"/>
                </a:endParaRPr>
              </a:p>
            </p:txBody>
          </p:sp>
          <p:sp>
            <p:nvSpPr>
              <p:cNvPr id="230" name="node4">
                <a:extLst>
                  <a:ext uri="{FF2B5EF4-FFF2-40B4-BE49-F238E27FC236}">
                    <a16:creationId xmlns:a16="http://schemas.microsoft.com/office/drawing/2014/main" id="{3E0A5A56-8AAA-4882-8B4D-D2FA7A6AC6DF}"/>
                  </a:ext>
                </a:extLst>
              </p:cNvPr>
              <p:cNvSpPr/>
              <p:nvPr/>
            </p:nvSpPr>
            <p:spPr>
              <a:xfrm>
                <a:off x="1620640" y="2784420"/>
                <a:ext cx="288001" cy="288001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Calibri" panose="020F0502020204030204"/>
                </a:endParaRPr>
              </a:p>
            </p:txBody>
          </p:sp>
          <p:sp>
            <p:nvSpPr>
              <p:cNvPr id="231" name="node3">
                <a:extLst>
                  <a:ext uri="{FF2B5EF4-FFF2-40B4-BE49-F238E27FC236}">
                    <a16:creationId xmlns:a16="http://schemas.microsoft.com/office/drawing/2014/main" id="{1F978EC6-6B49-4844-82D4-3350809C09E2}"/>
                  </a:ext>
                </a:extLst>
              </p:cNvPr>
              <p:cNvSpPr/>
              <p:nvPr/>
            </p:nvSpPr>
            <p:spPr>
              <a:xfrm>
                <a:off x="2148178" y="2236787"/>
                <a:ext cx="288001" cy="288001"/>
              </a:xfrm>
              <a:prstGeom prst="ellipse">
                <a:avLst/>
              </a:prstGeom>
              <a:solidFill>
                <a:srgbClr val="92D050"/>
              </a:soli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Calibri" panose="020F0502020204030204"/>
                </a:endParaRPr>
              </a:p>
            </p:txBody>
          </p:sp>
          <p:sp>
            <p:nvSpPr>
              <p:cNvPr id="232" name="node6">
                <a:extLst>
                  <a:ext uri="{FF2B5EF4-FFF2-40B4-BE49-F238E27FC236}">
                    <a16:creationId xmlns:a16="http://schemas.microsoft.com/office/drawing/2014/main" id="{272BDD3B-21A0-420C-8C82-05AE5D138829}"/>
                  </a:ext>
                </a:extLst>
              </p:cNvPr>
              <p:cNvSpPr/>
              <p:nvPr/>
            </p:nvSpPr>
            <p:spPr>
              <a:xfrm>
                <a:off x="2776200" y="2755305"/>
                <a:ext cx="288001" cy="288001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Calibri" panose="020F0502020204030204"/>
                </a:endParaRPr>
              </a:p>
            </p:txBody>
          </p:sp>
          <p:sp>
            <p:nvSpPr>
              <p:cNvPr id="233" name="node5">
                <a:extLst>
                  <a:ext uri="{FF2B5EF4-FFF2-40B4-BE49-F238E27FC236}">
                    <a16:creationId xmlns:a16="http://schemas.microsoft.com/office/drawing/2014/main" id="{263C6435-C82C-4158-AEC1-DCC45DC13FE3}"/>
                  </a:ext>
                </a:extLst>
              </p:cNvPr>
              <p:cNvSpPr/>
              <p:nvPr/>
            </p:nvSpPr>
            <p:spPr>
              <a:xfrm>
                <a:off x="3007312" y="2020153"/>
                <a:ext cx="287999" cy="288001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Calibri" panose="020F0502020204030204"/>
                </a:endParaRPr>
              </a:p>
            </p:txBody>
          </p:sp>
          <p:sp>
            <p:nvSpPr>
              <p:cNvPr id="234" name="node7">
                <a:extLst>
                  <a:ext uri="{FF2B5EF4-FFF2-40B4-BE49-F238E27FC236}">
                    <a16:creationId xmlns:a16="http://schemas.microsoft.com/office/drawing/2014/main" id="{558F538D-D3B1-4C81-B0B1-2615121E6EA7}"/>
                  </a:ext>
                </a:extLst>
              </p:cNvPr>
              <p:cNvSpPr/>
              <p:nvPr/>
            </p:nvSpPr>
            <p:spPr>
              <a:xfrm>
                <a:off x="3605191" y="2496422"/>
                <a:ext cx="287999" cy="288001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Calibri" panose="020F0502020204030204"/>
                </a:endParaRPr>
              </a:p>
            </p:txBody>
          </p:sp>
        </p:grpSp>
        <p:grpSp>
          <p:nvGrpSpPr>
            <p:cNvPr id="235" name="RSF2">
              <a:extLst>
                <a:ext uri="{FF2B5EF4-FFF2-40B4-BE49-F238E27FC236}">
                  <a16:creationId xmlns:a16="http://schemas.microsoft.com/office/drawing/2014/main" id="{47ABC8BF-46AA-45BD-A546-F016A20A5A1C}"/>
                </a:ext>
              </a:extLst>
            </p:cNvPr>
            <p:cNvGrpSpPr/>
            <p:nvPr/>
          </p:nvGrpSpPr>
          <p:grpSpPr>
            <a:xfrm>
              <a:off x="5220058" y="2573815"/>
              <a:ext cx="898850" cy="381298"/>
              <a:chOff x="1052910" y="1833177"/>
              <a:chExt cx="2840280" cy="1239244"/>
            </a:xfrm>
          </p:grpSpPr>
          <p:cxnSp>
            <p:nvCxnSpPr>
              <p:cNvPr id="237" name="1-4">
                <a:extLst>
                  <a:ext uri="{FF2B5EF4-FFF2-40B4-BE49-F238E27FC236}">
                    <a16:creationId xmlns:a16="http://schemas.microsoft.com/office/drawing/2014/main" id="{F3D64AEE-BC4E-4116-8060-8F2F53555578}"/>
                  </a:ext>
                </a:extLst>
              </p:cNvPr>
              <p:cNvCxnSpPr>
                <a:cxnSpLocks/>
                <a:stCxn id="246" idx="5"/>
                <a:endCxn id="247" idx="1"/>
              </p:cNvCxnSpPr>
              <p:nvPr/>
            </p:nvCxnSpPr>
            <p:spPr>
              <a:xfrm>
                <a:off x="1298732" y="2598244"/>
                <a:ext cx="364085" cy="228354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round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</p:cxnSp>
          <p:cxnSp>
            <p:nvCxnSpPr>
              <p:cNvPr id="238" name="2-3">
                <a:extLst>
                  <a:ext uri="{FF2B5EF4-FFF2-40B4-BE49-F238E27FC236}">
                    <a16:creationId xmlns:a16="http://schemas.microsoft.com/office/drawing/2014/main" id="{8B1A1C12-531B-4EC7-81BF-6C35A160015C}"/>
                  </a:ext>
                </a:extLst>
              </p:cNvPr>
              <p:cNvCxnSpPr>
                <a:cxnSpLocks/>
                <a:stCxn id="245" idx="5"/>
                <a:endCxn id="248" idx="1"/>
              </p:cNvCxnSpPr>
              <p:nvPr/>
            </p:nvCxnSpPr>
            <p:spPr>
              <a:xfrm>
                <a:off x="1789426" y="2079000"/>
                <a:ext cx="400930" cy="199963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round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</p:cxnSp>
          <p:cxnSp>
            <p:nvCxnSpPr>
              <p:cNvPr id="239" name="3-4">
                <a:extLst>
                  <a:ext uri="{FF2B5EF4-FFF2-40B4-BE49-F238E27FC236}">
                    <a16:creationId xmlns:a16="http://schemas.microsoft.com/office/drawing/2014/main" id="{46DAF450-B146-4575-8715-6ADC408A59B2}"/>
                  </a:ext>
                </a:extLst>
              </p:cNvPr>
              <p:cNvCxnSpPr>
                <a:cxnSpLocks/>
                <a:stCxn id="248" idx="3"/>
                <a:endCxn id="247" idx="7"/>
              </p:cNvCxnSpPr>
              <p:nvPr/>
            </p:nvCxnSpPr>
            <p:spPr>
              <a:xfrm flipH="1">
                <a:off x="1866463" y="2482609"/>
                <a:ext cx="323893" cy="343989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round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</p:cxnSp>
          <p:cxnSp>
            <p:nvCxnSpPr>
              <p:cNvPr id="240" name="3-5">
                <a:extLst>
                  <a:ext uri="{FF2B5EF4-FFF2-40B4-BE49-F238E27FC236}">
                    <a16:creationId xmlns:a16="http://schemas.microsoft.com/office/drawing/2014/main" id="{8367AA89-66F7-41F0-BB3B-0540C6E2E52C}"/>
                  </a:ext>
                </a:extLst>
              </p:cNvPr>
              <p:cNvCxnSpPr>
                <a:cxnSpLocks/>
                <a:stCxn id="248" idx="7"/>
                <a:endCxn id="250" idx="2"/>
              </p:cNvCxnSpPr>
              <p:nvPr/>
            </p:nvCxnSpPr>
            <p:spPr>
              <a:xfrm flipV="1">
                <a:off x="2394002" y="2164153"/>
                <a:ext cx="613311" cy="114810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round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</p:cxnSp>
          <p:cxnSp>
            <p:nvCxnSpPr>
              <p:cNvPr id="242" name="5-7">
                <a:extLst>
                  <a:ext uri="{FF2B5EF4-FFF2-40B4-BE49-F238E27FC236}">
                    <a16:creationId xmlns:a16="http://schemas.microsoft.com/office/drawing/2014/main" id="{806DC163-8460-4E41-AAD7-7DB12124E6F0}"/>
                  </a:ext>
                </a:extLst>
              </p:cNvPr>
              <p:cNvCxnSpPr>
                <a:cxnSpLocks/>
                <a:stCxn id="250" idx="5"/>
                <a:endCxn id="251" idx="1"/>
              </p:cNvCxnSpPr>
              <p:nvPr/>
            </p:nvCxnSpPr>
            <p:spPr>
              <a:xfrm>
                <a:off x="3253136" y="2265976"/>
                <a:ext cx="394231" cy="272622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round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</p:cxnSp>
          <p:cxnSp>
            <p:nvCxnSpPr>
              <p:cNvPr id="244" name="6-7">
                <a:extLst>
                  <a:ext uri="{FF2B5EF4-FFF2-40B4-BE49-F238E27FC236}">
                    <a16:creationId xmlns:a16="http://schemas.microsoft.com/office/drawing/2014/main" id="{89803ABE-6224-4026-B3A1-1589CD980D5B}"/>
                  </a:ext>
                </a:extLst>
              </p:cNvPr>
              <p:cNvCxnSpPr>
                <a:cxnSpLocks/>
                <a:stCxn id="249" idx="6"/>
                <a:endCxn id="251" idx="3"/>
              </p:cNvCxnSpPr>
              <p:nvPr/>
            </p:nvCxnSpPr>
            <p:spPr>
              <a:xfrm flipV="1">
                <a:off x="3064200" y="2742244"/>
                <a:ext cx="583167" cy="157060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round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</p:cxnSp>
          <p:sp>
            <p:nvSpPr>
              <p:cNvPr id="245" name="node2">
                <a:extLst>
                  <a:ext uri="{FF2B5EF4-FFF2-40B4-BE49-F238E27FC236}">
                    <a16:creationId xmlns:a16="http://schemas.microsoft.com/office/drawing/2014/main" id="{0675B4BD-A015-406C-AC1F-0494E6785990}"/>
                  </a:ext>
                </a:extLst>
              </p:cNvPr>
              <p:cNvSpPr/>
              <p:nvPr/>
            </p:nvSpPr>
            <p:spPr>
              <a:xfrm>
                <a:off x="1543603" y="1833177"/>
                <a:ext cx="288001" cy="287999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Calibri" panose="020F0502020204030204"/>
                </a:endParaRPr>
              </a:p>
            </p:txBody>
          </p:sp>
          <p:sp>
            <p:nvSpPr>
              <p:cNvPr id="246" name="node1">
                <a:extLst>
                  <a:ext uri="{FF2B5EF4-FFF2-40B4-BE49-F238E27FC236}">
                    <a16:creationId xmlns:a16="http://schemas.microsoft.com/office/drawing/2014/main" id="{F9544317-1CE3-48F6-A64E-037E0C5B1237}"/>
                  </a:ext>
                </a:extLst>
              </p:cNvPr>
              <p:cNvSpPr/>
              <p:nvPr/>
            </p:nvSpPr>
            <p:spPr>
              <a:xfrm>
                <a:off x="1052910" y="2352422"/>
                <a:ext cx="287999" cy="288001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Calibri" panose="020F0502020204030204"/>
                </a:endParaRPr>
              </a:p>
            </p:txBody>
          </p:sp>
          <p:sp>
            <p:nvSpPr>
              <p:cNvPr id="247" name="node4">
                <a:extLst>
                  <a:ext uri="{FF2B5EF4-FFF2-40B4-BE49-F238E27FC236}">
                    <a16:creationId xmlns:a16="http://schemas.microsoft.com/office/drawing/2014/main" id="{D020BE42-D587-432C-B812-4D5BAF70123E}"/>
                  </a:ext>
                </a:extLst>
              </p:cNvPr>
              <p:cNvSpPr/>
              <p:nvPr/>
            </p:nvSpPr>
            <p:spPr>
              <a:xfrm>
                <a:off x="1620640" y="2784420"/>
                <a:ext cx="288001" cy="288001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Calibri" panose="020F0502020204030204"/>
                </a:endParaRPr>
              </a:p>
            </p:txBody>
          </p:sp>
          <p:sp>
            <p:nvSpPr>
              <p:cNvPr id="248" name="node3">
                <a:extLst>
                  <a:ext uri="{FF2B5EF4-FFF2-40B4-BE49-F238E27FC236}">
                    <a16:creationId xmlns:a16="http://schemas.microsoft.com/office/drawing/2014/main" id="{33564D69-ADD6-4A45-BE67-A14E8B9BAE0E}"/>
                  </a:ext>
                </a:extLst>
              </p:cNvPr>
              <p:cNvSpPr/>
              <p:nvPr/>
            </p:nvSpPr>
            <p:spPr>
              <a:xfrm>
                <a:off x="2148178" y="2236787"/>
                <a:ext cx="288001" cy="288001"/>
              </a:xfrm>
              <a:prstGeom prst="ellipse">
                <a:avLst/>
              </a:prstGeom>
              <a:solidFill>
                <a:srgbClr val="92D050"/>
              </a:soli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Calibri" panose="020F0502020204030204"/>
                </a:endParaRPr>
              </a:p>
            </p:txBody>
          </p:sp>
          <p:sp>
            <p:nvSpPr>
              <p:cNvPr id="249" name="node6">
                <a:extLst>
                  <a:ext uri="{FF2B5EF4-FFF2-40B4-BE49-F238E27FC236}">
                    <a16:creationId xmlns:a16="http://schemas.microsoft.com/office/drawing/2014/main" id="{32569097-06AD-49EB-B164-29A6D5F2EF76}"/>
                  </a:ext>
                </a:extLst>
              </p:cNvPr>
              <p:cNvSpPr/>
              <p:nvPr/>
            </p:nvSpPr>
            <p:spPr>
              <a:xfrm>
                <a:off x="2776200" y="2755305"/>
                <a:ext cx="288001" cy="288001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Calibri" panose="020F0502020204030204"/>
                </a:endParaRPr>
              </a:p>
            </p:txBody>
          </p:sp>
          <p:sp>
            <p:nvSpPr>
              <p:cNvPr id="250" name="node5">
                <a:extLst>
                  <a:ext uri="{FF2B5EF4-FFF2-40B4-BE49-F238E27FC236}">
                    <a16:creationId xmlns:a16="http://schemas.microsoft.com/office/drawing/2014/main" id="{B8DBDC1A-9431-4F09-A9D9-7871DE908104}"/>
                  </a:ext>
                </a:extLst>
              </p:cNvPr>
              <p:cNvSpPr/>
              <p:nvPr/>
            </p:nvSpPr>
            <p:spPr>
              <a:xfrm>
                <a:off x="3007312" y="2020153"/>
                <a:ext cx="287999" cy="288001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Calibri" panose="020F0502020204030204"/>
                </a:endParaRPr>
              </a:p>
            </p:txBody>
          </p:sp>
          <p:sp>
            <p:nvSpPr>
              <p:cNvPr id="251" name="node7">
                <a:extLst>
                  <a:ext uri="{FF2B5EF4-FFF2-40B4-BE49-F238E27FC236}">
                    <a16:creationId xmlns:a16="http://schemas.microsoft.com/office/drawing/2014/main" id="{F234A0DA-9B49-4289-8D93-2ACE04C737EB}"/>
                  </a:ext>
                </a:extLst>
              </p:cNvPr>
              <p:cNvSpPr/>
              <p:nvPr/>
            </p:nvSpPr>
            <p:spPr>
              <a:xfrm>
                <a:off x="3605191" y="2496422"/>
                <a:ext cx="287999" cy="288001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Calibri" panose="020F0502020204030204"/>
                </a:endParaRPr>
              </a:p>
            </p:txBody>
          </p:sp>
        </p:grpSp>
        <p:grpSp>
          <p:nvGrpSpPr>
            <p:cNvPr id="252" name="RSF1">
              <a:extLst>
                <a:ext uri="{FF2B5EF4-FFF2-40B4-BE49-F238E27FC236}">
                  <a16:creationId xmlns:a16="http://schemas.microsoft.com/office/drawing/2014/main" id="{36AF5303-550B-4526-A0C2-982306578A2D}"/>
                </a:ext>
              </a:extLst>
            </p:cNvPr>
            <p:cNvGrpSpPr/>
            <p:nvPr/>
          </p:nvGrpSpPr>
          <p:grpSpPr>
            <a:xfrm>
              <a:off x="5208498" y="2050272"/>
              <a:ext cx="898850" cy="381298"/>
              <a:chOff x="1052910" y="1833177"/>
              <a:chExt cx="2840280" cy="1239244"/>
            </a:xfrm>
          </p:grpSpPr>
          <p:cxnSp>
            <p:nvCxnSpPr>
              <p:cNvPr id="253" name="1-2">
                <a:extLst>
                  <a:ext uri="{FF2B5EF4-FFF2-40B4-BE49-F238E27FC236}">
                    <a16:creationId xmlns:a16="http://schemas.microsoft.com/office/drawing/2014/main" id="{3FE1183E-B1CB-4A76-9771-791F3823E4B2}"/>
                  </a:ext>
                </a:extLst>
              </p:cNvPr>
              <p:cNvCxnSpPr>
                <a:cxnSpLocks/>
                <a:stCxn id="262" idx="3"/>
                <a:endCxn id="263" idx="7"/>
              </p:cNvCxnSpPr>
              <p:nvPr/>
            </p:nvCxnSpPr>
            <p:spPr>
              <a:xfrm flipH="1">
                <a:off x="1298732" y="2079000"/>
                <a:ext cx="287048" cy="315598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round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</p:cxnSp>
          <p:cxnSp>
            <p:nvCxnSpPr>
              <p:cNvPr id="254" name="1-4">
                <a:extLst>
                  <a:ext uri="{FF2B5EF4-FFF2-40B4-BE49-F238E27FC236}">
                    <a16:creationId xmlns:a16="http://schemas.microsoft.com/office/drawing/2014/main" id="{A63B991A-DD9D-44D8-9C7A-CC1BA7B6FBFB}"/>
                  </a:ext>
                </a:extLst>
              </p:cNvPr>
              <p:cNvCxnSpPr>
                <a:cxnSpLocks/>
                <a:stCxn id="263" idx="5"/>
                <a:endCxn id="264" idx="1"/>
              </p:cNvCxnSpPr>
              <p:nvPr/>
            </p:nvCxnSpPr>
            <p:spPr>
              <a:xfrm>
                <a:off x="1298732" y="2598244"/>
                <a:ext cx="364085" cy="228354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round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</p:cxnSp>
          <p:cxnSp>
            <p:nvCxnSpPr>
              <p:cNvPr id="255" name="2-3">
                <a:extLst>
                  <a:ext uri="{FF2B5EF4-FFF2-40B4-BE49-F238E27FC236}">
                    <a16:creationId xmlns:a16="http://schemas.microsoft.com/office/drawing/2014/main" id="{82EBA934-03C7-4BD7-9FD8-01F31C759542}"/>
                  </a:ext>
                </a:extLst>
              </p:cNvPr>
              <p:cNvCxnSpPr>
                <a:cxnSpLocks/>
                <a:stCxn id="262" idx="5"/>
                <a:endCxn id="265" idx="1"/>
              </p:cNvCxnSpPr>
              <p:nvPr/>
            </p:nvCxnSpPr>
            <p:spPr>
              <a:xfrm>
                <a:off x="1789426" y="2079000"/>
                <a:ext cx="400930" cy="199963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round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</p:cxnSp>
          <p:cxnSp>
            <p:nvCxnSpPr>
              <p:cNvPr id="258" name="5-6">
                <a:extLst>
                  <a:ext uri="{FF2B5EF4-FFF2-40B4-BE49-F238E27FC236}">
                    <a16:creationId xmlns:a16="http://schemas.microsoft.com/office/drawing/2014/main" id="{7B8ED09A-A16F-491D-A7F4-C219FB6E0EE7}"/>
                  </a:ext>
                </a:extLst>
              </p:cNvPr>
              <p:cNvCxnSpPr>
                <a:cxnSpLocks/>
                <a:stCxn id="267" idx="3"/>
                <a:endCxn id="266" idx="0"/>
              </p:cNvCxnSpPr>
              <p:nvPr/>
            </p:nvCxnSpPr>
            <p:spPr>
              <a:xfrm flipH="1">
                <a:off x="2920200" y="2265976"/>
                <a:ext cx="129290" cy="489328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round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</p:cxnSp>
          <p:cxnSp>
            <p:nvCxnSpPr>
              <p:cNvPr id="259" name="5-7">
                <a:extLst>
                  <a:ext uri="{FF2B5EF4-FFF2-40B4-BE49-F238E27FC236}">
                    <a16:creationId xmlns:a16="http://schemas.microsoft.com/office/drawing/2014/main" id="{9C2F30D8-7CA9-4689-AE12-3C5CEF0C6C01}"/>
                  </a:ext>
                </a:extLst>
              </p:cNvPr>
              <p:cNvCxnSpPr>
                <a:cxnSpLocks/>
                <a:stCxn id="267" idx="5"/>
                <a:endCxn id="268" idx="1"/>
              </p:cNvCxnSpPr>
              <p:nvPr/>
            </p:nvCxnSpPr>
            <p:spPr>
              <a:xfrm>
                <a:off x="3253136" y="2265976"/>
                <a:ext cx="394231" cy="272622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round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</p:cxnSp>
          <p:sp>
            <p:nvSpPr>
              <p:cNvPr id="262" name="node2">
                <a:extLst>
                  <a:ext uri="{FF2B5EF4-FFF2-40B4-BE49-F238E27FC236}">
                    <a16:creationId xmlns:a16="http://schemas.microsoft.com/office/drawing/2014/main" id="{0639ABA7-5ADF-4AD9-923E-8F2A00ECA381}"/>
                  </a:ext>
                </a:extLst>
              </p:cNvPr>
              <p:cNvSpPr/>
              <p:nvPr/>
            </p:nvSpPr>
            <p:spPr>
              <a:xfrm>
                <a:off x="1543603" y="1833177"/>
                <a:ext cx="288001" cy="287999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Calibri" panose="020F0502020204030204"/>
                </a:endParaRPr>
              </a:p>
            </p:txBody>
          </p:sp>
          <p:sp>
            <p:nvSpPr>
              <p:cNvPr id="263" name="node1">
                <a:extLst>
                  <a:ext uri="{FF2B5EF4-FFF2-40B4-BE49-F238E27FC236}">
                    <a16:creationId xmlns:a16="http://schemas.microsoft.com/office/drawing/2014/main" id="{6FB3B355-04E5-46C3-A6F2-7788E5817A8C}"/>
                  </a:ext>
                </a:extLst>
              </p:cNvPr>
              <p:cNvSpPr/>
              <p:nvPr/>
            </p:nvSpPr>
            <p:spPr>
              <a:xfrm>
                <a:off x="1052910" y="2352422"/>
                <a:ext cx="287999" cy="288001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Calibri" panose="020F0502020204030204"/>
                </a:endParaRPr>
              </a:p>
            </p:txBody>
          </p:sp>
          <p:sp>
            <p:nvSpPr>
              <p:cNvPr id="264" name="node4">
                <a:extLst>
                  <a:ext uri="{FF2B5EF4-FFF2-40B4-BE49-F238E27FC236}">
                    <a16:creationId xmlns:a16="http://schemas.microsoft.com/office/drawing/2014/main" id="{98C44470-A42A-4C24-88BD-EFB40D61E9F2}"/>
                  </a:ext>
                </a:extLst>
              </p:cNvPr>
              <p:cNvSpPr/>
              <p:nvPr/>
            </p:nvSpPr>
            <p:spPr>
              <a:xfrm>
                <a:off x="1620640" y="2784420"/>
                <a:ext cx="288001" cy="288001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Calibri" panose="020F0502020204030204"/>
                </a:endParaRPr>
              </a:p>
            </p:txBody>
          </p:sp>
          <p:sp>
            <p:nvSpPr>
              <p:cNvPr id="265" name="node3">
                <a:extLst>
                  <a:ext uri="{FF2B5EF4-FFF2-40B4-BE49-F238E27FC236}">
                    <a16:creationId xmlns:a16="http://schemas.microsoft.com/office/drawing/2014/main" id="{EC7D48C8-729C-489F-9CEC-010D29DD7E68}"/>
                  </a:ext>
                </a:extLst>
              </p:cNvPr>
              <p:cNvSpPr/>
              <p:nvPr/>
            </p:nvSpPr>
            <p:spPr>
              <a:xfrm>
                <a:off x="2148178" y="2236787"/>
                <a:ext cx="288001" cy="288001"/>
              </a:xfrm>
              <a:prstGeom prst="ellipse">
                <a:avLst/>
              </a:prstGeom>
              <a:solidFill>
                <a:srgbClr val="92D050"/>
              </a:soli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Calibri" panose="020F0502020204030204"/>
                </a:endParaRPr>
              </a:p>
            </p:txBody>
          </p:sp>
          <p:sp>
            <p:nvSpPr>
              <p:cNvPr id="266" name="node6">
                <a:extLst>
                  <a:ext uri="{FF2B5EF4-FFF2-40B4-BE49-F238E27FC236}">
                    <a16:creationId xmlns:a16="http://schemas.microsoft.com/office/drawing/2014/main" id="{3548DDC5-0AD5-4B3A-9527-2F49F5490B47}"/>
                  </a:ext>
                </a:extLst>
              </p:cNvPr>
              <p:cNvSpPr/>
              <p:nvPr/>
            </p:nvSpPr>
            <p:spPr>
              <a:xfrm>
                <a:off x="2776200" y="2755305"/>
                <a:ext cx="288001" cy="288001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Calibri" panose="020F0502020204030204"/>
                </a:endParaRPr>
              </a:p>
            </p:txBody>
          </p:sp>
          <p:sp>
            <p:nvSpPr>
              <p:cNvPr id="267" name="node5">
                <a:extLst>
                  <a:ext uri="{FF2B5EF4-FFF2-40B4-BE49-F238E27FC236}">
                    <a16:creationId xmlns:a16="http://schemas.microsoft.com/office/drawing/2014/main" id="{8F97CDF5-1CD1-4339-B4D9-9D78C31D012E}"/>
                  </a:ext>
                </a:extLst>
              </p:cNvPr>
              <p:cNvSpPr/>
              <p:nvPr/>
            </p:nvSpPr>
            <p:spPr>
              <a:xfrm>
                <a:off x="3007312" y="2020153"/>
                <a:ext cx="287999" cy="288001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Calibri" panose="020F0502020204030204"/>
                </a:endParaRPr>
              </a:p>
            </p:txBody>
          </p:sp>
          <p:sp>
            <p:nvSpPr>
              <p:cNvPr id="268" name="node7">
                <a:extLst>
                  <a:ext uri="{FF2B5EF4-FFF2-40B4-BE49-F238E27FC236}">
                    <a16:creationId xmlns:a16="http://schemas.microsoft.com/office/drawing/2014/main" id="{6F05AA73-913B-4CEA-ACBE-9FE4BF645072}"/>
                  </a:ext>
                </a:extLst>
              </p:cNvPr>
              <p:cNvSpPr/>
              <p:nvPr/>
            </p:nvSpPr>
            <p:spPr>
              <a:xfrm>
                <a:off x="3605191" y="2496422"/>
                <a:ext cx="287999" cy="288001"/>
              </a:xfrm>
              <a:prstGeom prst="ellipse">
                <a:avLst/>
              </a:prstGeom>
              <a:solidFill>
                <a:srgbClr val="92D050"/>
              </a:soli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Calibri" panose="020F0502020204030204"/>
                </a:endParaRPr>
              </a:p>
            </p:txBody>
          </p:sp>
        </p:grpSp>
        <p:grpSp>
          <p:nvGrpSpPr>
            <p:cNvPr id="339" name="RSF6">
              <a:extLst>
                <a:ext uri="{FF2B5EF4-FFF2-40B4-BE49-F238E27FC236}">
                  <a16:creationId xmlns:a16="http://schemas.microsoft.com/office/drawing/2014/main" id="{9181E602-E167-4341-9F05-C6EFC05822F3}"/>
                </a:ext>
              </a:extLst>
            </p:cNvPr>
            <p:cNvGrpSpPr/>
            <p:nvPr/>
          </p:nvGrpSpPr>
          <p:grpSpPr>
            <a:xfrm>
              <a:off x="6303463" y="1491273"/>
              <a:ext cx="898850" cy="381298"/>
              <a:chOff x="1052910" y="1833177"/>
              <a:chExt cx="2840280" cy="1239244"/>
            </a:xfrm>
          </p:grpSpPr>
          <p:cxnSp>
            <p:nvCxnSpPr>
              <p:cNvPr id="341" name="1-4">
                <a:extLst>
                  <a:ext uri="{FF2B5EF4-FFF2-40B4-BE49-F238E27FC236}">
                    <a16:creationId xmlns:a16="http://schemas.microsoft.com/office/drawing/2014/main" id="{20A38F3C-06E8-4B3E-B3E9-248C115B8FFF}"/>
                  </a:ext>
                </a:extLst>
              </p:cNvPr>
              <p:cNvCxnSpPr>
                <a:cxnSpLocks/>
                <a:stCxn id="350" idx="5"/>
                <a:endCxn id="351" idx="1"/>
              </p:cNvCxnSpPr>
              <p:nvPr/>
            </p:nvCxnSpPr>
            <p:spPr>
              <a:xfrm>
                <a:off x="1298732" y="2598244"/>
                <a:ext cx="364085" cy="228354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round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</p:cxnSp>
          <p:cxnSp>
            <p:nvCxnSpPr>
              <p:cNvPr id="342" name="2-3">
                <a:extLst>
                  <a:ext uri="{FF2B5EF4-FFF2-40B4-BE49-F238E27FC236}">
                    <a16:creationId xmlns:a16="http://schemas.microsoft.com/office/drawing/2014/main" id="{792043BA-EDF7-4E00-9064-5104B4199539}"/>
                  </a:ext>
                </a:extLst>
              </p:cNvPr>
              <p:cNvCxnSpPr>
                <a:cxnSpLocks/>
                <a:stCxn id="349" idx="5"/>
                <a:endCxn id="352" idx="1"/>
              </p:cNvCxnSpPr>
              <p:nvPr/>
            </p:nvCxnSpPr>
            <p:spPr>
              <a:xfrm>
                <a:off x="1789426" y="2079000"/>
                <a:ext cx="400930" cy="199963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round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</p:cxnSp>
          <p:cxnSp>
            <p:nvCxnSpPr>
              <p:cNvPr id="343" name="3-4">
                <a:extLst>
                  <a:ext uri="{FF2B5EF4-FFF2-40B4-BE49-F238E27FC236}">
                    <a16:creationId xmlns:a16="http://schemas.microsoft.com/office/drawing/2014/main" id="{B563C662-C73A-4495-8B8E-128C8EFAF77F}"/>
                  </a:ext>
                </a:extLst>
              </p:cNvPr>
              <p:cNvCxnSpPr>
                <a:cxnSpLocks/>
                <a:stCxn id="352" idx="3"/>
                <a:endCxn id="351" idx="7"/>
              </p:cNvCxnSpPr>
              <p:nvPr/>
            </p:nvCxnSpPr>
            <p:spPr>
              <a:xfrm flipH="1">
                <a:off x="1866463" y="2482609"/>
                <a:ext cx="323893" cy="343989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round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</p:cxnSp>
          <p:cxnSp>
            <p:nvCxnSpPr>
              <p:cNvPr id="346" name="5-7">
                <a:extLst>
                  <a:ext uri="{FF2B5EF4-FFF2-40B4-BE49-F238E27FC236}">
                    <a16:creationId xmlns:a16="http://schemas.microsoft.com/office/drawing/2014/main" id="{366D1BD6-705D-4285-8DF1-ED0CB8672045}"/>
                  </a:ext>
                </a:extLst>
              </p:cNvPr>
              <p:cNvCxnSpPr>
                <a:cxnSpLocks/>
                <a:stCxn id="354" idx="5"/>
                <a:endCxn id="355" idx="1"/>
              </p:cNvCxnSpPr>
              <p:nvPr/>
            </p:nvCxnSpPr>
            <p:spPr>
              <a:xfrm>
                <a:off x="3253136" y="2265976"/>
                <a:ext cx="394231" cy="272622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round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</p:cxnSp>
          <p:cxnSp>
            <p:nvCxnSpPr>
              <p:cNvPr id="348" name="6-7">
                <a:extLst>
                  <a:ext uri="{FF2B5EF4-FFF2-40B4-BE49-F238E27FC236}">
                    <a16:creationId xmlns:a16="http://schemas.microsoft.com/office/drawing/2014/main" id="{2700CD34-270C-411A-AE20-EA2F75F3C4A7}"/>
                  </a:ext>
                </a:extLst>
              </p:cNvPr>
              <p:cNvCxnSpPr>
                <a:cxnSpLocks/>
                <a:stCxn id="353" idx="6"/>
                <a:endCxn id="355" idx="3"/>
              </p:cNvCxnSpPr>
              <p:nvPr/>
            </p:nvCxnSpPr>
            <p:spPr>
              <a:xfrm flipV="1">
                <a:off x="3064200" y="2742244"/>
                <a:ext cx="583167" cy="157060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round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</p:cxnSp>
          <p:sp>
            <p:nvSpPr>
              <p:cNvPr id="349" name="node2">
                <a:extLst>
                  <a:ext uri="{FF2B5EF4-FFF2-40B4-BE49-F238E27FC236}">
                    <a16:creationId xmlns:a16="http://schemas.microsoft.com/office/drawing/2014/main" id="{4C642538-FDB0-48AE-9483-E929A759AB4A}"/>
                  </a:ext>
                </a:extLst>
              </p:cNvPr>
              <p:cNvSpPr/>
              <p:nvPr/>
            </p:nvSpPr>
            <p:spPr>
              <a:xfrm>
                <a:off x="1543603" y="1833177"/>
                <a:ext cx="288001" cy="287999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Calibri" panose="020F0502020204030204"/>
                </a:endParaRPr>
              </a:p>
            </p:txBody>
          </p:sp>
          <p:sp>
            <p:nvSpPr>
              <p:cNvPr id="350" name="node1">
                <a:extLst>
                  <a:ext uri="{FF2B5EF4-FFF2-40B4-BE49-F238E27FC236}">
                    <a16:creationId xmlns:a16="http://schemas.microsoft.com/office/drawing/2014/main" id="{3BE54BCC-E4C9-49A8-AD91-149AC670B28B}"/>
                  </a:ext>
                </a:extLst>
              </p:cNvPr>
              <p:cNvSpPr/>
              <p:nvPr/>
            </p:nvSpPr>
            <p:spPr>
              <a:xfrm>
                <a:off x="1052910" y="2352422"/>
                <a:ext cx="287999" cy="288001"/>
              </a:xfrm>
              <a:prstGeom prst="ellipse">
                <a:avLst/>
              </a:prstGeom>
              <a:solidFill>
                <a:srgbClr val="92D050"/>
              </a:soli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Calibri" panose="020F0502020204030204"/>
                </a:endParaRPr>
              </a:p>
            </p:txBody>
          </p:sp>
          <p:sp>
            <p:nvSpPr>
              <p:cNvPr id="351" name="node4">
                <a:extLst>
                  <a:ext uri="{FF2B5EF4-FFF2-40B4-BE49-F238E27FC236}">
                    <a16:creationId xmlns:a16="http://schemas.microsoft.com/office/drawing/2014/main" id="{70B400B8-04A2-4F84-9883-57350633DDE9}"/>
                  </a:ext>
                </a:extLst>
              </p:cNvPr>
              <p:cNvSpPr/>
              <p:nvPr/>
            </p:nvSpPr>
            <p:spPr>
              <a:xfrm>
                <a:off x="1620640" y="2784420"/>
                <a:ext cx="288001" cy="288001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Calibri" panose="020F0502020204030204"/>
                </a:endParaRPr>
              </a:p>
            </p:txBody>
          </p:sp>
          <p:sp>
            <p:nvSpPr>
              <p:cNvPr id="352" name="node3">
                <a:extLst>
                  <a:ext uri="{FF2B5EF4-FFF2-40B4-BE49-F238E27FC236}">
                    <a16:creationId xmlns:a16="http://schemas.microsoft.com/office/drawing/2014/main" id="{7A598658-4002-4A6E-BD39-1A6CA0F95425}"/>
                  </a:ext>
                </a:extLst>
              </p:cNvPr>
              <p:cNvSpPr/>
              <p:nvPr/>
            </p:nvSpPr>
            <p:spPr>
              <a:xfrm>
                <a:off x="2148178" y="2236787"/>
                <a:ext cx="288001" cy="288001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Calibri" panose="020F0502020204030204"/>
                </a:endParaRPr>
              </a:p>
            </p:txBody>
          </p:sp>
          <p:sp>
            <p:nvSpPr>
              <p:cNvPr id="353" name="node6">
                <a:extLst>
                  <a:ext uri="{FF2B5EF4-FFF2-40B4-BE49-F238E27FC236}">
                    <a16:creationId xmlns:a16="http://schemas.microsoft.com/office/drawing/2014/main" id="{E9621D98-B70B-49EE-AC31-73FDFAD9151A}"/>
                  </a:ext>
                </a:extLst>
              </p:cNvPr>
              <p:cNvSpPr/>
              <p:nvPr/>
            </p:nvSpPr>
            <p:spPr>
              <a:xfrm>
                <a:off x="2776200" y="2755305"/>
                <a:ext cx="288001" cy="288001"/>
              </a:xfrm>
              <a:prstGeom prst="ellipse">
                <a:avLst/>
              </a:prstGeom>
              <a:solidFill>
                <a:srgbClr val="92D050"/>
              </a:soli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Calibri" panose="020F0502020204030204"/>
                </a:endParaRPr>
              </a:p>
            </p:txBody>
          </p:sp>
          <p:sp>
            <p:nvSpPr>
              <p:cNvPr id="354" name="node5">
                <a:extLst>
                  <a:ext uri="{FF2B5EF4-FFF2-40B4-BE49-F238E27FC236}">
                    <a16:creationId xmlns:a16="http://schemas.microsoft.com/office/drawing/2014/main" id="{3BA9ADE4-1DA3-4136-8679-96C006B2C03E}"/>
                  </a:ext>
                </a:extLst>
              </p:cNvPr>
              <p:cNvSpPr/>
              <p:nvPr/>
            </p:nvSpPr>
            <p:spPr>
              <a:xfrm>
                <a:off x="3007312" y="2020153"/>
                <a:ext cx="287999" cy="288001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Calibri" panose="020F0502020204030204"/>
                </a:endParaRPr>
              </a:p>
            </p:txBody>
          </p:sp>
          <p:sp>
            <p:nvSpPr>
              <p:cNvPr id="355" name="node7">
                <a:extLst>
                  <a:ext uri="{FF2B5EF4-FFF2-40B4-BE49-F238E27FC236}">
                    <a16:creationId xmlns:a16="http://schemas.microsoft.com/office/drawing/2014/main" id="{9B796C89-B631-49DD-A454-7CBAD3E26E13}"/>
                  </a:ext>
                </a:extLst>
              </p:cNvPr>
              <p:cNvSpPr/>
              <p:nvPr/>
            </p:nvSpPr>
            <p:spPr>
              <a:xfrm>
                <a:off x="3605191" y="2496422"/>
                <a:ext cx="287999" cy="288001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Calibri" panose="020F0502020204030204"/>
                </a:endParaRPr>
              </a:p>
            </p:txBody>
          </p:sp>
        </p:grpSp>
        <p:grpSp>
          <p:nvGrpSpPr>
            <p:cNvPr id="356" name="RSF6">
              <a:extLst>
                <a:ext uri="{FF2B5EF4-FFF2-40B4-BE49-F238E27FC236}">
                  <a16:creationId xmlns:a16="http://schemas.microsoft.com/office/drawing/2014/main" id="{3F0BDD05-A659-49A9-8CDF-F7B004ECF415}"/>
                </a:ext>
              </a:extLst>
            </p:cNvPr>
            <p:cNvGrpSpPr/>
            <p:nvPr/>
          </p:nvGrpSpPr>
          <p:grpSpPr>
            <a:xfrm>
              <a:off x="6291794" y="2065651"/>
              <a:ext cx="898850" cy="381298"/>
              <a:chOff x="1052910" y="1833177"/>
              <a:chExt cx="2840280" cy="1239244"/>
            </a:xfrm>
          </p:grpSpPr>
          <p:cxnSp>
            <p:nvCxnSpPr>
              <p:cNvPr id="357" name="1-2">
                <a:extLst>
                  <a:ext uri="{FF2B5EF4-FFF2-40B4-BE49-F238E27FC236}">
                    <a16:creationId xmlns:a16="http://schemas.microsoft.com/office/drawing/2014/main" id="{D6318DB4-C622-42B3-872A-641420404B33}"/>
                  </a:ext>
                </a:extLst>
              </p:cNvPr>
              <p:cNvCxnSpPr>
                <a:cxnSpLocks/>
                <a:stCxn id="366" idx="3"/>
                <a:endCxn id="367" idx="7"/>
              </p:cNvCxnSpPr>
              <p:nvPr/>
            </p:nvCxnSpPr>
            <p:spPr>
              <a:xfrm flipH="1">
                <a:off x="1298732" y="2079000"/>
                <a:ext cx="287048" cy="315598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round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</p:cxnSp>
          <p:cxnSp>
            <p:nvCxnSpPr>
              <p:cNvPr id="360" name="3-4">
                <a:extLst>
                  <a:ext uri="{FF2B5EF4-FFF2-40B4-BE49-F238E27FC236}">
                    <a16:creationId xmlns:a16="http://schemas.microsoft.com/office/drawing/2014/main" id="{346EE068-52DB-459E-B02A-0A3FF6739FFE}"/>
                  </a:ext>
                </a:extLst>
              </p:cNvPr>
              <p:cNvCxnSpPr>
                <a:cxnSpLocks/>
                <a:stCxn id="369" idx="3"/>
                <a:endCxn id="368" idx="7"/>
              </p:cNvCxnSpPr>
              <p:nvPr/>
            </p:nvCxnSpPr>
            <p:spPr>
              <a:xfrm flipH="1">
                <a:off x="1866463" y="2482609"/>
                <a:ext cx="323893" cy="343989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round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</p:cxnSp>
          <p:cxnSp>
            <p:nvCxnSpPr>
              <p:cNvPr id="362" name="5-6">
                <a:extLst>
                  <a:ext uri="{FF2B5EF4-FFF2-40B4-BE49-F238E27FC236}">
                    <a16:creationId xmlns:a16="http://schemas.microsoft.com/office/drawing/2014/main" id="{49F9A408-1EDE-4ACB-80AB-CE275038F9FB}"/>
                  </a:ext>
                </a:extLst>
              </p:cNvPr>
              <p:cNvCxnSpPr>
                <a:cxnSpLocks/>
                <a:stCxn id="371" idx="3"/>
                <a:endCxn id="370" idx="0"/>
              </p:cNvCxnSpPr>
              <p:nvPr/>
            </p:nvCxnSpPr>
            <p:spPr>
              <a:xfrm flipH="1">
                <a:off x="2920200" y="2265976"/>
                <a:ext cx="129290" cy="489328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round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</p:cxnSp>
          <p:cxnSp>
            <p:nvCxnSpPr>
              <p:cNvPr id="363" name="5-7">
                <a:extLst>
                  <a:ext uri="{FF2B5EF4-FFF2-40B4-BE49-F238E27FC236}">
                    <a16:creationId xmlns:a16="http://schemas.microsoft.com/office/drawing/2014/main" id="{B7C6AAD2-E512-44CD-84D5-5548662527A2}"/>
                  </a:ext>
                </a:extLst>
              </p:cNvPr>
              <p:cNvCxnSpPr>
                <a:cxnSpLocks/>
                <a:stCxn id="371" idx="5"/>
                <a:endCxn id="372" idx="1"/>
              </p:cNvCxnSpPr>
              <p:nvPr/>
            </p:nvCxnSpPr>
            <p:spPr>
              <a:xfrm>
                <a:off x="3253136" y="2265976"/>
                <a:ext cx="394231" cy="272622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round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</p:cxnSp>
          <p:sp>
            <p:nvSpPr>
              <p:cNvPr id="366" name="node2">
                <a:extLst>
                  <a:ext uri="{FF2B5EF4-FFF2-40B4-BE49-F238E27FC236}">
                    <a16:creationId xmlns:a16="http://schemas.microsoft.com/office/drawing/2014/main" id="{D093C208-AAEC-4B98-ABCA-40A0615F4D3D}"/>
                  </a:ext>
                </a:extLst>
              </p:cNvPr>
              <p:cNvSpPr/>
              <p:nvPr/>
            </p:nvSpPr>
            <p:spPr>
              <a:xfrm>
                <a:off x="1543603" y="1833177"/>
                <a:ext cx="288001" cy="287999"/>
              </a:xfrm>
              <a:prstGeom prst="ellipse">
                <a:avLst/>
              </a:prstGeom>
              <a:solidFill>
                <a:srgbClr val="92D050"/>
              </a:soli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Calibri" panose="020F0502020204030204"/>
                </a:endParaRPr>
              </a:p>
            </p:txBody>
          </p:sp>
          <p:sp>
            <p:nvSpPr>
              <p:cNvPr id="367" name="node1">
                <a:extLst>
                  <a:ext uri="{FF2B5EF4-FFF2-40B4-BE49-F238E27FC236}">
                    <a16:creationId xmlns:a16="http://schemas.microsoft.com/office/drawing/2014/main" id="{F6C4E8B7-28CE-4D74-A16E-6F7ADB7519A7}"/>
                  </a:ext>
                </a:extLst>
              </p:cNvPr>
              <p:cNvSpPr/>
              <p:nvPr/>
            </p:nvSpPr>
            <p:spPr>
              <a:xfrm>
                <a:off x="1052910" y="2352422"/>
                <a:ext cx="287999" cy="288001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Calibri" panose="020F0502020204030204"/>
                </a:endParaRPr>
              </a:p>
            </p:txBody>
          </p:sp>
          <p:sp>
            <p:nvSpPr>
              <p:cNvPr id="368" name="node4">
                <a:extLst>
                  <a:ext uri="{FF2B5EF4-FFF2-40B4-BE49-F238E27FC236}">
                    <a16:creationId xmlns:a16="http://schemas.microsoft.com/office/drawing/2014/main" id="{38996FE5-C05E-4D45-BDE5-4D43FD43CA18}"/>
                  </a:ext>
                </a:extLst>
              </p:cNvPr>
              <p:cNvSpPr/>
              <p:nvPr/>
            </p:nvSpPr>
            <p:spPr>
              <a:xfrm>
                <a:off x="1620640" y="2784420"/>
                <a:ext cx="288001" cy="288001"/>
              </a:xfrm>
              <a:prstGeom prst="ellipse">
                <a:avLst/>
              </a:prstGeom>
              <a:solidFill>
                <a:srgbClr val="92D050"/>
              </a:soli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Calibri" panose="020F0502020204030204"/>
                </a:endParaRPr>
              </a:p>
            </p:txBody>
          </p:sp>
          <p:sp>
            <p:nvSpPr>
              <p:cNvPr id="369" name="node3">
                <a:extLst>
                  <a:ext uri="{FF2B5EF4-FFF2-40B4-BE49-F238E27FC236}">
                    <a16:creationId xmlns:a16="http://schemas.microsoft.com/office/drawing/2014/main" id="{1161D9FE-C1C0-427B-936C-D1C78E5885A5}"/>
                  </a:ext>
                </a:extLst>
              </p:cNvPr>
              <p:cNvSpPr/>
              <p:nvPr/>
            </p:nvSpPr>
            <p:spPr>
              <a:xfrm>
                <a:off x="2148178" y="2236787"/>
                <a:ext cx="288001" cy="288001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Calibri" panose="020F0502020204030204"/>
                </a:endParaRPr>
              </a:p>
            </p:txBody>
          </p:sp>
          <p:sp>
            <p:nvSpPr>
              <p:cNvPr id="370" name="node6">
                <a:extLst>
                  <a:ext uri="{FF2B5EF4-FFF2-40B4-BE49-F238E27FC236}">
                    <a16:creationId xmlns:a16="http://schemas.microsoft.com/office/drawing/2014/main" id="{22B7C11E-D26B-4580-9ED1-5B98D9A5A082}"/>
                  </a:ext>
                </a:extLst>
              </p:cNvPr>
              <p:cNvSpPr/>
              <p:nvPr/>
            </p:nvSpPr>
            <p:spPr>
              <a:xfrm>
                <a:off x="2776200" y="2755305"/>
                <a:ext cx="288001" cy="288001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Calibri" panose="020F0502020204030204"/>
                </a:endParaRPr>
              </a:p>
            </p:txBody>
          </p:sp>
          <p:sp>
            <p:nvSpPr>
              <p:cNvPr id="371" name="node5">
                <a:extLst>
                  <a:ext uri="{FF2B5EF4-FFF2-40B4-BE49-F238E27FC236}">
                    <a16:creationId xmlns:a16="http://schemas.microsoft.com/office/drawing/2014/main" id="{5B286B6E-88CD-4E3C-A04E-AD2E39E931CD}"/>
                  </a:ext>
                </a:extLst>
              </p:cNvPr>
              <p:cNvSpPr/>
              <p:nvPr/>
            </p:nvSpPr>
            <p:spPr>
              <a:xfrm>
                <a:off x="3007312" y="2020153"/>
                <a:ext cx="287999" cy="288001"/>
              </a:xfrm>
              <a:prstGeom prst="ellipse">
                <a:avLst/>
              </a:prstGeom>
              <a:solidFill>
                <a:srgbClr val="92D050"/>
              </a:soli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Calibri" panose="020F0502020204030204"/>
                </a:endParaRPr>
              </a:p>
            </p:txBody>
          </p:sp>
          <p:sp>
            <p:nvSpPr>
              <p:cNvPr id="372" name="node7">
                <a:extLst>
                  <a:ext uri="{FF2B5EF4-FFF2-40B4-BE49-F238E27FC236}">
                    <a16:creationId xmlns:a16="http://schemas.microsoft.com/office/drawing/2014/main" id="{1C662131-D026-47AB-B49C-277C80D80466}"/>
                  </a:ext>
                </a:extLst>
              </p:cNvPr>
              <p:cNvSpPr/>
              <p:nvPr/>
            </p:nvSpPr>
            <p:spPr>
              <a:xfrm>
                <a:off x="3605191" y="2496422"/>
                <a:ext cx="287999" cy="288001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Calibri" panose="020F0502020204030204"/>
                </a:endParaRPr>
              </a:p>
            </p:txBody>
          </p:sp>
        </p:grpSp>
        <p:grpSp>
          <p:nvGrpSpPr>
            <p:cNvPr id="373" name="RSF6">
              <a:extLst>
                <a:ext uri="{FF2B5EF4-FFF2-40B4-BE49-F238E27FC236}">
                  <a16:creationId xmlns:a16="http://schemas.microsoft.com/office/drawing/2014/main" id="{EA72BE3D-91D4-4C8C-B5B1-21E0E07E9F51}"/>
                </a:ext>
              </a:extLst>
            </p:cNvPr>
            <p:cNvGrpSpPr/>
            <p:nvPr/>
          </p:nvGrpSpPr>
          <p:grpSpPr>
            <a:xfrm>
              <a:off x="6299069" y="2599437"/>
              <a:ext cx="898850" cy="381298"/>
              <a:chOff x="1052910" y="1833177"/>
              <a:chExt cx="2840280" cy="1239244"/>
            </a:xfrm>
          </p:grpSpPr>
          <p:cxnSp>
            <p:nvCxnSpPr>
              <p:cNvPr id="375" name="1-4">
                <a:extLst>
                  <a:ext uri="{FF2B5EF4-FFF2-40B4-BE49-F238E27FC236}">
                    <a16:creationId xmlns:a16="http://schemas.microsoft.com/office/drawing/2014/main" id="{C67E9D09-42BD-4C0B-B28A-E3A810DFA595}"/>
                  </a:ext>
                </a:extLst>
              </p:cNvPr>
              <p:cNvCxnSpPr>
                <a:cxnSpLocks/>
                <a:stCxn id="384" idx="5"/>
                <a:endCxn id="385" idx="1"/>
              </p:cNvCxnSpPr>
              <p:nvPr/>
            </p:nvCxnSpPr>
            <p:spPr>
              <a:xfrm>
                <a:off x="1298732" y="2598244"/>
                <a:ext cx="364085" cy="228354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round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</p:cxnSp>
          <p:cxnSp>
            <p:nvCxnSpPr>
              <p:cNvPr id="376" name="2-3">
                <a:extLst>
                  <a:ext uri="{FF2B5EF4-FFF2-40B4-BE49-F238E27FC236}">
                    <a16:creationId xmlns:a16="http://schemas.microsoft.com/office/drawing/2014/main" id="{391E0016-33B9-44B1-8307-159203372197}"/>
                  </a:ext>
                </a:extLst>
              </p:cNvPr>
              <p:cNvCxnSpPr>
                <a:cxnSpLocks/>
                <a:stCxn id="383" idx="5"/>
                <a:endCxn id="386" idx="1"/>
              </p:cNvCxnSpPr>
              <p:nvPr/>
            </p:nvCxnSpPr>
            <p:spPr>
              <a:xfrm>
                <a:off x="1789426" y="2079000"/>
                <a:ext cx="400930" cy="199963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round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</p:cxnSp>
          <p:cxnSp>
            <p:nvCxnSpPr>
              <p:cNvPr id="382" name="6-7">
                <a:extLst>
                  <a:ext uri="{FF2B5EF4-FFF2-40B4-BE49-F238E27FC236}">
                    <a16:creationId xmlns:a16="http://schemas.microsoft.com/office/drawing/2014/main" id="{28E36B72-1806-4574-B08A-619650CBE436}"/>
                  </a:ext>
                </a:extLst>
              </p:cNvPr>
              <p:cNvCxnSpPr>
                <a:cxnSpLocks/>
                <a:stCxn id="387" idx="6"/>
                <a:endCxn id="389" idx="3"/>
              </p:cNvCxnSpPr>
              <p:nvPr/>
            </p:nvCxnSpPr>
            <p:spPr>
              <a:xfrm flipV="1">
                <a:off x="3064200" y="2742244"/>
                <a:ext cx="583167" cy="157060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round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</p:cxnSp>
          <p:sp>
            <p:nvSpPr>
              <p:cNvPr id="383" name="node2">
                <a:extLst>
                  <a:ext uri="{FF2B5EF4-FFF2-40B4-BE49-F238E27FC236}">
                    <a16:creationId xmlns:a16="http://schemas.microsoft.com/office/drawing/2014/main" id="{D281B757-9C39-4792-9FA5-43798CA7C812}"/>
                  </a:ext>
                </a:extLst>
              </p:cNvPr>
              <p:cNvSpPr/>
              <p:nvPr/>
            </p:nvSpPr>
            <p:spPr>
              <a:xfrm>
                <a:off x="1543603" y="1833177"/>
                <a:ext cx="288001" cy="287999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Calibri" panose="020F0502020204030204"/>
                </a:endParaRPr>
              </a:p>
            </p:txBody>
          </p:sp>
          <p:sp>
            <p:nvSpPr>
              <p:cNvPr id="384" name="node1">
                <a:extLst>
                  <a:ext uri="{FF2B5EF4-FFF2-40B4-BE49-F238E27FC236}">
                    <a16:creationId xmlns:a16="http://schemas.microsoft.com/office/drawing/2014/main" id="{833CA683-87D2-468C-AC6C-981FF371D919}"/>
                  </a:ext>
                </a:extLst>
              </p:cNvPr>
              <p:cNvSpPr/>
              <p:nvPr/>
            </p:nvSpPr>
            <p:spPr>
              <a:xfrm>
                <a:off x="1052910" y="2352422"/>
                <a:ext cx="287999" cy="288001"/>
              </a:xfrm>
              <a:prstGeom prst="ellipse">
                <a:avLst/>
              </a:prstGeom>
              <a:solidFill>
                <a:srgbClr val="92D050"/>
              </a:soli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Calibri" panose="020F0502020204030204"/>
                </a:endParaRPr>
              </a:p>
            </p:txBody>
          </p:sp>
          <p:sp>
            <p:nvSpPr>
              <p:cNvPr id="385" name="node4">
                <a:extLst>
                  <a:ext uri="{FF2B5EF4-FFF2-40B4-BE49-F238E27FC236}">
                    <a16:creationId xmlns:a16="http://schemas.microsoft.com/office/drawing/2014/main" id="{934483AF-F9CF-4338-A07C-6A4E3350E9A7}"/>
                  </a:ext>
                </a:extLst>
              </p:cNvPr>
              <p:cNvSpPr/>
              <p:nvPr/>
            </p:nvSpPr>
            <p:spPr>
              <a:xfrm>
                <a:off x="1620640" y="2784420"/>
                <a:ext cx="288001" cy="288001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Calibri" panose="020F0502020204030204"/>
                </a:endParaRPr>
              </a:p>
            </p:txBody>
          </p:sp>
          <p:sp>
            <p:nvSpPr>
              <p:cNvPr id="386" name="node3">
                <a:extLst>
                  <a:ext uri="{FF2B5EF4-FFF2-40B4-BE49-F238E27FC236}">
                    <a16:creationId xmlns:a16="http://schemas.microsoft.com/office/drawing/2014/main" id="{B058F9B1-83D1-48D8-A34C-35CE507A4485}"/>
                  </a:ext>
                </a:extLst>
              </p:cNvPr>
              <p:cNvSpPr/>
              <p:nvPr/>
            </p:nvSpPr>
            <p:spPr>
              <a:xfrm>
                <a:off x="2148178" y="2236787"/>
                <a:ext cx="288001" cy="288001"/>
              </a:xfrm>
              <a:prstGeom prst="ellipse">
                <a:avLst/>
              </a:prstGeom>
              <a:solidFill>
                <a:srgbClr val="92D050"/>
              </a:soli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Calibri" panose="020F0502020204030204"/>
                </a:endParaRPr>
              </a:p>
            </p:txBody>
          </p:sp>
          <p:sp>
            <p:nvSpPr>
              <p:cNvPr id="387" name="node6">
                <a:extLst>
                  <a:ext uri="{FF2B5EF4-FFF2-40B4-BE49-F238E27FC236}">
                    <a16:creationId xmlns:a16="http://schemas.microsoft.com/office/drawing/2014/main" id="{E3BD2BDA-E8A9-489A-B25F-CA1727B5D14F}"/>
                  </a:ext>
                </a:extLst>
              </p:cNvPr>
              <p:cNvSpPr/>
              <p:nvPr/>
            </p:nvSpPr>
            <p:spPr>
              <a:xfrm>
                <a:off x="2776200" y="2755305"/>
                <a:ext cx="288001" cy="288001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Calibri" panose="020F0502020204030204"/>
                </a:endParaRPr>
              </a:p>
            </p:txBody>
          </p:sp>
          <p:sp>
            <p:nvSpPr>
              <p:cNvPr id="388" name="node5">
                <a:extLst>
                  <a:ext uri="{FF2B5EF4-FFF2-40B4-BE49-F238E27FC236}">
                    <a16:creationId xmlns:a16="http://schemas.microsoft.com/office/drawing/2014/main" id="{85924EAC-6851-4627-B8C0-DA58210D4E74}"/>
                  </a:ext>
                </a:extLst>
              </p:cNvPr>
              <p:cNvSpPr/>
              <p:nvPr/>
            </p:nvSpPr>
            <p:spPr>
              <a:xfrm>
                <a:off x="3007312" y="2020153"/>
                <a:ext cx="287999" cy="288001"/>
              </a:xfrm>
              <a:prstGeom prst="ellipse">
                <a:avLst/>
              </a:prstGeom>
              <a:solidFill>
                <a:srgbClr val="92D050"/>
              </a:soli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Calibri" panose="020F0502020204030204"/>
                </a:endParaRPr>
              </a:p>
            </p:txBody>
          </p:sp>
          <p:sp>
            <p:nvSpPr>
              <p:cNvPr id="389" name="node7">
                <a:extLst>
                  <a:ext uri="{FF2B5EF4-FFF2-40B4-BE49-F238E27FC236}">
                    <a16:creationId xmlns:a16="http://schemas.microsoft.com/office/drawing/2014/main" id="{9A0737E1-5C06-4E64-AA86-8495A6434AF4}"/>
                  </a:ext>
                </a:extLst>
              </p:cNvPr>
              <p:cNvSpPr/>
              <p:nvPr/>
            </p:nvSpPr>
            <p:spPr>
              <a:xfrm>
                <a:off x="3605191" y="2496422"/>
                <a:ext cx="287999" cy="288001"/>
              </a:xfrm>
              <a:prstGeom prst="ellipse">
                <a:avLst/>
              </a:prstGeom>
              <a:solidFill>
                <a:srgbClr val="92D050"/>
              </a:soli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Calibri" panose="020F0502020204030204"/>
                </a:endParaRPr>
              </a:p>
            </p:txBody>
          </p:sp>
        </p:grpSp>
        <p:grpSp>
          <p:nvGrpSpPr>
            <p:cNvPr id="3" name="RSF6">
              <a:extLst>
                <a:ext uri="{FF2B5EF4-FFF2-40B4-BE49-F238E27FC236}">
                  <a16:creationId xmlns:a16="http://schemas.microsoft.com/office/drawing/2014/main" id="{9B6A466E-6698-46B8-B11A-A337DC87721E}"/>
                </a:ext>
              </a:extLst>
            </p:cNvPr>
            <p:cNvGrpSpPr/>
            <p:nvPr/>
          </p:nvGrpSpPr>
          <p:grpSpPr>
            <a:xfrm>
              <a:off x="7383133" y="1516397"/>
              <a:ext cx="898850" cy="381298"/>
              <a:chOff x="7401059" y="1529911"/>
              <a:chExt cx="898850" cy="381298"/>
            </a:xfrm>
          </p:grpSpPr>
          <p:cxnSp>
            <p:nvCxnSpPr>
              <p:cNvPr id="433" name="1-2">
                <a:extLst>
                  <a:ext uri="{FF2B5EF4-FFF2-40B4-BE49-F238E27FC236}">
                    <a16:creationId xmlns:a16="http://schemas.microsoft.com/office/drawing/2014/main" id="{E62AEEE2-C122-4FAB-8F54-BD2E2B5622F6}"/>
                  </a:ext>
                </a:extLst>
              </p:cNvPr>
              <p:cNvCxnSpPr>
                <a:cxnSpLocks/>
                <a:stCxn id="442" idx="3"/>
                <a:endCxn id="443" idx="7"/>
              </p:cNvCxnSpPr>
              <p:nvPr/>
            </p:nvCxnSpPr>
            <p:spPr>
              <a:xfrm flipH="1">
                <a:off x="7478853" y="1605547"/>
                <a:ext cx="90841" cy="97105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round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</p:cxnSp>
          <p:cxnSp>
            <p:nvCxnSpPr>
              <p:cNvPr id="434" name="1-4">
                <a:extLst>
                  <a:ext uri="{FF2B5EF4-FFF2-40B4-BE49-F238E27FC236}">
                    <a16:creationId xmlns:a16="http://schemas.microsoft.com/office/drawing/2014/main" id="{2E36E3E9-05F9-404C-B757-5212EE2A12C2}"/>
                  </a:ext>
                </a:extLst>
              </p:cNvPr>
              <p:cNvCxnSpPr>
                <a:cxnSpLocks/>
                <a:stCxn id="443" idx="5"/>
                <a:endCxn id="444" idx="1"/>
              </p:cNvCxnSpPr>
              <p:nvPr/>
            </p:nvCxnSpPr>
            <p:spPr>
              <a:xfrm>
                <a:off x="7478853" y="1765311"/>
                <a:ext cx="115220" cy="70261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round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</p:cxnSp>
          <p:cxnSp>
            <p:nvCxnSpPr>
              <p:cNvPr id="435" name="2-3">
                <a:extLst>
                  <a:ext uri="{FF2B5EF4-FFF2-40B4-BE49-F238E27FC236}">
                    <a16:creationId xmlns:a16="http://schemas.microsoft.com/office/drawing/2014/main" id="{75F6185A-9C9E-4ED1-869A-4746D1555989}"/>
                  </a:ext>
                </a:extLst>
              </p:cNvPr>
              <p:cNvCxnSpPr>
                <a:cxnSpLocks/>
                <a:stCxn id="442" idx="5"/>
                <a:endCxn id="445" idx="1"/>
              </p:cNvCxnSpPr>
              <p:nvPr/>
            </p:nvCxnSpPr>
            <p:spPr>
              <a:xfrm>
                <a:off x="7634141" y="1605547"/>
                <a:ext cx="126880" cy="61526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round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</p:cxnSp>
          <p:cxnSp>
            <p:nvCxnSpPr>
              <p:cNvPr id="437" name="3-5">
                <a:extLst>
                  <a:ext uri="{FF2B5EF4-FFF2-40B4-BE49-F238E27FC236}">
                    <a16:creationId xmlns:a16="http://schemas.microsoft.com/office/drawing/2014/main" id="{5D3BF2B1-3E00-4F1F-AC79-51B63A8F9772}"/>
                  </a:ext>
                </a:extLst>
              </p:cNvPr>
              <p:cNvCxnSpPr>
                <a:cxnSpLocks/>
                <a:stCxn id="445" idx="7"/>
                <a:endCxn id="447" idx="2"/>
              </p:cNvCxnSpPr>
              <p:nvPr/>
            </p:nvCxnSpPr>
            <p:spPr>
              <a:xfrm flipV="1">
                <a:off x="7825468" y="1631748"/>
                <a:ext cx="194092" cy="35325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round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</p:cxnSp>
          <p:cxnSp>
            <p:nvCxnSpPr>
              <p:cNvPr id="440" name="4-6">
                <a:extLst>
                  <a:ext uri="{FF2B5EF4-FFF2-40B4-BE49-F238E27FC236}">
                    <a16:creationId xmlns:a16="http://schemas.microsoft.com/office/drawing/2014/main" id="{10695A53-234D-4083-BA2A-591A719F8BF9}"/>
                  </a:ext>
                </a:extLst>
              </p:cNvPr>
              <p:cNvCxnSpPr>
                <a:cxnSpLocks/>
                <a:stCxn id="444" idx="6"/>
                <a:endCxn id="446" idx="2"/>
              </p:cNvCxnSpPr>
              <p:nvPr/>
            </p:nvCxnSpPr>
            <p:spPr>
              <a:xfrm flipV="1">
                <a:off x="7671868" y="1857943"/>
                <a:ext cx="274553" cy="8959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round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</p:cxnSp>
          <p:cxnSp>
            <p:nvCxnSpPr>
              <p:cNvPr id="441" name="6-7">
                <a:extLst>
                  <a:ext uri="{FF2B5EF4-FFF2-40B4-BE49-F238E27FC236}">
                    <a16:creationId xmlns:a16="http://schemas.microsoft.com/office/drawing/2014/main" id="{E706A4B5-E491-4E7B-AF04-1BAC477E87A9}"/>
                  </a:ext>
                </a:extLst>
              </p:cNvPr>
              <p:cNvCxnSpPr>
                <a:cxnSpLocks/>
                <a:stCxn id="446" idx="6"/>
                <a:endCxn id="448" idx="3"/>
              </p:cNvCxnSpPr>
              <p:nvPr/>
            </p:nvCxnSpPr>
            <p:spPr>
              <a:xfrm flipV="1">
                <a:off x="8037562" y="1809618"/>
                <a:ext cx="184552" cy="48325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round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</p:cxnSp>
          <p:sp>
            <p:nvSpPr>
              <p:cNvPr id="442" name="node2">
                <a:extLst>
                  <a:ext uri="{FF2B5EF4-FFF2-40B4-BE49-F238E27FC236}">
                    <a16:creationId xmlns:a16="http://schemas.microsoft.com/office/drawing/2014/main" id="{0D643DE8-75E5-451E-94B4-765F8427CE6D}"/>
                  </a:ext>
                </a:extLst>
              </p:cNvPr>
              <p:cNvSpPr/>
              <p:nvPr/>
            </p:nvSpPr>
            <p:spPr>
              <a:xfrm>
                <a:off x="7556346" y="1529911"/>
                <a:ext cx="91142" cy="88613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Calibri" panose="020F0502020204030204"/>
                </a:endParaRPr>
              </a:p>
            </p:txBody>
          </p:sp>
          <p:sp>
            <p:nvSpPr>
              <p:cNvPr id="443" name="node1">
                <a:extLst>
                  <a:ext uri="{FF2B5EF4-FFF2-40B4-BE49-F238E27FC236}">
                    <a16:creationId xmlns:a16="http://schemas.microsoft.com/office/drawing/2014/main" id="{35CA0365-5FE4-43AF-8AF7-4696D7240D95}"/>
                  </a:ext>
                </a:extLst>
              </p:cNvPr>
              <p:cNvSpPr/>
              <p:nvPr/>
            </p:nvSpPr>
            <p:spPr>
              <a:xfrm>
                <a:off x="7401059" y="1689675"/>
                <a:ext cx="91142" cy="88614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Calibri" panose="020F0502020204030204"/>
                </a:endParaRPr>
              </a:p>
            </p:txBody>
          </p:sp>
          <p:sp>
            <p:nvSpPr>
              <p:cNvPr id="444" name="node4">
                <a:extLst>
                  <a:ext uri="{FF2B5EF4-FFF2-40B4-BE49-F238E27FC236}">
                    <a16:creationId xmlns:a16="http://schemas.microsoft.com/office/drawing/2014/main" id="{FF671259-748E-4139-8511-97A46C724805}"/>
                  </a:ext>
                </a:extLst>
              </p:cNvPr>
              <p:cNvSpPr/>
              <p:nvPr/>
            </p:nvSpPr>
            <p:spPr>
              <a:xfrm>
                <a:off x="7580726" y="1822595"/>
                <a:ext cx="91142" cy="88614"/>
              </a:xfrm>
              <a:prstGeom prst="ellipse">
                <a:avLst/>
              </a:prstGeom>
              <a:solidFill>
                <a:schemeClr val="accent3"/>
              </a:soli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Calibri" panose="020F0502020204030204"/>
                </a:endParaRPr>
              </a:p>
            </p:txBody>
          </p:sp>
          <p:sp>
            <p:nvSpPr>
              <p:cNvPr id="445" name="node3">
                <a:extLst>
                  <a:ext uri="{FF2B5EF4-FFF2-40B4-BE49-F238E27FC236}">
                    <a16:creationId xmlns:a16="http://schemas.microsoft.com/office/drawing/2014/main" id="{A7977D60-7C5E-4698-8A6A-D611161DFEEF}"/>
                  </a:ext>
                </a:extLst>
              </p:cNvPr>
              <p:cNvSpPr/>
              <p:nvPr/>
            </p:nvSpPr>
            <p:spPr>
              <a:xfrm>
                <a:off x="7747673" y="1654096"/>
                <a:ext cx="91142" cy="88614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Calibri" panose="020F0502020204030204"/>
                </a:endParaRPr>
              </a:p>
            </p:txBody>
          </p:sp>
          <p:sp>
            <p:nvSpPr>
              <p:cNvPr id="446" name="node6">
                <a:extLst>
                  <a:ext uri="{FF2B5EF4-FFF2-40B4-BE49-F238E27FC236}">
                    <a16:creationId xmlns:a16="http://schemas.microsoft.com/office/drawing/2014/main" id="{7CD93FAB-7B67-47B2-B7E9-5FB15C8BF8F7}"/>
                  </a:ext>
                </a:extLst>
              </p:cNvPr>
              <p:cNvSpPr/>
              <p:nvPr/>
            </p:nvSpPr>
            <p:spPr>
              <a:xfrm>
                <a:off x="7946420" y="1813637"/>
                <a:ext cx="91142" cy="88614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Calibri" panose="020F0502020204030204"/>
                </a:endParaRPr>
              </a:p>
            </p:txBody>
          </p:sp>
          <p:sp>
            <p:nvSpPr>
              <p:cNvPr id="447" name="node5">
                <a:extLst>
                  <a:ext uri="{FF2B5EF4-FFF2-40B4-BE49-F238E27FC236}">
                    <a16:creationId xmlns:a16="http://schemas.microsoft.com/office/drawing/2014/main" id="{ED57A9AB-4D85-4ABA-908A-D35477897E03}"/>
                  </a:ext>
                </a:extLst>
              </p:cNvPr>
              <p:cNvSpPr/>
              <p:nvPr/>
            </p:nvSpPr>
            <p:spPr>
              <a:xfrm>
                <a:off x="8019559" y="1587441"/>
                <a:ext cx="91142" cy="88614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Calibri" panose="020F0502020204030204"/>
                </a:endParaRPr>
              </a:p>
            </p:txBody>
          </p:sp>
          <p:sp>
            <p:nvSpPr>
              <p:cNvPr id="448" name="node7">
                <a:extLst>
                  <a:ext uri="{FF2B5EF4-FFF2-40B4-BE49-F238E27FC236}">
                    <a16:creationId xmlns:a16="http://schemas.microsoft.com/office/drawing/2014/main" id="{AB6405AD-8002-4DC6-9779-B965F21B0209}"/>
                  </a:ext>
                </a:extLst>
              </p:cNvPr>
              <p:cNvSpPr/>
              <p:nvPr/>
            </p:nvSpPr>
            <p:spPr>
              <a:xfrm>
                <a:off x="8208767" y="1733982"/>
                <a:ext cx="91142" cy="88614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Calibri" panose="020F0502020204030204"/>
                </a:endParaRPr>
              </a:p>
            </p:txBody>
          </p:sp>
        </p:grpSp>
        <p:grpSp>
          <p:nvGrpSpPr>
            <p:cNvPr id="4" name="RSF6">
              <a:extLst>
                <a:ext uri="{FF2B5EF4-FFF2-40B4-BE49-F238E27FC236}">
                  <a16:creationId xmlns:a16="http://schemas.microsoft.com/office/drawing/2014/main" id="{6CE7041F-BE52-4D55-85B1-CB141B3B86F6}"/>
                </a:ext>
              </a:extLst>
            </p:cNvPr>
            <p:cNvGrpSpPr/>
            <p:nvPr/>
          </p:nvGrpSpPr>
          <p:grpSpPr>
            <a:xfrm>
              <a:off x="7383133" y="2080598"/>
              <a:ext cx="898850" cy="381298"/>
              <a:chOff x="7387077" y="2093174"/>
              <a:chExt cx="898850" cy="381298"/>
            </a:xfrm>
          </p:grpSpPr>
          <p:cxnSp>
            <p:nvCxnSpPr>
              <p:cNvPr id="454" name="3-5">
                <a:extLst>
                  <a:ext uri="{FF2B5EF4-FFF2-40B4-BE49-F238E27FC236}">
                    <a16:creationId xmlns:a16="http://schemas.microsoft.com/office/drawing/2014/main" id="{34991475-05A4-4026-9A4B-E32FF62701AB}"/>
                  </a:ext>
                </a:extLst>
              </p:cNvPr>
              <p:cNvCxnSpPr>
                <a:cxnSpLocks/>
                <a:stCxn id="462" idx="7"/>
                <a:endCxn id="464" idx="2"/>
              </p:cNvCxnSpPr>
              <p:nvPr/>
            </p:nvCxnSpPr>
            <p:spPr>
              <a:xfrm flipV="1">
                <a:off x="7811486" y="2195011"/>
                <a:ext cx="194092" cy="35325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round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</p:cxnSp>
          <p:sp>
            <p:nvSpPr>
              <p:cNvPr id="459" name="node2">
                <a:extLst>
                  <a:ext uri="{FF2B5EF4-FFF2-40B4-BE49-F238E27FC236}">
                    <a16:creationId xmlns:a16="http://schemas.microsoft.com/office/drawing/2014/main" id="{D55E1F76-E4E4-4346-8658-D9B831B530B4}"/>
                  </a:ext>
                </a:extLst>
              </p:cNvPr>
              <p:cNvSpPr/>
              <p:nvPr/>
            </p:nvSpPr>
            <p:spPr>
              <a:xfrm>
                <a:off x="7542364" y="2093174"/>
                <a:ext cx="91142" cy="88613"/>
              </a:xfrm>
              <a:prstGeom prst="ellipse">
                <a:avLst/>
              </a:prstGeom>
              <a:solidFill>
                <a:schemeClr val="accent3"/>
              </a:soli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Calibri" panose="020F0502020204030204"/>
                </a:endParaRPr>
              </a:p>
            </p:txBody>
          </p:sp>
          <p:sp>
            <p:nvSpPr>
              <p:cNvPr id="460" name="node1">
                <a:extLst>
                  <a:ext uri="{FF2B5EF4-FFF2-40B4-BE49-F238E27FC236}">
                    <a16:creationId xmlns:a16="http://schemas.microsoft.com/office/drawing/2014/main" id="{A1AB3672-C40C-4B9B-9F68-A3EE57A09039}"/>
                  </a:ext>
                </a:extLst>
              </p:cNvPr>
              <p:cNvSpPr/>
              <p:nvPr/>
            </p:nvSpPr>
            <p:spPr>
              <a:xfrm>
                <a:off x="7387077" y="2252938"/>
                <a:ext cx="91142" cy="88614"/>
              </a:xfrm>
              <a:prstGeom prst="ellipse">
                <a:avLst/>
              </a:prstGeom>
              <a:solidFill>
                <a:schemeClr val="accent3"/>
              </a:soli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Calibri" panose="020F0502020204030204"/>
                </a:endParaRPr>
              </a:p>
            </p:txBody>
          </p:sp>
          <p:sp>
            <p:nvSpPr>
              <p:cNvPr id="461" name="node4">
                <a:extLst>
                  <a:ext uri="{FF2B5EF4-FFF2-40B4-BE49-F238E27FC236}">
                    <a16:creationId xmlns:a16="http://schemas.microsoft.com/office/drawing/2014/main" id="{AB5C2997-2397-45BB-A064-8746B42459CF}"/>
                  </a:ext>
                </a:extLst>
              </p:cNvPr>
              <p:cNvSpPr/>
              <p:nvPr/>
            </p:nvSpPr>
            <p:spPr>
              <a:xfrm>
                <a:off x="7566744" y="2385858"/>
                <a:ext cx="91142" cy="88614"/>
              </a:xfrm>
              <a:prstGeom prst="ellipse">
                <a:avLst/>
              </a:prstGeom>
              <a:solidFill>
                <a:schemeClr val="accent3"/>
              </a:soli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Calibri" panose="020F0502020204030204"/>
                </a:endParaRPr>
              </a:p>
            </p:txBody>
          </p:sp>
          <p:sp>
            <p:nvSpPr>
              <p:cNvPr id="462" name="node3">
                <a:extLst>
                  <a:ext uri="{FF2B5EF4-FFF2-40B4-BE49-F238E27FC236}">
                    <a16:creationId xmlns:a16="http://schemas.microsoft.com/office/drawing/2014/main" id="{D14523C3-467E-41B4-9E3B-8F50C3D9F10C}"/>
                  </a:ext>
                </a:extLst>
              </p:cNvPr>
              <p:cNvSpPr/>
              <p:nvPr/>
            </p:nvSpPr>
            <p:spPr>
              <a:xfrm>
                <a:off x="7733691" y="2217359"/>
                <a:ext cx="91142" cy="88614"/>
              </a:xfrm>
              <a:prstGeom prst="ellipse">
                <a:avLst/>
              </a:prstGeom>
              <a:solidFill>
                <a:schemeClr val="accent3"/>
              </a:soli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Calibri" panose="020F0502020204030204"/>
                </a:endParaRPr>
              </a:p>
            </p:txBody>
          </p:sp>
          <p:sp>
            <p:nvSpPr>
              <p:cNvPr id="463" name="node6">
                <a:extLst>
                  <a:ext uri="{FF2B5EF4-FFF2-40B4-BE49-F238E27FC236}">
                    <a16:creationId xmlns:a16="http://schemas.microsoft.com/office/drawing/2014/main" id="{16183C61-F9BA-487E-9EEF-A4FBB6B510E4}"/>
                  </a:ext>
                </a:extLst>
              </p:cNvPr>
              <p:cNvSpPr/>
              <p:nvPr/>
            </p:nvSpPr>
            <p:spPr>
              <a:xfrm>
                <a:off x="7932438" y="2376900"/>
                <a:ext cx="91142" cy="88614"/>
              </a:xfrm>
              <a:prstGeom prst="ellipse">
                <a:avLst/>
              </a:prstGeom>
              <a:solidFill>
                <a:schemeClr val="accent3"/>
              </a:soli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Calibri" panose="020F0502020204030204"/>
                </a:endParaRPr>
              </a:p>
            </p:txBody>
          </p:sp>
          <p:sp>
            <p:nvSpPr>
              <p:cNvPr id="464" name="node5">
                <a:extLst>
                  <a:ext uri="{FF2B5EF4-FFF2-40B4-BE49-F238E27FC236}">
                    <a16:creationId xmlns:a16="http://schemas.microsoft.com/office/drawing/2014/main" id="{7DDC0A46-5D44-4737-A9A9-61A180282705}"/>
                  </a:ext>
                </a:extLst>
              </p:cNvPr>
              <p:cNvSpPr/>
              <p:nvPr/>
            </p:nvSpPr>
            <p:spPr>
              <a:xfrm>
                <a:off x="8005577" y="2150704"/>
                <a:ext cx="91142" cy="88614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Calibri" panose="020F0502020204030204"/>
                </a:endParaRPr>
              </a:p>
            </p:txBody>
          </p:sp>
          <p:sp>
            <p:nvSpPr>
              <p:cNvPr id="465" name="node7">
                <a:extLst>
                  <a:ext uri="{FF2B5EF4-FFF2-40B4-BE49-F238E27FC236}">
                    <a16:creationId xmlns:a16="http://schemas.microsoft.com/office/drawing/2014/main" id="{135B5D65-8737-475D-9DD5-F0E133F9CCEC}"/>
                  </a:ext>
                </a:extLst>
              </p:cNvPr>
              <p:cNvSpPr/>
              <p:nvPr/>
            </p:nvSpPr>
            <p:spPr>
              <a:xfrm>
                <a:off x="8194785" y="2297245"/>
                <a:ext cx="91142" cy="88614"/>
              </a:xfrm>
              <a:prstGeom prst="ellipse">
                <a:avLst/>
              </a:prstGeom>
              <a:solidFill>
                <a:schemeClr val="accent3"/>
              </a:soli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Calibri" panose="020F0502020204030204"/>
                </a:endParaRPr>
              </a:p>
            </p:txBody>
          </p:sp>
        </p:grpSp>
        <p:grpSp>
          <p:nvGrpSpPr>
            <p:cNvPr id="5" name="RSF6">
              <a:extLst>
                <a:ext uri="{FF2B5EF4-FFF2-40B4-BE49-F238E27FC236}">
                  <a16:creationId xmlns:a16="http://schemas.microsoft.com/office/drawing/2014/main" id="{93166483-8F36-49F7-AF6E-9EC094936EC4}"/>
                </a:ext>
              </a:extLst>
            </p:cNvPr>
            <p:cNvGrpSpPr/>
            <p:nvPr/>
          </p:nvGrpSpPr>
          <p:grpSpPr>
            <a:xfrm>
              <a:off x="7369124" y="2646429"/>
              <a:ext cx="898850" cy="381298"/>
              <a:chOff x="7376076" y="2634512"/>
              <a:chExt cx="898850" cy="381298"/>
            </a:xfrm>
          </p:grpSpPr>
          <p:cxnSp>
            <p:nvCxnSpPr>
              <p:cNvPr id="467" name="1-2">
                <a:extLst>
                  <a:ext uri="{FF2B5EF4-FFF2-40B4-BE49-F238E27FC236}">
                    <a16:creationId xmlns:a16="http://schemas.microsoft.com/office/drawing/2014/main" id="{72C45E87-3702-41A2-BE34-8C9031A8F9A4}"/>
                  </a:ext>
                </a:extLst>
              </p:cNvPr>
              <p:cNvCxnSpPr>
                <a:cxnSpLocks/>
                <a:stCxn id="476" idx="3"/>
                <a:endCxn id="477" idx="7"/>
              </p:cNvCxnSpPr>
              <p:nvPr/>
            </p:nvCxnSpPr>
            <p:spPr>
              <a:xfrm flipH="1">
                <a:off x="7453870" y="2710148"/>
                <a:ext cx="90841" cy="97105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round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</p:cxnSp>
          <p:cxnSp>
            <p:nvCxnSpPr>
              <p:cNvPr id="469" name="2-3">
                <a:extLst>
                  <a:ext uri="{FF2B5EF4-FFF2-40B4-BE49-F238E27FC236}">
                    <a16:creationId xmlns:a16="http://schemas.microsoft.com/office/drawing/2014/main" id="{23782ADE-56AB-49C5-A40D-485C8BCCC3D3}"/>
                  </a:ext>
                </a:extLst>
              </p:cNvPr>
              <p:cNvCxnSpPr>
                <a:cxnSpLocks/>
                <a:stCxn id="476" idx="5"/>
                <a:endCxn id="479" idx="1"/>
              </p:cNvCxnSpPr>
              <p:nvPr/>
            </p:nvCxnSpPr>
            <p:spPr>
              <a:xfrm>
                <a:off x="7609158" y="2710148"/>
                <a:ext cx="126880" cy="61526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round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</p:cxnSp>
          <p:cxnSp>
            <p:nvCxnSpPr>
              <p:cNvPr id="470" name="3-4">
                <a:extLst>
                  <a:ext uri="{FF2B5EF4-FFF2-40B4-BE49-F238E27FC236}">
                    <a16:creationId xmlns:a16="http://schemas.microsoft.com/office/drawing/2014/main" id="{52283EBD-817D-4CA4-A082-198EC988C21A}"/>
                  </a:ext>
                </a:extLst>
              </p:cNvPr>
              <p:cNvCxnSpPr>
                <a:cxnSpLocks/>
                <a:stCxn id="479" idx="3"/>
                <a:endCxn id="478" idx="7"/>
              </p:cNvCxnSpPr>
              <p:nvPr/>
            </p:nvCxnSpPr>
            <p:spPr>
              <a:xfrm flipH="1">
                <a:off x="7633537" y="2834333"/>
                <a:ext cx="102501" cy="105841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round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</p:cxnSp>
          <p:cxnSp>
            <p:nvCxnSpPr>
              <p:cNvPr id="472" name="5-6">
                <a:extLst>
                  <a:ext uri="{FF2B5EF4-FFF2-40B4-BE49-F238E27FC236}">
                    <a16:creationId xmlns:a16="http://schemas.microsoft.com/office/drawing/2014/main" id="{DDD46BD7-7C0A-4933-9DF9-6C49FE56991E}"/>
                  </a:ext>
                </a:extLst>
              </p:cNvPr>
              <p:cNvCxnSpPr>
                <a:cxnSpLocks/>
                <a:stCxn id="481" idx="3"/>
                <a:endCxn id="480" idx="0"/>
              </p:cNvCxnSpPr>
              <p:nvPr/>
            </p:nvCxnSpPr>
            <p:spPr>
              <a:xfrm flipH="1">
                <a:off x="7967008" y="2767678"/>
                <a:ext cx="40916" cy="150559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round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</p:cxnSp>
          <p:cxnSp>
            <p:nvCxnSpPr>
              <p:cNvPr id="473" name="5-7">
                <a:extLst>
                  <a:ext uri="{FF2B5EF4-FFF2-40B4-BE49-F238E27FC236}">
                    <a16:creationId xmlns:a16="http://schemas.microsoft.com/office/drawing/2014/main" id="{F23F5CCF-F847-46B3-90F3-B1C02A889ED3}"/>
                  </a:ext>
                </a:extLst>
              </p:cNvPr>
              <p:cNvCxnSpPr>
                <a:cxnSpLocks/>
                <a:stCxn id="481" idx="5"/>
                <a:endCxn id="482" idx="1"/>
              </p:cNvCxnSpPr>
              <p:nvPr/>
            </p:nvCxnSpPr>
            <p:spPr>
              <a:xfrm>
                <a:off x="8072371" y="2767678"/>
                <a:ext cx="124760" cy="83882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round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</p:cxnSp>
          <p:cxnSp>
            <p:nvCxnSpPr>
              <p:cNvPr id="474" name="4-6">
                <a:extLst>
                  <a:ext uri="{FF2B5EF4-FFF2-40B4-BE49-F238E27FC236}">
                    <a16:creationId xmlns:a16="http://schemas.microsoft.com/office/drawing/2014/main" id="{BE287C88-A8BA-4D78-8EC2-5800911321C8}"/>
                  </a:ext>
                </a:extLst>
              </p:cNvPr>
              <p:cNvCxnSpPr>
                <a:cxnSpLocks/>
                <a:stCxn id="478" idx="6"/>
                <a:endCxn id="480" idx="2"/>
              </p:cNvCxnSpPr>
              <p:nvPr/>
            </p:nvCxnSpPr>
            <p:spPr>
              <a:xfrm flipV="1">
                <a:off x="7646885" y="2962544"/>
                <a:ext cx="274553" cy="8959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round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</p:cxnSp>
          <p:sp>
            <p:nvSpPr>
              <p:cNvPr id="476" name="node2">
                <a:extLst>
                  <a:ext uri="{FF2B5EF4-FFF2-40B4-BE49-F238E27FC236}">
                    <a16:creationId xmlns:a16="http://schemas.microsoft.com/office/drawing/2014/main" id="{D1CB1E8F-39B2-4A99-A511-67131A8FDCAA}"/>
                  </a:ext>
                </a:extLst>
              </p:cNvPr>
              <p:cNvSpPr/>
              <p:nvPr/>
            </p:nvSpPr>
            <p:spPr>
              <a:xfrm>
                <a:off x="7531363" y="2634512"/>
                <a:ext cx="91142" cy="88613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Calibri" panose="020F0502020204030204"/>
                </a:endParaRPr>
              </a:p>
            </p:txBody>
          </p:sp>
          <p:sp>
            <p:nvSpPr>
              <p:cNvPr id="477" name="node1">
                <a:extLst>
                  <a:ext uri="{FF2B5EF4-FFF2-40B4-BE49-F238E27FC236}">
                    <a16:creationId xmlns:a16="http://schemas.microsoft.com/office/drawing/2014/main" id="{D5811C9E-5AAE-446C-81F2-74F615C0461A}"/>
                  </a:ext>
                </a:extLst>
              </p:cNvPr>
              <p:cNvSpPr/>
              <p:nvPr/>
            </p:nvSpPr>
            <p:spPr>
              <a:xfrm>
                <a:off x="7376076" y="2794276"/>
                <a:ext cx="91142" cy="88614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Calibri" panose="020F0502020204030204"/>
                </a:endParaRPr>
              </a:p>
            </p:txBody>
          </p:sp>
          <p:sp>
            <p:nvSpPr>
              <p:cNvPr id="478" name="node4">
                <a:extLst>
                  <a:ext uri="{FF2B5EF4-FFF2-40B4-BE49-F238E27FC236}">
                    <a16:creationId xmlns:a16="http://schemas.microsoft.com/office/drawing/2014/main" id="{5976BA3F-0905-4CB8-B07A-D82EF9ED632A}"/>
                  </a:ext>
                </a:extLst>
              </p:cNvPr>
              <p:cNvSpPr/>
              <p:nvPr/>
            </p:nvSpPr>
            <p:spPr>
              <a:xfrm>
                <a:off x="7555743" y="2927196"/>
                <a:ext cx="91142" cy="88614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Calibri" panose="020F0502020204030204"/>
                </a:endParaRPr>
              </a:p>
            </p:txBody>
          </p:sp>
          <p:sp>
            <p:nvSpPr>
              <p:cNvPr id="479" name="node3">
                <a:extLst>
                  <a:ext uri="{FF2B5EF4-FFF2-40B4-BE49-F238E27FC236}">
                    <a16:creationId xmlns:a16="http://schemas.microsoft.com/office/drawing/2014/main" id="{A66FC4EA-4C1D-4085-AF2E-13624AA563D6}"/>
                  </a:ext>
                </a:extLst>
              </p:cNvPr>
              <p:cNvSpPr/>
              <p:nvPr/>
            </p:nvSpPr>
            <p:spPr>
              <a:xfrm>
                <a:off x="7722690" y="2758697"/>
                <a:ext cx="91142" cy="88614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Calibri" panose="020F0502020204030204"/>
                </a:endParaRPr>
              </a:p>
            </p:txBody>
          </p:sp>
          <p:sp>
            <p:nvSpPr>
              <p:cNvPr id="480" name="node6">
                <a:extLst>
                  <a:ext uri="{FF2B5EF4-FFF2-40B4-BE49-F238E27FC236}">
                    <a16:creationId xmlns:a16="http://schemas.microsoft.com/office/drawing/2014/main" id="{203A4433-CC43-4CE1-82E5-EA01CB9E1B82}"/>
                  </a:ext>
                </a:extLst>
              </p:cNvPr>
              <p:cNvSpPr/>
              <p:nvPr/>
            </p:nvSpPr>
            <p:spPr>
              <a:xfrm>
                <a:off x="7921437" y="2918238"/>
                <a:ext cx="91142" cy="88614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Calibri" panose="020F0502020204030204"/>
                </a:endParaRPr>
              </a:p>
            </p:txBody>
          </p:sp>
          <p:sp>
            <p:nvSpPr>
              <p:cNvPr id="481" name="node5">
                <a:extLst>
                  <a:ext uri="{FF2B5EF4-FFF2-40B4-BE49-F238E27FC236}">
                    <a16:creationId xmlns:a16="http://schemas.microsoft.com/office/drawing/2014/main" id="{8FAFBBCD-CF37-45B3-BC4A-A9D64EBCA57C}"/>
                  </a:ext>
                </a:extLst>
              </p:cNvPr>
              <p:cNvSpPr/>
              <p:nvPr/>
            </p:nvSpPr>
            <p:spPr>
              <a:xfrm>
                <a:off x="7994576" y="2692042"/>
                <a:ext cx="91142" cy="88614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Calibri" panose="020F0502020204030204"/>
                </a:endParaRPr>
              </a:p>
            </p:txBody>
          </p:sp>
          <p:sp>
            <p:nvSpPr>
              <p:cNvPr id="482" name="node7">
                <a:extLst>
                  <a:ext uri="{FF2B5EF4-FFF2-40B4-BE49-F238E27FC236}">
                    <a16:creationId xmlns:a16="http://schemas.microsoft.com/office/drawing/2014/main" id="{39067351-99FB-4F18-8F0A-66912CDC0B32}"/>
                  </a:ext>
                </a:extLst>
              </p:cNvPr>
              <p:cNvSpPr/>
              <p:nvPr/>
            </p:nvSpPr>
            <p:spPr>
              <a:xfrm>
                <a:off x="8183784" y="2838583"/>
                <a:ext cx="91142" cy="88614"/>
              </a:xfrm>
              <a:prstGeom prst="ellipse">
                <a:avLst/>
              </a:prstGeom>
              <a:solidFill>
                <a:schemeClr val="accent3"/>
              </a:soli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Calibri" panose="020F0502020204030204"/>
                </a:endParaRP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8" name="文本框 207">
                <a:extLst>
                  <a:ext uri="{FF2B5EF4-FFF2-40B4-BE49-F238E27FC236}">
                    <a16:creationId xmlns:a16="http://schemas.microsoft.com/office/drawing/2014/main" id="{96892DA8-AF1E-4131-A072-8B59B257C949}"/>
                  </a:ext>
                </a:extLst>
              </p:cNvPr>
              <p:cNvSpPr txBox="1"/>
              <p:nvPr/>
            </p:nvSpPr>
            <p:spPr>
              <a:xfrm>
                <a:off x="666907" y="3738859"/>
                <a:ext cx="6635782" cy="30777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r>
                  <a:rPr kumimoji="0" lang="en-US" altLang="zh-CN" sz="1400" b="0" i="0" u="none" strike="noStrike" cap="none" spc="0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omic Sans MS" panose="030F0702030302020204" pitchFamily="66" charset="0"/>
                    <a:sym typeface="Calibri" panose="020F0502020204030204"/>
                  </a:rPr>
                  <a:t>Pr</a:t>
                </a:r>
                <a:r>
                  <a:rPr kumimoji="0" lang="en-US" altLang="zh-CN" sz="14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omic Sans MS" panose="030F0702030302020204" pitchFamily="66" charset="0"/>
                    <a:sym typeface="Calibri" panose="020F0502020204030204"/>
                  </a:rPr>
                  <a:t>(F)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kumimoji="0" lang="en-US" altLang="zh-CN" sz="1400" b="0" i="0" u="none" strike="noStrike" cap="none" spc="0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mbria" panose="02040503050406030204" pitchFamily="18" charset="0"/>
                        <a:ea typeface="Cambria" panose="02040503050406030204" pitchFamily="18" charset="0"/>
                        <a:sym typeface="Calibri" panose="020F0502020204030204"/>
                      </a:rPr>
                      <m:t>∝</m:t>
                    </m:r>
                  </m:oMath>
                </a14:m>
                <a:r>
                  <a:rPr kumimoji="0" lang="en-US" altLang="zh-CN" sz="14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omic Sans MS" panose="030F0702030302020204" pitchFamily="66" charset="0"/>
                    <a:sym typeface="Calibri" panose="020F0502020204030204"/>
                  </a:rPr>
                  <a:t> 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1400" dirty="0">
                        <a:latin typeface="Comic Sans MS" panose="030F0702030302020204" pitchFamily="66" charset="0"/>
                      </a:rPr>
                      <m:t>α</m:t>
                    </m:r>
                    <m:r>
                      <a:rPr lang="zh-CN" altLang="en-US" sz="1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0" lang="en-US" altLang="zh-CN" sz="14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omic Sans MS" panose="030F0702030302020204" pitchFamily="66" charset="0"/>
                    <a:sym typeface="Calibri" panose="020F0502020204030204"/>
                  </a:rPr>
                  <a:t>/1-</a:t>
                </a:r>
                <a:r>
                  <a:rPr lang="zh-CN" altLang="en-US" sz="1400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1400" dirty="0">
                        <a:latin typeface="Comic Sans MS" panose="030F0702030302020204" pitchFamily="66" charset="0"/>
                      </a:rPr>
                      <m:t>α</m:t>
                    </m:r>
                  </m:oMath>
                </a14:m>
                <a:r>
                  <a:rPr kumimoji="0" lang="en-US" altLang="zh-CN" sz="14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omic Sans MS" panose="030F0702030302020204" pitchFamily="66" charset="0"/>
                    <a:sym typeface="Calibri" panose="020F0502020204030204"/>
                  </a:rPr>
                  <a:t>)^(# roots of F) </a:t>
                </a:r>
                <a:endParaRPr kumimoji="0" lang="zh-CN" altLang="en-US" sz="1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omic Sans MS" panose="030F0702030302020204" pitchFamily="66" charset="0"/>
                  <a:sym typeface="Calibri" panose="020F0502020204030204"/>
                </a:endParaRPr>
              </a:p>
            </p:txBody>
          </p:sp>
        </mc:Choice>
        <mc:Fallback xmlns="">
          <p:sp>
            <p:nvSpPr>
              <p:cNvPr id="208" name="文本框 207">
                <a:extLst>
                  <a:ext uri="{FF2B5EF4-FFF2-40B4-BE49-F238E27FC236}">
                    <a16:creationId xmlns:a16="http://schemas.microsoft.com/office/drawing/2014/main" id="{96892DA8-AF1E-4131-A072-8B59B257C9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907" y="3738859"/>
                <a:ext cx="6635782" cy="307775"/>
              </a:xfrm>
              <a:prstGeom prst="rect">
                <a:avLst/>
              </a:prstGeom>
              <a:blipFill>
                <a:blip r:embed="rId3"/>
                <a:stretch>
                  <a:fillRect l="-918" t="-3922" b="-17647"/>
                </a:stretch>
              </a:blipFill>
              <a:ln w="12700" cap="flat">
                <a:noFill/>
                <a:miter lim="400000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9" name="RSF6">
            <a:extLst>
              <a:ext uri="{FF2B5EF4-FFF2-40B4-BE49-F238E27FC236}">
                <a16:creationId xmlns:a16="http://schemas.microsoft.com/office/drawing/2014/main" id="{AB2A6C16-C03C-4538-94A2-E495861BED37}"/>
              </a:ext>
            </a:extLst>
          </p:cNvPr>
          <p:cNvGrpSpPr/>
          <p:nvPr/>
        </p:nvGrpSpPr>
        <p:grpSpPr>
          <a:xfrm>
            <a:off x="3585579" y="3726272"/>
            <a:ext cx="898850" cy="381298"/>
            <a:chOff x="1052910" y="1833177"/>
            <a:chExt cx="2840280" cy="1239244"/>
          </a:xfrm>
        </p:grpSpPr>
        <p:cxnSp>
          <p:nvCxnSpPr>
            <p:cNvPr id="210" name="1-4">
              <a:extLst>
                <a:ext uri="{FF2B5EF4-FFF2-40B4-BE49-F238E27FC236}">
                  <a16:creationId xmlns:a16="http://schemas.microsoft.com/office/drawing/2014/main" id="{74B3A563-839E-4FEC-8045-2D637F85C983}"/>
                </a:ext>
              </a:extLst>
            </p:cNvPr>
            <p:cNvCxnSpPr>
              <a:cxnSpLocks/>
              <a:stCxn id="243" idx="5"/>
              <a:endCxn id="256" idx="1"/>
            </p:cNvCxnSpPr>
            <p:nvPr/>
          </p:nvCxnSpPr>
          <p:spPr>
            <a:xfrm>
              <a:off x="1298732" y="2598244"/>
              <a:ext cx="364085" cy="228354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</p:cxnSp>
        <p:cxnSp>
          <p:nvCxnSpPr>
            <p:cNvPr id="220" name="2-3">
              <a:extLst>
                <a:ext uri="{FF2B5EF4-FFF2-40B4-BE49-F238E27FC236}">
                  <a16:creationId xmlns:a16="http://schemas.microsoft.com/office/drawing/2014/main" id="{170C9BD1-AE04-4B7A-B59A-65C6A91B42E0}"/>
                </a:ext>
              </a:extLst>
            </p:cNvPr>
            <p:cNvCxnSpPr>
              <a:cxnSpLocks/>
              <a:stCxn id="241" idx="5"/>
              <a:endCxn id="257" idx="1"/>
            </p:cNvCxnSpPr>
            <p:nvPr/>
          </p:nvCxnSpPr>
          <p:spPr>
            <a:xfrm>
              <a:off x="1789426" y="2079000"/>
              <a:ext cx="400930" cy="199963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</p:cxnSp>
        <p:cxnSp>
          <p:nvCxnSpPr>
            <p:cNvPr id="225" name="3-5">
              <a:extLst>
                <a:ext uri="{FF2B5EF4-FFF2-40B4-BE49-F238E27FC236}">
                  <a16:creationId xmlns:a16="http://schemas.microsoft.com/office/drawing/2014/main" id="{64CB78A5-49D3-4AAB-A1F6-6DDEE579BA97}"/>
                </a:ext>
              </a:extLst>
            </p:cNvPr>
            <p:cNvCxnSpPr>
              <a:cxnSpLocks/>
              <a:stCxn id="257" idx="7"/>
              <a:endCxn id="261" idx="2"/>
            </p:cNvCxnSpPr>
            <p:nvPr/>
          </p:nvCxnSpPr>
          <p:spPr>
            <a:xfrm flipV="1">
              <a:off x="2394002" y="2164153"/>
              <a:ext cx="613311" cy="114810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</p:cxnSp>
        <p:cxnSp>
          <p:nvCxnSpPr>
            <p:cNvPr id="226" name="5-7">
              <a:extLst>
                <a:ext uri="{FF2B5EF4-FFF2-40B4-BE49-F238E27FC236}">
                  <a16:creationId xmlns:a16="http://schemas.microsoft.com/office/drawing/2014/main" id="{DD87E428-709E-4B81-8313-26BDF0C73AF9}"/>
                </a:ext>
              </a:extLst>
            </p:cNvPr>
            <p:cNvCxnSpPr>
              <a:cxnSpLocks/>
              <a:stCxn id="261" idx="5"/>
              <a:endCxn id="269" idx="1"/>
            </p:cNvCxnSpPr>
            <p:nvPr/>
          </p:nvCxnSpPr>
          <p:spPr>
            <a:xfrm>
              <a:off x="3253136" y="2265976"/>
              <a:ext cx="394231" cy="272622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</p:cxnSp>
        <p:cxnSp>
          <p:nvCxnSpPr>
            <p:cNvPr id="236" name="4-6">
              <a:extLst>
                <a:ext uri="{FF2B5EF4-FFF2-40B4-BE49-F238E27FC236}">
                  <a16:creationId xmlns:a16="http://schemas.microsoft.com/office/drawing/2014/main" id="{6E2D0D45-556B-460B-A048-FBD6FFF35437}"/>
                </a:ext>
              </a:extLst>
            </p:cNvPr>
            <p:cNvCxnSpPr>
              <a:cxnSpLocks/>
              <a:stCxn id="256" idx="6"/>
              <a:endCxn id="260" idx="2"/>
            </p:cNvCxnSpPr>
            <p:nvPr/>
          </p:nvCxnSpPr>
          <p:spPr>
            <a:xfrm flipV="1">
              <a:off x="1908640" y="2899304"/>
              <a:ext cx="867560" cy="29117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</p:cxnSp>
        <p:sp>
          <p:nvSpPr>
            <p:cNvPr id="241" name="node2">
              <a:extLst>
                <a:ext uri="{FF2B5EF4-FFF2-40B4-BE49-F238E27FC236}">
                  <a16:creationId xmlns:a16="http://schemas.microsoft.com/office/drawing/2014/main" id="{769174F2-B443-41FE-9C00-5CB693B731F7}"/>
                </a:ext>
              </a:extLst>
            </p:cNvPr>
            <p:cNvSpPr/>
            <p:nvPr/>
          </p:nvSpPr>
          <p:spPr>
            <a:xfrm>
              <a:off x="1543603" y="1833177"/>
              <a:ext cx="288001" cy="287999"/>
            </a:xfrm>
            <a:prstGeom prst="ellipse">
              <a:avLst/>
            </a:prstGeom>
            <a:solidFill>
              <a:srgbClr val="92D050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ea typeface="+mn-ea"/>
                <a:cs typeface="+mn-cs"/>
                <a:sym typeface="Calibri" panose="020F0502020204030204"/>
              </a:endParaRPr>
            </a:p>
          </p:txBody>
        </p:sp>
        <p:sp>
          <p:nvSpPr>
            <p:cNvPr id="243" name="node1">
              <a:extLst>
                <a:ext uri="{FF2B5EF4-FFF2-40B4-BE49-F238E27FC236}">
                  <a16:creationId xmlns:a16="http://schemas.microsoft.com/office/drawing/2014/main" id="{7752891E-B02B-4224-A1F0-52747CA3CEFB}"/>
                </a:ext>
              </a:extLst>
            </p:cNvPr>
            <p:cNvSpPr/>
            <p:nvPr/>
          </p:nvSpPr>
          <p:spPr>
            <a:xfrm>
              <a:off x="1052910" y="2352422"/>
              <a:ext cx="287999" cy="288001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ea typeface="+mn-ea"/>
                <a:cs typeface="+mn-cs"/>
                <a:sym typeface="Calibri" panose="020F0502020204030204"/>
              </a:endParaRPr>
            </a:p>
          </p:txBody>
        </p:sp>
        <p:sp>
          <p:nvSpPr>
            <p:cNvPr id="256" name="node4">
              <a:extLst>
                <a:ext uri="{FF2B5EF4-FFF2-40B4-BE49-F238E27FC236}">
                  <a16:creationId xmlns:a16="http://schemas.microsoft.com/office/drawing/2014/main" id="{4B8E2757-8793-4BD6-941B-EB3AAB305679}"/>
                </a:ext>
              </a:extLst>
            </p:cNvPr>
            <p:cNvSpPr/>
            <p:nvPr/>
          </p:nvSpPr>
          <p:spPr>
            <a:xfrm>
              <a:off x="1620640" y="2784420"/>
              <a:ext cx="288001" cy="288001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ea typeface="+mn-ea"/>
                <a:cs typeface="+mn-cs"/>
                <a:sym typeface="Calibri" panose="020F0502020204030204"/>
              </a:endParaRPr>
            </a:p>
          </p:txBody>
        </p:sp>
        <p:sp>
          <p:nvSpPr>
            <p:cNvPr id="257" name="node3">
              <a:extLst>
                <a:ext uri="{FF2B5EF4-FFF2-40B4-BE49-F238E27FC236}">
                  <a16:creationId xmlns:a16="http://schemas.microsoft.com/office/drawing/2014/main" id="{63BA0729-73A0-4CAD-BA47-1A0EBB37D2BC}"/>
                </a:ext>
              </a:extLst>
            </p:cNvPr>
            <p:cNvSpPr/>
            <p:nvPr/>
          </p:nvSpPr>
          <p:spPr>
            <a:xfrm>
              <a:off x="2148178" y="2236787"/>
              <a:ext cx="288001" cy="288001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ea typeface="+mn-ea"/>
                <a:cs typeface="+mn-cs"/>
                <a:sym typeface="Calibri" panose="020F0502020204030204"/>
              </a:endParaRPr>
            </a:p>
          </p:txBody>
        </p:sp>
        <p:sp>
          <p:nvSpPr>
            <p:cNvPr id="260" name="node6">
              <a:extLst>
                <a:ext uri="{FF2B5EF4-FFF2-40B4-BE49-F238E27FC236}">
                  <a16:creationId xmlns:a16="http://schemas.microsoft.com/office/drawing/2014/main" id="{6FC185D2-990D-4EAE-8A7A-D7030B255DAF}"/>
                </a:ext>
              </a:extLst>
            </p:cNvPr>
            <p:cNvSpPr/>
            <p:nvPr/>
          </p:nvSpPr>
          <p:spPr>
            <a:xfrm>
              <a:off x="2776200" y="2755305"/>
              <a:ext cx="288001" cy="288001"/>
            </a:xfrm>
            <a:prstGeom prst="ellipse">
              <a:avLst/>
            </a:prstGeom>
            <a:solidFill>
              <a:srgbClr val="92D050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ea typeface="+mn-ea"/>
                <a:cs typeface="+mn-cs"/>
                <a:sym typeface="Calibri" panose="020F0502020204030204"/>
              </a:endParaRPr>
            </a:p>
          </p:txBody>
        </p:sp>
        <p:sp>
          <p:nvSpPr>
            <p:cNvPr id="261" name="node5">
              <a:extLst>
                <a:ext uri="{FF2B5EF4-FFF2-40B4-BE49-F238E27FC236}">
                  <a16:creationId xmlns:a16="http://schemas.microsoft.com/office/drawing/2014/main" id="{DF3DAFF1-E0D0-4FE7-AD75-7E4E00BABDFC}"/>
                </a:ext>
              </a:extLst>
            </p:cNvPr>
            <p:cNvSpPr/>
            <p:nvPr/>
          </p:nvSpPr>
          <p:spPr>
            <a:xfrm>
              <a:off x="3007312" y="2020153"/>
              <a:ext cx="287999" cy="288001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ea typeface="+mn-ea"/>
                <a:cs typeface="+mn-cs"/>
                <a:sym typeface="Calibri" panose="020F0502020204030204"/>
              </a:endParaRPr>
            </a:p>
          </p:txBody>
        </p:sp>
        <p:sp>
          <p:nvSpPr>
            <p:cNvPr id="269" name="node7">
              <a:extLst>
                <a:ext uri="{FF2B5EF4-FFF2-40B4-BE49-F238E27FC236}">
                  <a16:creationId xmlns:a16="http://schemas.microsoft.com/office/drawing/2014/main" id="{A3BDC12E-AD3D-4D58-B8A2-87864197DB54}"/>
                </a:ext>
              </a:extLst>
            </p:cNvPr>
            <p:cNvSpPr/>
            <p:nvPr/>
          </p:nvSpPr>
          <p:spPr>
            <a:xfrm>
              <a:off x="3605191" y="2496422"/>
              <a:ext cx="287999" cy="288001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ea typeface="+mn-ea"/>
                <a:cs typeface="+mn-cs"/>
                <a:sym typeface="Calibri" panose="020F0502020204030204"/>
              </a:endParaRPr>
            </a:p>
          </p:txBody>
        </p:sp>
      </p:grpSp>
      <p:grpSp>
        <p:nvGrpSpPr>
          <p:cNvPr id="270" name="RSF6">
            <a:extLst>
              <a:ext uri="{FF2B5EF4-FFF2-40B4-BE49-F238E27FC236}">
                <a16:creationId xmlns:a16="http://schemas.microsoft.com/office/drawing/2014/main" id="{E3699DBE-5063-4FC7-B1CA-86E912F47E37}"/>
              </a:ext>
            </a:extLst>
          </p:cNvPr>
          <p:cNvGrpSpPr/>
          <p:nvPr/>
        </p:nvGrpSpPr>
        <p:grpSpPr>
          <a:xfrm>
            <a:off x="6112200" y="3716232"/>
            <a:ext cx="898850" cy="381298"/>
            <a:chOff x="1052910" y="1833177"/>
            <a:chExt cx="2840280" cy="1239244"/>
          </a:xfrm>
        </p:grpSpPr>
        <p:cxnSp>
          <p:nvCxnSpPr>
            <p:cNvPr id="271" name="1-4">
              <a:extLst>
                <a:ext uri="{FF2B5EF4-FFF2-40B4-BE49-F238E27FC236}">
                  <a16:creationId xmlns:a16="http://schemas.microsoft.com/office/drawing/2014/main" id="{17443A52-E335-4A68-A088-F4D2E5A8F02C}"/>
                </a:ext>
              </a:extLst>
            </p:cNvPr>
            <p:cNvCxnSpPr>
              <a:cxnSpLocks/>
              <a:stCxn id="275" idx="5"/>
              <a:endCxn id="276" idx="1"/>
            </p:cNvCxnSpPr>
            <p:nvPr/>
          </p:nvCxnSpPr>
          <p:spPr>
            <a:xfrm>
              <a:off x="1298732" y="2598244"/>
              <a:ext cx="364085" cy="228354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</p:cxnSp>
        <p:cxnSp>
          <p:nvCxnSpPr>
            <p:cNvPr id="272" name="2-3">
              <a:extLst>
                <a:ext uri="{FF2B5EF4-FFF2-40B4-BE49-F238E27FC236}">
                  <a16:creationId xmlns:a16="http://schemas.microsoft.com/office/drawing/2014/main" id="{D9088BA2-36BA-4A5A-B964-29197869A335}"/>
                </a:ext>
              </a:extLst>
            </p:cNvPr>
            <p:cNvCxnSpPr>
              <a:cxnSpLocks/>
              <a:stCxn id="274" idx="5"/>
              <a:endCxn id="277" idx="1"/>
            </p:cNvCxnSpPr>
            <p:nvPr/>
          </p:nvCxnSpPr>
          <p:spPr>
            <a:xfrm>
              <a:off x="1789426" y="2079000"/>
              <a:ext cx="400930" cy="199963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</p:cxnSp>
        <p:cxnSp>
          <p:nvCxnSpPr>
            <p:cNvPr id="273" name="6-7">
              <a:extLst>
                <a:ext uri="{FF2B5EF4-FFF2-40B4-BE49-F238E27FC236}">
                  <a16:creationId xmlns:a16="http://schemas.microsoft.com/office/drawing/2014/main" id="{089E6B65-29F1-4441-B406-D85D0E2FA765}"/>
                </a:ext>
              </a:extLst>
            </p:cNvPr>
            <p:cNvCxnSpPr>
              <a:cxnSpLocks/>
              <a:stCxn id="278" idx="6"/>
              <a:endCxn id="280" idx="3"/>
            </p:cNvCxnSpPr>
            <p:nvPr/>
          </p:nvCxnSpPr>
          <p:spPr>
            <a:xfrm flipV="1">
              <a:off x="3064200" y="2742244"/>
              <a:ext cx="583167" cy="157060"/>
            </a:xfrm>
            <a:prstGeom prst="line">
              <a:avLst/>
            </a:prstGeom>
            <a:noFill/>
            <a:ln w="12700" cap="flat">
              <a:solidFill>
                <a:schemeClr val="tx1"/>
              </a:solidFill>
              <a:prstDash val="solid"/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</p:cxnSp>
        <p:sp>
          <p:nvSpPr>
            <p:cNvPr id="274" name="node2">
              <a:extLst>
                <a:ext uri="{FF2B5EF4-FFF2-40B4-BE49-F238E27FC236}">
                  <a16:creationId xmlns:a16="http://schemas.microsoft.com/office/drawing/2014/main" id="{74FD1B28-722D-40E3-B024-D3FF2671999B}"/>
                </a:ext>
              </a:extLst>
            </p:cNvPr>
            <p:cNvSpPr/>
            <p:nvPr/>
          </p:nvSpPr>
          <p:spPr>
            <a:xfrm>
              <a:off x="1543603" y="1833177"/>
              <a:ext cx="288001" cy="287999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ea typeface="+mn-ea"/>
                <a:cs typeface="+mn-cs"/>
                <a:sym typeface="Calibri" panose="020F0502020204030204"/>
              </a:endParaRPr>
            </a:p>
          </p:txBody>
        </p:sp>
        <p:sp>
          <p:nvSpPr>
            <p:cNvPr id="275" name="node1">
              <a:extLst>
                <a:ext uri="{FF2B5EF4-FFF2-40B4-BE49-F238E27FC236}">
                  <a16:creationId xmlns:a16="http://schemas.microsoft.com/office/drawing/2014/main" id="{FC3B11AA-5EE0-48A4-884F-62FCA958DD33}"/>
                </a:ext>
              </a:extLst>
            </p:cNvPr>
            <p:cNvSpPr/>
            <p:nvPr/>
          </p:nvSpPr>
          <p:spPr>
            <a:xfrm>
              <a:off x="1052910" y="2352422"/>
              <a:ext cx="287999" cy="288001"/>
            </a:xfrm>
            <a:prstGeom prst="ellipse">
              <a:avLst/>
            </a:prstGeom>
            <a:solidFill>
              <a:srgbClr val="92D050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ea typeface="+mn-ea"/>
                <a:cs typeface="+mn-cs"/>
                <a:sym typeface="Calibri" panose="020F0502020204030204"/>
              </a:endParaRPr>
            </a:p>
          </p:txBody>
        </p:sp>
        <p:sp>
          <p:nvSpPr>
            <p:cNvPr id="276" name="node4">
              <a:extLst>
                <a:ext uri="{FF2B5EF4-FFF2-40B4-BE49-F238E27FC236}">
                  <a16:creationId xmlns:a16="http://schemas.microsoft.com/office/drawing/2014/main" id="{FA300C4B-2C80-4975-86F9-D9FEC434FA91}"/>
                </a:ext>
              </a:extLst>
            </p:cNvPr>
            <p:cNvSpPr/>
            <p:nvPr/>
          </p:nvSpPr>
          <p:spPr>
            <a:xfrm>
              <a:off x="1620640" y="2784420"/>
              <a:ext cx="288001" cy="288001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ea typeface="+mn-ea"/>
                <a:cs typeface="+mn-cs"/>
                <a:sym typeface="Calibri" panose="020F0502020204030204"/>
              </a:endParaRPr>
            </a:p>
          </p:txBody>
        </p:sp>
        <p:sp>
          <p:nvSpPr>
            <p:cNvPr id="277" name="node3">
              <a:extLst>
                <a:ext uri="{FF2B5EF4-FFF2-40B4-BE49-F238E27FC236}">
                  <a16:creationId xmlns:a16="http://schemas.microsoft.com/office/drawing/2014/main" id="{72556127-C6DE-4065-BEBE-69C7319C0CAF}"/>
                </a:ext>
              </a:extLst>
            </p:cNvPr>
            <p:cNvSpPr/>
            <p:nvPr/>
          </p:nvSpPr>
          <p:spPr>
            <a:xfrm>
              <a:off x="2148178" y="2236787"/>
              <a:ext cx="288001" cy="288001"/>
            </a:xfrm>
            <a:prstGeom prst="ellipse">
              <a:avLst/>
            </a:prstGeom>
            <a:solidFill>
              <a:srgbClr val="92D050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ea typeface="+mn-ea"/>
                <a:cs typeface="+mn-cs"/>
                <a:sym typeface="Calibri" panose="020F0502020204030204"/>
              </a:endParaRPr>
            </a:p>
          </p:txBody>
        </p:sp>
        <p:sp>
          <p:nvSpPr>
            <p:cNvPr id="278" name="node6">
              <a:extLst>
                <a:ext uri="{FF2B5EF4-FFF2-40B4-BE49-F238E27FC236}">
                  <a16:creationId xmlns:a16="http://schemas.microsoft.com/office/drawing/2014/main" id="{099EE747-994A-40A6-97F4-1261FD4CF57A}"/>
                </a:ext>
              </a:extLst>
            </p:cNvPr>
            <p:cNvSpPr/>
            <p:nvPr/>
          </p:nvSpPr>
          <p:spPr>
            <a:xfrm>
              <a:off x="2776200" y="2755305"/>
              <a:ext cx="288001" cy="288001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ea typeface="+mn-ea"/>
                <a:cs typeface="+mn-cs"/>
                <a:sym typeface="Calibri" panose="020F0502020204030204"/>
              </a:endParaRPr>
            </a:p>
          </p:txBody>
        </p:sp>
        <p:sp>
          <p:nvSpPr>
            <p:cNvPr id="279" name="node5">
              <a:extLst>
                <a:ext uri="{FF2B5EF4-FFF2-40B4-BE49-F238E27FC236}">
                  <a16:creationId xmlns:a16="http://schemas.microsoft.com/office/drawing/2014/main" id="{904E5575-AB6C-4F6F-BF31-7D9313DB5DA4}"/>
                </a:ext>
              </a:extLst>
            </p:cNvPr>
            <p:cNvSpPr/>
            <p:nvPr/>
          </p:nvSpPr>
          <p:spPr>
            <a:xfrm>
              <a:off x="3007312" y="2020153"/>
              <a:ext cx="287999" cy="288001"/>
            </a:xfrm>
            <a:prstGeom prst="ellipse">
              <a:avLst/>
            </a:prstGeom>
            <a:solidFill>
              <a:srgbClr val="92D050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ea typeface="+mn-ea"/>
                <a:cs typeface="+mn-cs"/>
                <a:sym typeface="Calibri" panose="020F0502020204030204"/>
              </a:endParaRPr>
            </a:p>
          </p:txBody>
        </p:sp>
        <p:sp>
          <p:nvSpPr>
            <p:cNvPr id="280" name="node7">
              <a:extLst>
                <a:ext uri="{FF2B5EF4-FFF2-40B4-BE49-F238E27FC236}">
                  <a16:creationId xmlns:a16="http://schemas.microsoft.com/office/drawing/2014/main" id="{FA1CE9B2-182B-4CE1-B6A8-E272569243F8}"/>
                </a:ext>
              </a:extLst>
            </p:cNvPr>
            <p:cNvSpPr/>
            <p:nvPr/>
          </p:nvSpPr>
          <p:spPr>
            <a:xfrm>
              <a:off x="3605191" y="2496422"/>
              <a:ext cx="287999" cy="288001"/>
            </a:xfrm>
            <a:prstGeom prst="ellipse">
              <a:avLst/>
            </a:prstGeom>
            <a:solidFill>
              <a:srgbClr val="92D050"/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ea typeface="+mn-ea"/>
                <a:cs typeface="+mn-cs"/>
                <a:sym typeface="Calibri" panose="020F0502020204030204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81" name="文本框 280">
                <a:extLst>
                  <a:ext uri="{FF2B5EF4-FFF2-40B4-BE49-F238E27FC236}">
                    <a16:creationId xmlns:a16="http://schemas.microsoft.com/office/drawing/2014/main" id="{7865D539-06D0-41D8-AD5D-581CE2B5CD10}"/>
                  </a:ext>
                </a:extLst>
              </p:cNvPr>
              <p:cNvSpPr txBox="1"/>
              <p:nvPr/>
            </p:nvSpPr>
            <p:spPr>
              <a:xfrm>
                <a:off x="4606097" y="3691484"/>
                <a:ext cx="1369233" cy="4280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r>
                  <a:rPr kumimoji="0" lang="en-US" altLang="zh-CN" sz="14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omic Sans MS" panose="030F0702030302020204" pitchFamily="66" charset="0"/>
                    <a:sym typeface="Calibri" panose="020F0502020204030204"/>
                  </a:rPr>
                  <a:t>Pr(F</a:t>
                </a:r>
                <a:r>
                  <a:rPr kumimoji="0" lang="en-US" altLang="zh-CN" sz="1400" b="0" i="0" u="none" strike="noStrike" cap="none" spc="0" normalizeH="0" baseline="-2500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omic Sans MS" panose="030F0702030302020204" pitchFamily="66" charset="0"/>
                    <a:sym typeface="Calibri" panose="020F0502020204030204"/>
                  </a:rPr>
                  <a:t>1</a:t>
                </a:r>
                <a:r>
                  <a:rPr kumimoji="0" lang="en-US" altLang="zh-CN" sz="14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omic Sans MS" panose="030F0702030302020204" pitchFamily="66" charset="0"/>
                    <a:sym typeface="Calibri" panose="020F0502020204030204"/>
                  </a:rPr>
                  <a:t>)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kumimoji="0" lang="en-US" altLang="zh-CN" sz="1400" b="0" i="0" u="none" strike="noStrike" cap="none" spc="0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mbria" panose="02040503050406030204" pitchFamily="18" charset="0"/>
                        <a:ea typeface="Cambria" panose="02040503050406030204" pitchFamily="18" charset="0"/>
                        <a:sym typeface="Calibri" panose="020F0502020204030204"/>
                      </a:rPr>
                      <m:t>∝</m:t>
                    </m:r>
                  </m:oMath>
                </a14:m>
                <a:r>
                  <a:rPr kumimoji="0" lang="en-US" altLang="zh-CN" sz="14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omic Sans MS" panose="030F0702030302020204" pitchFamily="66" charset="0"/>
                    <a:sym typeface="Calibri" panose="020F0502020204030204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altLang="zh-CN" sz="1400" b="0" i="1" u="none" strike="noStrike" cap="none" spc="0" normalizeH="0" baseline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Calibri" panose="020F0502020204030204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zh-CN" sz="1400" i="0" dirty="0">
                            <a:latin typeface="Comic Sans MS" panose="030F0702030302020204" pitchFamily="66" charset="0"/>
                          </a:rPr>
                          <m:t>(</m:t>
                        </m:r>
                        <m:f>
                          <m:fPr>
                            <m:ctrlPr>
                              <a:rPr lang="en-US" altLang="zh-CN" sz="14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zh-CN" altLang="en-US" sz="1400" i="0" dirty="0">
                                <a:latin typeface="Comic Sans MS" panose="030F0702030302020204" pitchFamily="66" charset="0"/>
                              </a:rPr>
                              <m:t>α</m:t>
                            </m:r>
                          </m:num>
                          <m:den>
                            <m:r>
                              <m:rPr>
                                <m:nor/>
                              </m:rPr>
                              <a:rPr lang="en-US" altLang="zh-CN" sz="1400" i="0" dirty="0">
                                <a:latin typeface="Comic Sans MS" panose="030F0702030302020204" pitchFamily="66" charset="0"/>
                              </a:rPr>
                              <m:t>1−</m:t>
                            </m:r>
                            <m:r>
                              <m:rPr>
                                <m:nor/>
                              </m:rPr>
                              <a:rPr lang="zh-CN" altLang="en-US" sz="1400" i="0" dirty="0">
                                <a:latin typeface="Comic Sans MS" panose="030F0702030302020204" pitchFamily="66" charset="0"/>
                              </a:rPr>
                              <m:t>α</m:t>
                            </m:r>
                          </m:den>
                        </m:f>
                        <m:r>
                          <m:rPr>
                            <m:nor/>
                          </m:rPr>
                          <a:rPr lang="en-US" altLang="zh-CN" sz="1400" i="0" dirty="0">
                            <a:latin typeface="Comic Sans MS" panose="030F0702030302020204" pitchFamily="66" charset="0"/>
                          </a:rPr>
                          <m:t>)</m:t>
                        </m:r>
                      </m:e>
                      <m:sup>
                        <m:r>
                          <m:rPr>
                            <m:nor/>
                          </m:rPr>
                          <a:rPr kumimoji="0" lang="en-US" altLang="zh-CN" sz="1400" b="0" i="0" u="none" strike="noStrike" cap="none" spc="0" normalizeH="0" baseline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omic Sans MS" panose="030F0702030302020204" pitchFamily="66" charset="0"/>
                            <a:sym typeface="Calibri" panose="020F0502020204030204"/>
                          </a:rPr>
                          <m:t>2</m:t>
                        </m:r>
                      </m:sup>
                    </m:sSup>
                  </m:oMath>
                </a14:m>
                <a:endParaRPr kumimoji="0" lang="zh-CN" altLang="en-US" sz="1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omic Sans MS" panose="030F0702030302020204" pitchFamily="66" charset="0"/>
                  <a:sym typeface="Calibri" panose="020F0502020204030204"/>
                </a:endParaRPr>
              </a:p>
            </p:txBody>
          </p:sp>
        </mc:Choice>
        <mc:Fallback xmlns="">
          <p:sp>
            <p:nvSpPr>
              <p:cNvPr id="281" name="文本框 280">
                <a:extLst>
                  <a:ext uri="{FF2B5EF4-FFF2-40B4-BE49-F238E27FC236}">
                    <a16:creationId xmlns:a16="http://schemas.microsoft.com/office/drawing/2014/main" id="{7865D539-06D0-41D8-AD5D-581CE2B5CD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6097" y="3691484"/>
                <a:ext cx="1369233" cy="428000"/>
              </a:xfrm>
              <a:prstGeom prst="rect">
                <a:avLst/>
              </a:prstGeom>
              <a:blipFill>
                <a:blip r:embed="rId4"/>
                <a:stretch>
                  <a:fillRect l="-4911" r="-1339" b="-4286"/>
                </a:stretch>
              </a:blipFill>
              <a:ln w="12700" cap="flat">
                <a:noFill/>
                <a:miter lim="400000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2" name="文本框 281">
                <a:extLst>
                  <a:ext uri="{FF2B5EF4-FFF2-40B4-BE49-F238E27FC236}">
                    <a16:creationId xmlns:a16="http://schemas.microsoft.com/office/drawing/2014/main" id="{C22833DE-1E7A-44DE-B531-C74B00B5FCFB}"/>
                  </a:ext>
                </a:extLst>
              </p:cNvPr>
              <p:cNvSpPr txBox="1"/>
              <p:nvPr/>
            </p:nvSpPr>
            <p:spPr>
              <a:xfrm>
                <a:off x="7166337" y="3706193"/>
                <a:ext cx="1445100" cy="42973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r>
                  <a:rPr kumimoji="0" lang="en-US" altLang="zh-CN" sz="14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omic Sans MS" panose="030F0702030302020204" pitchFamily="66" charset="0"/>
                    <a:sym typeface="Calibri" panose="020F0502020204030204"/>
                  </a:rPr>
                  <a:t>Pr(F</a:t>
                </a:r>
                <a:r>
                  <a:rPr kumimoji="0" lang="en-US" altLang="zh-CN" sz="1400" b="0" i="0" u="none" strike="noStrike" cap="none" spc="0" normalizeH="0" baseline="-2500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omic Sans MS" panose="030F0702030302020204" pitchFamily="66" charset="0"/>
                    <a:sym typeface="Calibri" panose="020F0502020204030204"/>
                  </a:rPr>
                  <a:t>2</a:t>
                </a:r>
                <a:r>
                  <a:rPr kumimoji="0" lang="en-US" altLang="zh-CN" sz="14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omic Sans MS" panose="030F0702030302020204" pitchFamily="66" charset="0"/>
                    <a:sym typeface="Calibri" panose="020F0502020204030204"/>
                  </a:rPr>
                  <a:t>)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kumimoji="0" lang="en-US" altLang="zh-CN" sz="1400" b="0" i="0" u="none" strike="noStrike" cap="none" spc="0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mbria" panose="02040503050406030204" pitchFamily="18" charset="0"/>
                        <a:ea typeface="Cambria" panose="02040503050406030204" pitchFamily="18" charset="0"/>
                        <a:sym typeface="Calibri" panose="020F0502020204030204"/>
                      </a:rPr>
                      <m:t>∝</m:t>
                    </m:r>
                  </m:oMath>
                </a14:m>
                <a:r>
                  <a:rPr kumimoji="0" lang="en-US" altLang="zh-CN" sz="14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omic Sans MS" panose="030F0702030302020204" pitchFamily="66" charset="0"/>
                    <a:sym typeface="Calibri" panose="020F0502020204030204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altLang="zh-CN" sz="1400" b="0" i="1" u="none" strike="noStrike" cap="none" spc="0" normalizeH="0" baseline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sym typeface="Calibri" panose="020F0502020204030204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zh-CN" sz="1400" i="0" dirty="0">
                            <a:latin typeface="Comic Sans MS" panose="030F0702030302020204" pitchFamily="66" charset="0"/>
                          </a:rPr>
                          <m:t>(</m:t>
                        </m:r>
                        <m:f>
                          <m:fPr>
                            <m:ctrlPr>
                              <a:rPr lang="en-US" altLang="zh-CN" sz="14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zh-CN" altLang="en-US" sz="1400" i="0" dirty="0">
                                <a:latin typeface="Comic Sans MS" panose="030F0702030302020204" pitchFamily="66" charset="0"/>
                              </a:rPr>
                              <m:t>α</m:t>
                            </m:r>
                          </m:num>
                          <m:den>
                            <m:r>
                              <m:rPr>
                                <m:nor/>
                              </m:rPr>
                              <a:rPr lang="en-US" altLang="zh-CN" sz="1400" i="0" dirty="0">
                                <a:latin typeface="Comic Sans MS" panose="030F0702030302020204" pitchFamily="66" charset="0"/>
                              </a:rPr>
                              <m:t>1−</m:t>
                            </m:r>
                            <m:r>
                              <m:rPr>
                                <m:nor/>
                              </m:rPr>
                              <a:rPr lang="zh-CN" altLang="en-US" sz="1400" i="0" dirty="0">
                                <a:latin typeface="Comic Sans MS" panose="030F0702030302020204" pitchFamily="66" charset="0"/>
                              </a:rPr>
                              <m:t>α</m:t>
                            </m:r>
                          </m:den>
                        </m:f>
                        <m:r>
                          <m:rPr>
                            <m:nor/>
                          </m:rPr>
                          <a:rPr lang="en-US" altLang="zh-CN" sz="1400" i="0" dirty="0">
                            <a:latin typeface="Comic Sans MS" panose="030F0702030302020204" pitchFamily="66" charset="0"/>
                          </a:rPr>
                          <m:t>)</m:t>
                        </m:r>
                      </m:e>
                      <m:sup>
                        <m:r>
                          <m:rPr>
                            <m:nor/>
                          </m:rPr>
                          <a:rPr kumimoji="0" lang="en-US" altLang="zh-CN" sz="1400" b="0" i="0" u="none" strike="noStrike" cap="none" spc="0" normalizeH="0" baseline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omic Sans MS" panose="030F0702030302020204" pitchFamily="66" charset="0"/>
                            <a:sym typeface="Calibri" panose="020F0502020204030204"/>
                          </a:rPr>
                          <m:t>4</m:t>
                        </m:r>
                      </m:sup>
                    </m:sSup>
                  </m:oMath>
                </a14:m>
                <a:endParaRPr kumimoji="0" lang="zh-CN" altLang="en-US" sz="1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omic Sans MS" panose="030F0702030302020204" pitchFamily="66" charset="0"/>
                  <a:sym typeface="Calibri" panose="020F0502020204030204"/>
                </a:endParaRPr>
              </a:p>
            </p:txBody>
          </p:sp>
        </mc:Choice>
        <mc:Fallback xmlns="">
          <p:sp>
            <p:nvSpPr>
              <p:cNvPr id="282" name="文本框 281">
                <a:extLst>
                  <a:ext uri="{FF2B5EF4-FFF2-40B4-BE49-F238E27FC236}">
                    <a16:creationId xmlns:a16="http://schemas.microsoft.com/office/drawing/2014/main" id="{C22833DE-1E7A-44DE-B531-C74B00B5FC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6337" y="3706193"/>
                <a:ext cx="1445100" cy="429731"/>
              </a:xfrm>
              <a:prstGeom prst="rect">
                <a:avLst/>
              </a:prstGeom>
              <a:blipFill>
                <a:blip r:embed="rId5"/>
                <a:stretch>
                  <a:fillRect l="-4641" b="-4286"/>
                </a:stretch>
              </a:blipFill>
              <a:ln w="12700" cap="flat">
                <a:noFill/>
                <a:miter lim="400000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3" name="TextBox 4">
            <a:extLst>
              <a:ext uri="{FF2B5EF4-FFF2-40B4-BE49-F238E27FC236}">
                <a16:creationId xmlns:a16="http://schemas.microsoft.com/office/drawing/2014/main" id="{43FBDF56-1A3C-9090-DA5C-D436CCB1D780}"/>
              </a:ext>
            </a:extLst>
          </p:cNvPr>
          <p:cNvSpPr txBox="1"/>
          <p:nvPr/>
        </p:nvSpPr>
        <p:spPr>
          <a:xfrm>
            <a:off x="320889" y="275716"/>
            <a:ext cx="8897001" cy="400110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/>
          <a:p>
            <a:pPr>
              <a:defRPr sz="2000" b="1" spc="300">
                <a:solidFill>
                  <a:srgbClr val="2A77E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" sz="2000" b="1" spc="3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2. Our Solutions</a:t>
            </a:r>
            <a:endParaRPr lang="en-US" sz="2000" b="1" spc="300" dirty="0">
              <a:solidFill>
                <a:schemeClr val="tx1"/>
              </a:solidFill>
              <a:latin typeface="Comic Sans MS" panose="030F0702030302020204" pitchFamily="66" charset="0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24649724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文本框 391">
            <a:extLst>
              <a:ext uri="{FF2B5EF4-FFF2-40B4-BE49-F238E27FC236}">
                <a16:creationId xmlns:a16="http://schemas.microsoft.com/office/drawing/2014/main" id="{5F713055-C8CE-4BFC-AE7A-DAE5B0DE16EE}"/>
              </a:ext>
            </a:extLst>
          </p:cNvPr>
          <p:cNvSpPr txBox="1"/>
          <p:nvPr/>
        </p:nvSpPr>
        <p:spPr>
          <a:xfrm>
            <a:off x="637791" y="922083"/>
            <a:ext cx="4309904" cy="3077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mic Sans MS" panose="030F0702030302020204" pitchFamily="66" charset="0"/>
                <a:sym typeface="Calibri" panose="020F0502020204030204"/>
              </a:rPr>
              <a:t>Personalized </a:t>
            </a:r>
            <a:r>
              <a:rPr lang="en-US" altLang="zh-CN" sz="1400" dirty="0" err="1">
                <a:latin typeface="Comic Sans MS" panose="030F0702030302020204" pitchFamily="66" charset="0"/>
              </a:rPr>
              <a:t>P</a:t>
            </a:r>
            <a:r>
              <a:rPr kumimoji="0" lang="en-US" altLang="zh-CN" sz="14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mic Sans MS" panose="030F0702030302020204" pitchFamily="66" charset="0"/>
                <a:sym typeface="Calibri" panose="020F0502020204030204"/>
              </a:rPr>
              <a:t>agerank</a:t>
            </a:r>
            <a:r>
              <a:rPr kumimoji="0" lang="en-US" altLang="zh-CN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mic Sans MS" panose="030F0702030302020204" pitchFamily="66" charset="0"/>
                <a:sym typeface="Calibri" panose="020F0502020204030204"/>
              </a:rPr>
              <a:t> Matrix Forest Theorem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mic Sans MS" panose="030F0702030302020204" pitchFamily="66" charset="0"/>
              <a:sym typeface="Calibri" panose="020F050202020403020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文本框 155">
                <a:extLst>
                  <a:ext uri="{FF2B5EF4-FFF2-40B4-BE49-F238E27FC236}">
                    <a16:creationId xmlns:a16="http://schemas.microsoft.com/office/drawing/2014/main" id="{B4963401-14A4-419C-9636-0A866D045801}"/>
                  </a:ext>
                </a:extLst>
              </p:cNvPr>
              <p:cNvSpPr txBox="1"/>
              <p:nvPr/>
            </p:nvSpPr>
            <p:spPr>
              <a:xfrm>
                <a:off x="1335135" y="2087068"/>
                <a:ext cx="1280716" cy="30777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 marR="0" algn="just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altLang="zh-CN" sz="1400" b="0" i="0" smtClean="0">
                        <a:solidFill>
                          <a:srgbClr val="FF0000"/>
                        </a:solidFill>
                        <a:latin typeface="Comic Sans MS" panose="030F0702030302020204" pitchFamily="66" charset="0"/>
                        <a:ea typeface="Cambria Math" panose="02040503050406030204" pitchFamily="18" charset="0"/>
                      </a:rPr>
                      <m:t>β</m:t>
                    </m:r>
                  </m:oMath>
                </a14:m>
                <a:r>
                  <a:rPr lang="el-GR" altLang="zh-CN" sz="14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-</a:t>
                </a:r>
                <a:r>
                  <a:rPr lang="en-US" altLang="zh-CN" sz="1400" dirty="0"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Laplacian</a:t>
                </a:r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6" name="文本框 155">
                <a:extLst>
                  <a:ext uri="{FF2B5EF4-FFF2-40B4-BE49-F238E27FC236}">
                    <a16:creationId xmlns:a16="http://schemas.microsoft.com/office/drawing/2014/main" id="{B4963401-14A4-419C-9636-0A866D0458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5135" y="2087068"/>
                <a:ext cx="1280716" cy="307775"/>
              </a:xfrm>
              <a:prstGeom prst="rect">
                <a:avLst/>
              </a:prstGeom>
              <a:blipFill>
                <a:blip r:embed="rId2"/>
                <a:stretch>
                  <a:fillRect l="-2857" t="-3922" b="-17647"/>
                </a:stretch>
              </a:blipFill>
              <a:ln w="12700" cap="flat">
                <a:noFill/>
                <a:miter lim="400000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矩形 82">
                <a:extLst>
                  <a:ext uri="{FF2B5EF4-FFF2-40B4-BE49-F238E27FC236}">
                    <a16:creationId xmlns:a16="http://schemas.microsoft.com/office/drawing/2014/main" id="{916CE397-6FD1-4BF5-A5E3-150E59E05E4B}"/>
                  </a:ext>
                </a:extLst>
              </p:cNvPr>
              <p:cNvSpPr/>
              <p:nvPr/>
            </p:nvSpPr>
            <p:spPr>
              <a:xfrm>
                <a:off x="1256578" y="1411273"/>
                <a:ext cx="2276264" cy="4467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l-GR" altLang="zh-CN" sz="1400" i="0" smtClean="0">
                          <a:latin typeface="Comic Sans MS" panose="030F0702030302020204" pitchFamily="66" charset="0"/>
                          <a:ea typeface="Cambria Math" panose="02040503050406030204" pitchFamily="18" charset="0"/>
                        </a:rPr>
                        <m:t>Π</m:t>
                      </m:r>
                      <m:r>
                        <m:rPr>
                          <m:nor/>
                        </m:rPr>
                        <a:rPr lang="en-US" altLang="zh-CN" sz="1400" b="0" i="0" baseline="-25000" smtClean="0">
                          <a:latin typeface="Comic Sans MS" panose="030F0702030302020204" pitchFamily="66" charset="0"/>
                          <a:ea typeface="Cambria Math" panose="02040503050406030204" pitchFamily="18" charset="0"/>
                        </a:rPr>
                        <m:t>ppr</m:t>
                      </m:r>
                      <m:r>
                        <m:rPr>
                          <m:nor/>
                        </m:rPr>
                        <a:rPr lang="en-US" altLang="zh-CN" sz="1400" b="0" i="0" smtClean="0">
                          <a:latin typeface="Comic Sans MS" panose="030F0702030302020204" pitchFamily="66" charset="0"/>
                          <a:ea typeface="Cambria Math" panose="02040503050406030204" pitchFamily="18" charset="0"/>
                        </a:rPr>
                        <m:t> = </m:t>
                      </m:r>
                      <m:r>
                        <m:rPr>
                          <m:nor/>
                        </m:rPr>
                        <a:rPr lang="zh-CN" altLang="en-US" sz="1400" b="0" i="0" smtClean="0">
                          <a:latin typeface="Comic Sans MS" panose="030F0702030302020204" pitchFamily="66" charset="0"/>
                          <a:ea typeface="Cambria Math" panose="02040503050406030204" pitchFamily="18" charset="0"/>
                        </a:rPr>
                        <m:t>α</m:t>
                      </m:r>
                      <m:sSup>
                        <m:sSup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altLang="zh-CN" sz="1400" b="0" i="0" smtClean="0">
                              <a:latin typeface="Comic Sans MS" panose="030F0702030302020204" pitchFamily="66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altLang="zh-CN" sz="1400" b="0" i="0" smtClean="0">
                              <a:latin typeface="Comic Sans MS" panose="030F0702030302020204" pitchFamily="66" charset="0"/>
                              <a:ea typeface="Cambria Math" panose="02040503050406030204" pitchFamily="18" charset="0"/>
                            </a:rPr>
                            <m:t>I</m:t>
                          </m:r>
                          <m:r>
                            <m:rPr>
                              <m:nor/>
                            </m:rPr>
                            <a:rPr lang="en-US" altLang="zh-CN" sz="1400" b="0" i="0" smtClean="0">
                              <a:latin typeface="Comic Sans MS" panose="030F0702030302020204" pitchFamily="66" charset="0"/>
                              <a:ea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en-US" altLang="zh-CN" sz="1400" b="0" i="0" smtClean="0">
                                  <a:latin typeface="Comic Sans MS" panose="030F0702030302020204" pitchFamily="66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m:rPr>
                                  <m:nor/>
                                </m:rPr>
                                <a:rPr lang="zh-CN" altLang="en-US" sz="1400" i="0">
                                  <a:latin typeface="Comic Sans MS" panose="030F0702030302020204" pitchFamily="66" charset="0"/>
                                  <a:ea typeface="Cambria Math" panose="02040503050406030204" pitchFamily="18" charset="0"/>
                                </a:rPr>
                                <m:t>α</m:t>
                              </m:r>
                            </m:e>
                          </m:d>
                          <m:r>
                            <m:rPr>
                              <m:nor/>
                            </m:rPr>
                            <a:rPr lang="en-US" altLang="zh-CN" sz="1400" b="0" i="0" smtClean="0">
                              <a:latin typeface="Comic Sans MS" panose="030F0702030302020204" pitchFamily="66" charset="0"/>
                              <a:ea typeface="Cambria Math" panose="02040503050406030204" pitchFamily="18" charset="0"/>
                            </a:rPr>
                            <m:t>P</m:t>
                          </m:r>
                          <m:r>
                            <m:rPr>
                              <m:nor/>
                            </m:rPr>
                            <a:rPr lang="en-US" altLang="zh-CN" sz="1400" b="0" i="0" smtClean="0">
                              <a:latin typeface="Comic Sans MS" panose="030F0702030302020204" pitchFamily="66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m:rPr>
                              <m:nor/>
                            </m:rPr>
                            <a:rPr lang="en-US" altLang="zh-CN" sz="1400" b="0" i="0" smtClean="0">
                              <a:latin typeface="Comic Sans MS" panose="030F0702030302020204" pitchFamily="66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m:rPr>
                          <m:nor/>
                        </m:rPr>
                        <a:rPr lang="en-US" altLang="zh-CN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CN" sz="1400" b="0" i="0" smtClean="0">
                          <a:latin typeface="Comic Sans MS" panose="030F0702030302020204" pitchFamily="66" charset="0"/>
                          <a:ea typeface="Cambria Math" panose="02040503050406030204" pitchFamily="18" charset="0"/>
                        </a:rPr>
                        <m:t>= </m:t>
                      </m:r>
                      <m:sSubSup>
                        <m:sSubSup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nor/>
                            </m:rPr>
                            <a:rPr lang="en-US" altLang="zh-CN" sz="1400" b="0" i="0" smtClean="0">
                              <a:latin typeface="Comic Sans MS" panose="030F0702030302020204" pitchFamily="66" charset="0"/>
                              <a:ea typeface="Cambria Math" panose="02040503050406030204" pitchFamily="18" charset="0"/>
                            </a:rPr>
                            <m:t>L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zh-CN" altLang="en-US" sz="1400" b="0" i="0" smtClean="0">
                              <a:latin typeface="Comic Sans MS" panose="030F0702030302020204" pitchFamily="66" charset="0"/>
                              <a:ea typeface="Cambria Math" panose="02040503050406030204" pitchFamily="18" charset="0"/>
                            </a:rPr>
                            <m:t>β</m:t>
                          </m:r>
                        </m:sub>
                        <m:sup>
                          <m:r>
                            <m:rPr>
                              <m:nor/>
                            </m:rPr>
                            <a:rPr lang="en-US" altLang="zh-CN" sz="1400" b="0" i="0" smtClean="0">
                              <a:latin typeface="Comic Sans MS" panose="030F0702030302020204" pitchFamily="66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</m:oMath>
                  </m:oMathPara>
                </a14:m>
                <a:endParaRPr lang="zh-CN" altLang="en-US" sz="1400" baseline="300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83" name="矩形 82">
                <a:extLst>
                  <a:ext uri="{FF2B5EF4-FFF2-40B4-BE49-F238E27FC236}">
                    <a16:creationId xmlns:a16="http://schemas.microsoft.com/office/drawing/2014/main" id="{916CE397-6FD1-4BF5-A5E3-150E59E05E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6578" y="1411273"/>
                <a:ext cx="2276264" cy="446725"/>
              </a:xfrm>
              <a:prstGeom prst="rect">
                <a:avLst/>
              </a:prstGeom>
              <a:blipFill>
                <a:blip r:embed="rId3"/>
                <a:stretch>
                  <a:fillRect b="-68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文本框 83">
                <a:extLst>
                  <a:ext uri="{FF2B5EF4-FFF2-40B4-BE49-F238E27FC236}">
                    <a16:creationId xmlns:a16="http://schemas.microsoft.com/office/drawing/2014/main" id="{9F0841BA-C18D-4741-85D7-DB5F0D733759}"/>
                  </a:ext>
                </a:extLst>
              </p:cNvPr>
              <p:cNvSpPr txBox="1"/>
              <p:nvPr/>
            </p:nvSpPr>
            <p:spPr>
              <a:xfrm>
                <a:off x="2573481" y="1978992"/>
                <a:ext cx="4574308" cy="52392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US" altLang="zh-CN" b="0" i="0" smtClean="0">
                                <a:latin typeface="Comic Sans MS" panose="030F0702030302020204" pitchFamily="66" charset="0"/>
                              </a:rPr>
                              <m:t>L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zh-CN" altLang="en-US" b="0" i="0" smtClean="0">
                                <a:latin typeface="Comic Sans MS" panose="030F0702030302020204" pitchFamily="66" charset="0"/>
                              </a:rPr>
                              <m:t>β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altLang="zh-CN" b="0" i="0" smtClean="0">
                            <a:latin typeface="Comic Sans MS" panose="030F0702030302020204" pitchFamily="66" charset="0"/>
                          </a:rPr>
                          <m:t>=(</m:t>
                        </m:r>
                        <m:r>
                          <m:rPr>
                            <m:nor/>
                          </m:rPr>
                          <a:rPr lang="zh-CN" altLang="en-US" i="0">
                            <a:latin typeface="Comic Sans MS" panose="030F0702030302020204" pitchFamily="66" charset="0"/>
                          </a:rPr>
                          <m:t>β</m:t>
                        </m:r>
                        <m:r>
                          <m:rPr>
                            <m:nor/>
                          </m:rPr>
                          <a:rPr lang="en-US" altLang="zh-CN" i="0">
                            <a:latin typeface="Comic Sans MS" panose="030F0702030302020204" pitchFamily="66" charset="0"/>
                          </a:rPr>
                          <m:t>D</m:t>
                        </m:r>
                        <m:r>
                          <m:rPr>
                            <m:nor/>
                          </m:rPr>
                          <a:rPr lang="en-US" altLang="zh-CN" b="0" i="0" smtClean="0">
                            <a:latin typeface="Comic Sans MS" panose="030F0702030302020204" pitchFamily="66" charset="0"/>
                          </a:rPr>
                          <m:t>)</m:t>
                        </m:r>
                      </m:e>
                      <m:sup>
                        <m:r>
                          <m:rPr>
                            <m:nor/>
                          </m:rPr>
                          <a:rPr lang="en-US" altLang="zh-CN" b="0" i="0" smtClean="0">
                            <a:latin typeface="Comic Sans MS" panose="030F0702030302020204" pitchFamily="66" charset="0"/>
                          </a:rPr>
                          <m:t>−1</m:t>
                        </m:r>
                      </m:sup>
                    </m:sSup>
                    <m:r>
                      <m:rPr>
                        <m:nor/>
                      </m:rPr>
                      <a:rPr lang="en-US" altLang="zh-CN" b="0" i="0" smtClean="0">
                        <a:latin typeface="Comic Sans MS" panose="030F0702030302020204" pitchFamily="66" charset="0"/>
                      </a:rPr>
                      <m:t>(</m:t>
                    </m:r>
                    <m:r>
                      <m:rPr>
                        <m:nor/>
                      </m:rPr>
                      <a:rPr lang="en-US" altLang="zh-CN" b="0" i="0" smtClean="0">
                        <a:latin typeface="Comic Sans MS" panose="030F0702030302020204" pitchFamily="66" charset="0"/>
                      </a:rPr>
                      <m:t>L</m:t>
                    </m:r>
                    <m:r>
                      <m:rPr>
                        <m:nor/>
                      </m:rPr>
                      <a:rPr lang="en-US" altLang="zh-CN" b="0" i="0" smtClean="0">
                        <a:latin typeface="Comic Sans MS" panose="030F0702030302020204" pitchFamily="66" charset="0"/>
                      </a:rPr>
                      <m:t>+</m:t>
                    </m:r>
                    <m:r>
                      <m:rPr>
                        <m:nor/>
                      </m:rPr>
                      <a:rPr lang="zh-CN" altLang="en-US" b="0" i="0" smtClean="0">
                        <a:latin typeface="Comic Sans MS" panose="030F0702030302020204" pitchFamily="66" charset="0"/>
                      </a:rPr>
                      <m:t>β</m:t>
                    </m:r>
                    <m:r>
                      <m:rPr>
                        <m:nor/>
                      </m:rPr>
                      <a:rPr lang="en-US" altLang="zh-CN" b="0" i="0" smtClean="0">
                        <a:latin typeface="Comic Sans MS" panose="030F0702030302020204" pitchFamily="66" charset="0"/>
                      </a:rPr>
                      <m:t>D</m:t>
                    </m:r>
                    <m:r>
                      <m:rPr>
                        <m:nor/>
                      </m:rPr>
                      <a:rPr lang="en-US" altLang="zh-CN" b="0" i="0" smtClean="0">
                        <a:latin typeface="Comic Sans MS" panose="030F0702030302020204" pitchFamily="66" charset="0"/>
                      </a:rPr>
                      <m:t>)</m:t>
                    </m:r>
                  </m:oMath>
                </a14:m>
                <a:r>
                  <a:rPr lang="en-US" altLang="zh-CN" dirty="0">
                    <a:latin typeface="Comic Sans MS" panose="030F0702030302020204" pitchFamily="66" charset="0"/>
                  </a:rPr>
                  <a:t>,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i="0">
                        <a:latin typeface="Comic Sans MS" panose="030F0702030302020204" pitchFamily="66" charset="0"/>
                      </a:rPr>
                      <m:t>β</m:t>
                    </m:r>
                  </m:oMath>
                </a14:m>
                <a:r>
                  <a:rPr lang="en-US" altLang="zh-CN" dirty="0">
                    <a:latin typeface="Comic Sans MS" panose="030F0702030302020204" pitchFamily="66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zh-CN" altLang="en-US" i="0">
                            <a:latin typeface="Comic Sans MS" panose="030F0702030302020204" pitchFamily="66" charset="0"/>
                            <a:ea typeface="Cambria Math" panose="02040503050406030204" pitchFamily="18" charset="0"/>
                          </a:rPr>
                          <m:t>α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altLang="zh-CN" b="0" i="0" dirty="0" smtClean="0">
                            <a:latin typeface="Comic Sans MS" panose="030F0702030302020204" pitchFamily="66" charset="0"/>
                          </a:rPr>
                          <m:t>1−</m:t>
                        </m:r>
                        <m:r>
                          <m:rPr>
                            <m:nor/>
                          </m:rPr>
                          <a:rPr lang="zh-CN" altLang="en-US" i="0">
                            <a:latin typeface="Comic Sans MS" panose="030F0702030302020204" pitchFamily="66" charset="0"/>
                            <a:ea typeface="Cambria Math" panose="02040503050406030204" pitchFamily="18" charset="0"/>
                          </a:rPr>
                          <m:t>α</m:t>
                        </m:r>
                      </m:den>
                    </m:f>
                  </m:oMath>
                </a14:m>
                <a:r>
                  <a:rPr lang="en-US" altLang="zh-CN" dirty="0">
                    <a:latin typeface="Comic Sans MS" panose="030F0702030302020204" pitchFamily="66" charset="0"/>
                  </a:rPr>
                  <a:t> </a:t>
                </a:r>
                <a:endParaRPr lang="zh-CN" altLang="en-US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84" name="文本框 83">
                <a:extLst>
                  <a:ext uri="{FF2B5EF4-FFF2-40B4-BE49-F238E27FC236}">
                    <a16:creationId xmlns:a16="http://schemas.microsoft.com/office/drawing/2014/main" id="{9F0841BA-C18D-4741-85D7-DB5F0D7337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3481" y="1978992"/>
                <a:ext cx="4574308" cy="523926"/>
              </a:xfrm>
              <a:prstGeom prst="rect">
                <a:avLst/>
              </a:prstGeom>
              <a:blipFill>
                <a:blip r:embed="rId4"/>
                <a:stretch>
                  <a:fillRect b="-8140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4">
            <a:extLst>
              <a:ext uri="{FF2B5EF4-FFF2-40B4-BE49-F238E27FC236}">
                <a16:creationId xmlns:a16="http://schemas.microsoft.com/office/drawing/2014/main" id="{792F2F80-8792-D1AD-4A3A-1DD6135250F3}"/>
              </a:ext>
            </a:extLst>
          </p:cNvPr>
          <p:cNvSpPr txBox="1"/>
          <p:nvPr/>
        </p:nvSpPr>
        <p:spPr>
          <a:xfrm>
            <a:off x="320889" y="275716"/>
            <a:ext cx="8897001" cy="400110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/>
          <a:p>
            <a:pPr>
              <a:defRPr sz="2000" b="1" spc="300">
                <a:solidFill>
                  <a:srgbClr val="2A77E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" sz="2000" b="1" spc="3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2. Our Solutions</a:t>
            </a:r>
            <a:endParaRPr lang="en-US" sz="2000" b="1" spc="300" dirty="0">
              <a:solidFill>
                <a:schemeClr val="tx1"/>
              </a:solidFill>
              <a:latin typeface="Comic Sans MS" panose="030F0702030302020204" pitchFamily="66" charset="0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69018788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文本框 391">
            <a:extLst>
              <a:ext uri="{FF2B5EF4-FFF2-40B4-BE49-F238E27FC236}">
                <a16:creationId xmlns:a16="http://schemas.microsoft.com/office/drawing/2014/main" id="{5F713055-C8CE-4BFC-AE7A-DAE5B0DE16EE}"/>
              </a:ext>
            </a:extLst>
          </p:cNvPr>
          <p:cNvSpPr txBox="1"/>
          <p:nvPr/>
        </p:nvSpPr>
        <p:spPr>
          <a:xfrm>
            <a:off x="637791" y="922083"/>
            <a:ext cx="4309904" cy="3077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mic Sans MS" panose="030F0702030302020204" pitchFamily="66" charset="0"/>
                <a:sym typeface="Calibri" panose="020F0502020204030204"/>
              </a:rPr>
              <a:t>Personalized </a:t>
            </a:r>
            <a:r>
              <a:rPr lang="en-US" altLang="zh-CN" sz="1400" dirty="0" err="1">
                <a:latin typeface="Comic Sans MS" panose="030F0702030302020204" pitchFamily="66" charset="0"/>
              </a:rPr>
              <a:t>P</a:t>
            </a:r>
            <a:r>
              <a:rPr kumimoji="0" lang="en-US" altLang="zh-CN" sz="14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mic Sans MS" panose="030F0702030302020204" pitchFamily="66" charset="0"/>
                <a:sym typeface="Calibri" panose="020F0502020204030204"/>
              </a:rPr>
              <a:t>agerank</a:t>
            </a:r>
            <a:r>
              <a:rPr kumimoji="0" lang="en-US" altLang="zh-CN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mic Sans MS" panose="030F0702030302020204" pitchFamily="66" charset="0"/>
                <a:sym typeface="Calibri" panose="020F0502020204030204"/>
              </a:rPr>
              <a:t> Matrix Forest Theorem</a:t>
            </a:r>
            <a:endParaRPr kumimoji="0" lang="zh-CN" alt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mic Sans MS" panose="030F0702030302020204" pitchFamily="66" charset="0"/>
              <a:sym typeface="Calibri" panose="020F050202020403020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E6576950-4400-40BB-979C-40368ACB18E4}"/>
                  </a:ext>
                </a:extLst>
              </p:cNvPr>
              <p:cNvSpPr txBox="1"/>
              <p:nvPr/>
            </p:nvSpPr>
            <p:spPr>
              <a:xfrm>
                <a:off x="1800787" y="1384484"/>
                <a:ext cx="4138954" cy="168873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t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kumimoji="0" lang="zh-CN" altLang="en-US" sz="1800" b="0" i="0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omic Sans MS" panose="030F0702030302020204" pitchFamily="66" charset="0"/>
                          <a:sym typeface="Calibri" panose="020F0502020204030204"/>
                        </a:rPr>
                        <m:t>π</m:t>
                      </m:r>
                      <m:d>
                        <m:dPr>
                          <m:ctrlPr>
                            <a:rPr kumimoji="0" lang="en-US" altLang="zh-CN" sz="1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libri" panose="020F0502020204030204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kumimoji="0" lang="en-US" altLang="zh-CN" sz="1800" b="0" i="0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omic Sans MS" panose="030F0702030302020204" pitchFamily="66" charset="0"/>
                              <a:sym typeface="Calibri" panose="020F0502020204030204"/>
                            </a:rPr>
                            <m:t>s</m:t>
                          </m:r>
                          <m:r>
                            <m:rPr>
                              <m:nor/>
                            </m:rPr>
                            <a:rPr kumimoji="0" lang="en-US" altLang="zh-CN" sz="1800" b="0" i="0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omic Sans MS" panose="030F0702030302020204" pitchFamily="66" charset="0"/>
                              <a:sym typeface="Calibri" panose="020F0502020204030204"/>
                            </a:rPr>
                            <m:t>,</m:t>
                          </m:r>
                          <m:r>
                            <m:rPr>
                              <m:nor/>
                            </m:rPr>
                            <a:rPr kumimoji="0" lang="en-US" altLang="zh-CN" sz="1800" b="0" i="0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omic Sans MS" panose="030F0702030302020204" pitchFamily="66" charset="0"/>
                              <a:sym typeface="Calibri" panose="020F0502020204030204"/>
                            </a:rPr>
                            <m:t>t</m:t>
                          </m:r>
                        </m:e>
                      </m:d>
                      <m:r>
                        <m:rPr>
                          <m:nor/>
                        </m:rPr>
                        <a:rPr kumimoji="0" lang="en-US" altLang="zh-CN" sz="1800" b="0" i="0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Calibri" panose="020F0502020204030204"/>
                        </a:rPr>
                        <m:t> </m:t>
                      </m:r>
                      <m:r>
                        <m:rPr>
                          <m:nor/>
                        </m:rPr>
                        <a:rPr kumimoji="0" lang="en-US" altLang="zh-CN" sz="1800" b="0" i="0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omic Sans MS" panose="030F0702030302020204" pitchFamily="66" charset="0"/>
                          <a:sym typeface="Calibri" panose="020F0502020204030204"/>
                        </a:rPr>
                        <m:t>= 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nor/>
                                </m:rPr>
                                <a:rPr lang="en-US" altLang="zh-CN">
                                  <a:latin typeface="Comic Sans MS" panose="030F0702030302020204" pitchFamily="66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nor/>
                                </m:rPr>
                                <a:rPr lang="en-US" altLang="zh-CN">
                                  <a:latin typeface="Comic Sans MS" panose="030F0702030302020204" pitchFamily="66" charset="0"/>
                                  <a:ea typeface="Cambria Math" panose="02040503050406030204" pitchFamily="18" charset="0"/>
                                </a:rPr>
                                <m:t>L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lang="zh-CN" altLang="en-US">
                                  <a:latin typeface="Comic Sans MS" panose="030F0702030302020204" pitchFamily="66" charset="0"/>
                                  <a:ea typeface="Cambria Math" panose="02040503050406030204" pitchFamily="18" charset="0"/>
                                </a:rPr>
                                <m:t>β</m:t>
                              </m:r>
                            </m:sub>
                            <m:sup>
                              <m:r>
                                <m:rPr>
                                  <m:nor/>
                                </m:rPr>
                                <a:rPr lang="en-US" altLang="zh-CN">
                                  <a:latin typeface="Comic Sans MS" panose="030F0702030302020204" pitchFamily="66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  <m:r>
                            <m:rPr>
                              <m:nor/>
                            </m:rPr>
                            <a:rPr lang="en-US" altLang="zh-CN" i="0">
                              <a:latin typeface="Comic Sans MS" panose="030F0702030302020204" pitchFamily="66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altLang="zh-CN" b="0" i="0" smtClean="0">
                              <a:latin typeface="Comic Sans MS" panose="030F0702030302020204" pitchFamily="66" charset="0"/>
                              <a:ea typeface="Cambria Math" panose="02040503050406030204" pitchFamily="18" charset="0"/>
                            </a:rPr>
                            <m:t>st</m:t>
                          </m:r>
                        </m:sub>
                      </m:sSub>
                      <m:r>
                        <m:rPr>
                          <m:nor/>
                        </m:rPr>
                        <a:rPr lang="en-US" altLang="zh-CN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zh-CN" b="0" i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b="0" i="0" smtClean="0">
                          <a:latin typeface="Comic Sans MS" panose="030F0702030302020204" pitchFamily="66" charset="0"/>
                          <a:ea typeface="Cambria Math" panose="02040503050406030204" pitchFamily="18" charset="0"/>
                        </a:rPr>
                        <m:t>         = </m:t>
                      </m:r>
                      <m:f>
                        <m:fPr>
                          <m:ctrlPr>
                            <a:rPr kumimoji="0" lang="en-US" altLang="zh-CN" sz="1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sym typeface="Calibri" panose="020F0502020204030204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kumimoji="0" lang="en-US" altLang="zh-CN" sz="1800" b="0" i="0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omic Sans MS" panose="030F0702030302020204" pitchFamily="66" charset="0"/>
                              <a:sym typeface="Calibri" panose="020F0502020204030204"/>
                            </a:rPr>
                            <m:t>det</m:t>
                          </m:r>
                          <m:r>
                            <m:rPr>
                              <m:nor/>
                            </m:rPr>
                            <a:rPr kumimoji="0" lang="en-US" altLang="zh-CN" sz="1800" b="0" i="0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omic Sans MS" panose="030F0702030302020204" pitchFamily="66" charset="0"/>
                              <a:sym typeface="Calibri" panose="020F0502020204030204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n-US" altLang="zh-CN">
                                  <a:latin typeface="Comic Sans MS" panose="030F0702030302020204" pitchFamily="66" charset="0"/>
                                  <a:ea typeface="Cambria Math" panose="02040503050406030204" pitchFamily="18" charset="0"/>
                                </a:rPr>
                                <m:t>L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lang="zh-CN" altLang="en-US">
                                  <a:latin typeface="Comic Sans MS" panose="030F0702030302020204" pitchFamily="66" charset="0"/>
                                  <a:ea typeface="Cambria Math" panose="02040503050406030204" pitchFamily="18" charset="0"/>
                                </a:rPr>
                                <m:t>β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altLang="zh-CN" b="0" i="0" smtClean="0">
                              <a:latin typeface="Comic Sans MS" panose="030F0702030302020204" pitchFamily="66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altLang="zh-CN" b="0" i="0" smtClean="0">
                              <a:latin typeface="Comic Sans MS" panose="030F0702030302020204" pitchFamily="66" charset="0"/>
                              <a:ea typeface="Cambria Math" panose="02040503050406030204" pitchFamily="18" charset="0"/>
                            </a:rPr>
                            <m:t>s</m:t>
                          </m:r>
                          <m:r>
                            <m:rPr>
                              <m:nor/>
                            </m:rPr>
                            <a:rPr lang="en-US" altLang="zh-CN" b="0" i="0" smtClean="0">
                              <a:latin typeface="Comic Sans MS" panose="030F0702030302020204" pitchFamily="66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nor/>
                            </m:rPr>
                            <a:rPr lang="en-US" altLang="zh-CN" b="0" i="0" smtClean="0">
                              <a:latin typeface="Comic Sans MS" panose="030F0702030302020204" pitchFamily="66" charset="0"/>
                              <a:ea typeface="Cambria Math" panose="02040503050406030204" pitchFamily="18" charset="0"/>
                            </a:rPr>
                            <m:t>t</m:t>
                          </m:r>
                          <m:r>
                            <m:rPr>
                              <m:nor/>
                            </m:rPr>
                            <a:rPr lang="en-US" altLang="zh-CN" b="0" i="0" smtClean="0">
                              <a:latin typeface="Comic Sans MS" panose="030F0702030302020204" pitchFamily="66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kumimoji="0" lang="en-US" altLang="zh-CN" sz="1800" b="0" i="0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omic Sans MS" panose="030F0702030302020204" pitchFamily="66" charset="0"/>
                              <a:sym typeface="Calibri" panose="020F0502020204030204"/>
                            </a:rPr>
                            <m:t>det</m:t>
                          </m:r>
                          <m:r>
                            <m:rPr>
                              <m:nor/>
                            </m:rPr>
                            <a:rPr kumimoji="0" lang="en-US" altLang="zh-CN" sz="1800" b="0" i="0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omic Sans MS" panose="030F0702030302020204" pitchFamily="66" charset="0"/>
                              <a:sym typeface="Calibri" panose="020F0502020204030204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n-US" altLang="zh-CN">
                                  <a:latin typeface="Comic Sans MS" panose="030F0702030302020204" pitchFamily="66" charset="0"/>
                                  <a:ea typeface="Cambria Math" panose="02040503050406030204" pitchFamily="18" charset="0"/>
                                </a:rPr>
                                <m:t>L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lang="zh-CN" altLang="en-US">
                                  <a:latin typeface="Comic Sans MS" panose="030F0702030302020204" pitchFamily="66" charset="0"/>
                                  <a:ea typeface="Cambria Math" panose="02040503050406030204" pitchFamily="18" charset="0"/>
                                </a:rPr>
                                <m:t>β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altLang="zh-CN" b="0" i="0" smtClean="0">
                              <a:latin typeface="Comic Sans MS" panose="030F0702030302020204" pitchFamily="66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altLang="zh-CN" dirty="0">
                  <a:latin typeface="Comic Sans MS" panose="030F0702030302020204" pitchFamily="66" charset="0"/>
                </a:endParaRPr>
              </a:p>
              <a:p>
                <a:r>
                  <a:rPr lang="en-US" altLang="zh-CN" dirty="0">
                    <a:latin typeface="Comic Sans MS" panose="030F0702030302020204" pitchFamily="66" charset="0"/>
                  </a:rPr>
                  <a:t>       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zh-CN" b="0" i="0" smtClean="0">
                            <a:latin typeface="Comic Sans MS" panose="030F0702030302020204" pitchFamily="66" charset="0"/>
                          </a:rPr>
                          <m:t>#</m:t>
                        </m:r>
                        <m:r>
                          <m:rPr>
                            <m:nor/>
                          </m:rPr>
                          <a:rPr lang="en-US" altLang="zh-CN" b="0" i="0" smtClean="0">
                            <a:latin typeface="Comic Sans MS" panose="030F0702030302020204" pitchFamily="66" charset="0"/>
                          </a:rPr>
                          <m:t>RSFs</m:t>
                        </m:r>
                        <m:r>
                          <m:rPr>
                            <m:nor/>
                          </m:rPr>
                          <a:rPr lang="en-US" altLang="zh-CN" b="0" i="0" smtClean="0">
                            <a:latin typeface="Comic Sans MS" panose="030F0702030302020204" pitchFamily="66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zh-CN" b="0" i="0" smtClean="0">
                            <a:latin typeface="Comic Sans MS" panose="030F0702030302020204" pitchFamily="66" charset="0"/>
                          </a:rPr>
                          <m:t>in</m:t>
                        </m:r>
                        <m:r>
                          <m:rPr>
                            <m:nor/>
                          </m:rPr>
                          <a:rPr lang="en-US" altLang="zh-CN" b="0" i="0" smtClean="0">
                            <a:latin typeface="Comic Sans MS" panose="030F0702030302020204" pitchFamily="66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zh-CN" b="0" i="0" smtClean="0">
                            <a:latin typeface="Comic Sans MS" panose="030F0702030302020204" pitchFamily="66" charset="0"/>
                          </a:rPr>
                          <m:t>which</m:t>
                        </m:r>
                        <m:r>
                          <m:rPr>
                            <m:nor/>
                          </m:rPr>
                          <a:rPr lang="en-US" altLang="zh-CN" b="0" i="0" smtClean="0">
                            <a:latin typeface="Comic Sans MS" panose="030F0702030302020204" pitchFamily="66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zh-CN" b="0" i="0" smtClean="0">
                            <a:latin typeface="Comic Sans MS" panose="030F0702030302020204" pitchFamily="66" charset="0"/>
                          </a:rPr>
                          <m:t>s</m:t>
                        </m:r>
                        <m:r>
                          <m:rPr>
                            <m:nor/>
                          </m:rPr>
                          <a:rPr lang="en-US" altLang="zh-CN" b="0" i="0" smtClean="0">
                            <a:latin typeface="Comic Sans MS" panose="030F0702030302020204" pitchFamily="66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zh-CN" b="0" i="0" smtClean="0">
                            <a:latin typeface="Comic Sans MS" panose="030F0702030302020204" pitchFamily="66" charset="0"/>
                          </a:rPr>
                          <m:t>is</m:t>
                        </m:r>
                        <m:r>
                          <m:rPr>
                            <m:nor/>
                          </m:rPr>
                          <a:rPr lang="en-US" altLang="zh-CN" b="0" i="0" smtClean="0">
                            <a:latin typeface="Comic Sans MS" panose="030F0702030302020204" pitchFamily="66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zh-CN" b="0" i="0" smtClean="0">
                            <a:latin typeface="Comic Sans MS" panose="030F0702030302020204" pitchFamily="66" charset="0"/>
                          </a:rPr>
                          <m:t>rooted</m:t>
                        </m:r>
                        <m:r>
                          <m:rPr>
                            <m:nor/>
                          </m:rPr>
                          <a:rPr lang="en-US" altLang="zh-CN" b="0" i="0" smtClean="0">
                            <a:latin typeface="Comic Sans MS" panose="030F0702030302020204" pitchFamily="66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zh-CN" b="0" i="0" smtClean="0">
                            <a:latin typeface="Comic Sans MS" panose="030F0702030302020204" pitchFamily="66" charset="0"/>
                          </a:rPr>
                          <m:t>in</m:t>
                        </m:r>
                        <m:r>
                          <m:rPr>
                            <m:nor/>
                          </m:rPr>
                          <a:rPr lang="en-US" altLang="zh-CN" b="0" i="0" smtClean="0">
                            <a:latin typeface="Comic Sans MS" panose="030F0702030302020204" pitchFamily="66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zh-CN" b="0" i="0" smtClean="0">
                            <a:latin typeface="Comic Sans MS" panose="030F0702030302020204" pitchFamily="66" charset="0"/>
                          </a:rPr>
                          <m:t>t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altLang="zh-CN" b="0" i="0" smtClean="0">
                            <a:latin typeface="Comic Sans MS" panose="030F0702030302020204" pitchFamily="66" charset="0"/>
                          </a:rPr>
                          <m:t>#</m:t>
                        </m:r>
                        <m:r>
                          <m:rPr>
                            <m:nor/>
                          </m:rPr>
                          <a:rPr lang="en-US" altLang="zh-CN" b="0" i="0" smtClean="0">
                            <a:latin typeface="Comic Sans MS" panose="030F0702030302020204" pitchFamily="66" charset="0"/>
                          </a:rPr>
                          <m:t>RSFs</m:t>
                        </m:r>
                      </m:den>
                    </m:f>
                  </m:oMath>
                </a14:m>
                <a:endParaRPr kumimoji="0" lang="zh-CN" alt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omic Sans MS" panose="030F0702030302020204" pitchFamily="66" charset="0"/>
                  <a:sym typeface="Calibri" panose="020F0502020204030204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E6576950-4400-40BB-979C-40368ACB18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0787" y="1384484"/>
                <a:ext cx="4138954" cy="1688732"/>
              </a:xfrm>
              <a:prstGeom prst="rect">
                <a:avLst/>
              </a:prstGeom>
              <a:blipFill>
                <a:blip r:embed="rId2"/>
                <a:stretch>
                  <a:fillRect b="-2888"/>
                </a:stretch>
              </a:blipFill>
              <a:ln w="12700" cap="flat">
                <a:noFill/>
                <a:miter lim="400000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51B7AB5C-2AA5-43C5-B905-6D991A4A4D91}"/>
              </a:ext>
            </a:extLst>
          </p:cNvPr>
          <p:cNvCxnSpPr/>
          <p:nvPr/>
        </p:nvCxnSpPr>
        <p:spPr>
          <a:xfrm flipH="1">
            <a:off x="1562100" y="2228850"/>
            <a:ext cx="781050" cy="519113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</p:cxnSp>
      <p:sp>
        <p:nvSpPr>
          <p:cNvPr id="156" name="文本框 155">
            <a:extLst>
              <a:ext uri="{FF2B5EF4-FFF2-40B4-BE49-F238E27FC236}">
                <a16:creationId xmlns:a16="http://schemas.microsoft.com/office/drawing/2014/main" id="{B4963401-14A4-419C-9636-0A866D045801}"/>
              </a:ext>
            </a:extLst>
          </p:cNvPr>
          <p:cNvSpPr txBox="1"/>
          <p:nvPr/>
        </p:nvSpPr>
        <p:spPr>
          <a:xfrm>
            <a:off x="409972" y="2724377"/>
            <a:ext cx="1280716" cy="3077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just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altLang="zh-CN" sz="1400" dirty="0">
                <a:latin typeface="Comic Sans MS" panose="030F0702030302020204" pitchFamily="66" charset="0"/>
              </a:rPr>
              <a:t>Cramer’s rule</a:t>
            </a:r>
            <a:endParaRPr sz="1400" dirty="0"/>
          </a:p>
        </p:txBody>
      </p:sp>
      <p:grpSp>
        <p:nvGrpSpPr>
          <p:cNvPr id="6" name="分母">
            <a:extLst>
              <a:ext uri="{FF2B5EF4-FFF2-40B4-BE49-F238E27FC236}">
                <a16:creationId xmlns:a16="http://schemas.microsoft.com/office/drawing/2014/main" id="{7D9D0D2A-A890-4EED-8ED4-060BCDF0E567}"/>
              </a:ext>
            </a:extLst>
          </p:cNvPr>
          <p:cNvGrpSpPr/>
          <p:nvPr/>
        </p:nvGrpSpPr>
        <p:grpSpPr>
          <a:xfrm>
            <a:off x="4634609" y="3117522"/>
            <a:ext cx="2351527" cy="1242684"/>
            <a:chOff x="3624456" y="3340868"/>
            <a:chExt cx="2351527" cy="1242684"/>
          </a:xfrm>
        </p:grpSpPr>
        <p:grpSp>
          <p:nvGrpSpPr>
            <p:cNvPr id="178" name="RSF4">
              <a:extLst>
                <a:ext uri="{FF2B5EF4-FFF2-40B4-BE49-F238E27FC236}">
                  <a16:creationId xmlns:a16="http://schemas.microsoft.com/office/drawing/2014/main" id="{C254EF54-3994-4078-9285-AD893A9E2316}"/>
                </a:ext>
              </a:extLst>
            </p:cNvPr>
            <p:cNvGrpSpPr/>
            <p:nvPr/>
          </p:nvGrpSpPr>
          <p:grpSpPr>
            <a:xfrm>
              <a:off x="4334098" y="3340868"/>
              <a:ext cx="898850" cy="381298"/>
              <a:chOff x="1052910" y="1833177"/>
              <a:chExt cx="2840280" cy="1239244"/>
            </a:xfrm>
          </p:grpSpPr>
          <p:cxnSp>
            <p:nvCxnSpPr>
              <p:cNvPr id="180" name="1-2">
                <a:extLst>
                  <a:ext uri="{FF2B5EF4-FFF2-40B4-BE49-F238E27FC236}">
                    <a16:creationId xmlns:a16="http://schemas.microsoft.com/office/drawing/2014/main" id="{270C44EE-737A-406C-8EDA-CF31B0FF6A9A}"/>
                  </a:ext>
                </a:extLst>
              </p:cNvPr>
              <p:cNvCxnSpPr>
                <a:cxnSpLocks/>
                <a:stCxn id="190" idx="3"/>
                <a:endCxn id="205" idx="7"/>
              </p:cNvCxnSpPr>
              <p:nvPr/>
            </p:nvCxnSpPr>
            <p:spPr>
              <a:xfrm flipH="1">
                <a:off x="1298732" y="2079000"/>
                <a:ext cx="287048" cy="315598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round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</p:cxnSp>
          <p:cxnSp>
            <p:nvCxnSpPr>
              <p:cNvPr id="182" name="1-4">
                <a:extLst>
                  <a:ext uri="{FF2B5EF4-FFF2-40B4-BE49-F238E27FC236}">
                    <a16:creationId xmlns:a16="http://schemas.microsoft.com/office/drawing/2014/main" id="{D3FC7FDF-B833-4078-8E1F-D99D8891A01C}"/>
                  </a:ext>
                </a:extLst>
              </p:cNvPr>
              <p:cNvCxnSpPr>
                <a:cxnSpLocks/>
                <a:stCxn id="205" idx="5"/>
                <a:endCxn id="208" idx="1"/>
              </p:cNvCxnSpPr>
              <p:nvPr/>
            </p:nvCxnSpPr>
            <p:spPr>
              <a:xfrm>
                <a:off x="1298732" y="2598244"/>
                <a:ext cx="364085" cy="228354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round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</p:cxnSp>
          <p:cxnSp>
            <p:nvCxnSpPr>
              <p:cNvPr id="183" name="2-3">
                <a:extLst>
                  <a:ext uri="{FF2B5EF4-FFF2-40B4-BE49-F238E27FC236}">
                    <a16:creationId xmlns:a16="http://schemas.microsoft.com/office/drawing/2014/main" id="{7F0967AD-F3CB-4967-9712-58BF5E06AF33}"/>
                  </a:ext>
                </a:extLst>
              </p:cNvPr>
              <p:cNvCxnSpPr>
                <a:cxnSpLocks/>
                <a:stCxn id="190" idx="5"/>
                <a:endCxn id="209" idx="1"/>
              </p:cNvCxnSpPr>
              <p:nvPr/>
            </p:nvCxnSpPr>
            <p:spPr>
              <a:xfrm>
                <a:off x="1789426" y="2079000"/>
                <a:ext cx="400930" cy="199963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round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</p:cxnSp>
          <p:cxnSp>
            <p:nvCxnSpPr>
              <p:cNvPr id="186" name="3-5">
                <a:extLst>
                  <a:ext uri="{FF2B5EF4-FFF2-40B4-BE49-F238E27FC236}">
                    <a16:creationId xmlns:a16="http://schemas.microsoft.com/office/drawing/2014/main" id="{B664CCC8-4960-4515-A7F2-7513E1EEFC1C}"/>
                  </a:ext>
                </a:extLst>
              </p:cNvPr>
              <p:cNvCxnSpPr>
                <a:cxnSpLocks/>
                <a:stCxn id="209" idx="7"/>
                <a:endCxn id="220" idx="2"/>
              </p:cNvCxnSpPr>
              <p:nvPr/>
            </p:nvCxnSpPr>
            <p:spPr>
              <a:xfrm flipV="1">
                <a:off x="2394002" y="2164153"/>
                <a:ext cx="613311" cy="114810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round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</p:cxnSp>
          <p:cxnSp>
            <p:nvCxnSpPr>
              <p:cNvPr id="189" name="5-6">
                <a:extLst>
                  <a:ext uri="{FF2B5EF4-FFF2-40B4-BE49-F238E27FC236}">
                    <a16:creationId xmlns:a16="http://schemas.microsoft.com/office/drawing/2014/main" id="{B2A1C3FE-D4C5-4EBA-927F-E907A5996A35}"/>
                  </a:ext>
                </a:extLst>
              </p:cNvPr>
              <p:cNvCxnSpPr>
                <a:cxnSpLocks/>
                <a:stCxn id="220" idx="3"/>
                <a:endCxn id="210" idx="0"/>
              </p:cNvCxnSpPr>
              <p:nvPr/>
            </p:nvCxnSpPr>
            <p:spPr>
              <a:xfrm flipH="1">
                <a:off x="2920200" y="2265976"/>
                <a:ext cx="129290" cy="489328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round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</p:cxnSp>
          <p:sp>
            <p:nvSpPr>
              <p:cNvPr id="190" name="node2">
                <a:extLst>
                  <a:ext uri="{FF2B5EF4-FFF2-40B4-BE49-F238E27FC236}">
                    <a16:creationId xmlns:a16="http://schemas.microsoft.com/office/drawing/2014/main" id="{C54D8A34-508D-411C-827D-F2E74DD5427E}"/>
                  </a:ext>
                </a:extLst>
              </p:cNvPr>
              <p:cNvSpPr/>
              <p:nvPr/>
            </p:nvSpPr>
            <p:spPr>
              <a:xfrm>
                <a:off x="1543603" y="1833177"/>
                <a:ext cx="288001" cy="287999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Calibri" panose="020F0502020204030204"/>
                </a:endParaRPr>
              </a:p>
            </p:txBody>
          </p:sp>
          <p:sp>
            <p:nvSpPr>
              <p:cNvPr id="205" name="node1">
                <a:extLst>
                  <a:ext uri="{FF2B5EF4-FFF2-40B4-BE49-F238E27FC236}">
                    <a16:creationId xmlns:a16="http://schemas.microsoft.com/office/drawing/2014/main" id="{C66F81C7-409E-49DD-BFF1-4D94B5DD1AA4}"/>
                  </a:ext>
                </a:extLst>
              </p:cNvPr>
              <p:cNvSpPr/>
              <p:nvPr/>
            </p:nvSpPr>
            <p:spPr>
              <a:xfrm>
                <a:off x="1052910" y="2352422"/>
                <a:ext cx="287999" cy="288001"/>
              </a:xfrm>
              <a:prstGeom prst="ellipse">
                <a:avLst/>
              </a:prstGeom>
              <a:solidFill>
                <a:srgbClr val="92D050"/>
              </a:soli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Calibri" panose="020F0502020204030204"/>
                </a:endParaRPr>
              </a:p>
            </p:txBody>
          </p:sp>
          <p:sp>
            <p:nvSpPr>
              <p:cNvPr id="208" name="node4">
                <a:extLst>
                  <a:ext uri="{FF2B5EF4-FFF2-40B4-BE49-F238E27FC236}">
                    <a16:creationId xmlns:a16="http://schemas.microsoft.com/office/drawing/2014/main" id="{A40173C7-10DC-4EF5-B1E9-0B38BCFC6493}"/>
                  </a:ext>
                </a:extLst>
              </p:cNvPr>
              <p:cNvSpPr/>
              <p:nvPr/>
            </p:nvSpPr>
            <p:spPr>
              <a:xfrm>
                <a:off x="1620640" y="2784420"/>
                <a:ext cx="288001" cy="288001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Calibri" panose="020F0502020204030204"/>
                </a:endParaRPr>
              </a:p>
            </p:txBody>
          </p:sp>
          <p:sp>
            <p:nvSpPr>
              <p:cNvPr id="209" name="node3">
                <a:extLst>
                  <a:ext uri="{FF2B5EF4-FFF2-40B4-BE49-F238E27FC236}">
                    <a16:creationId xmlns:a16="http://schemas.microsoft.com/office/drawing/2014/main" id="{7BDD6DBA-F56D-4A59-9671-77DE908BBD59}"/>
                  </a:ext>
                </a:extLst>
              </p:cNvPr>
              <p:cNvSpPr/>
              <p:nvPr/>
            </p:nvSpPr>
            <p:spPr>
              <a:xfrm>
                <a:off x="2148178" y="2236787"/>
                <a:ext cx="288001" cy="288001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Calibri" panose="020F0502020204030204"/>
                </a:endParaRPr>
              </a:p>
            </p:txBody>
          </p:sp>
          <p:sp>
            <p:nvSpPr>
              <p:cNvPr id="210" name="node6">
                <a:extLst>
                  <a:ext uri="{FF2B5EF4-FFF2-40B4-BE49-F238E27FC236}">
                    <a16:creationId xmlns:a16="http://schemas.microsoft.com/office/drawing/2014/main" id="{2C441259-64ED-439A-95B4-E4F4C17AFC2D}"/>
                  </a:ext>
                </a:extLst>
              </p:cNvPr>
              <p:cNvSpPr/>
              <p:nvPr/>
            </p:nvSpPr>
            <p:spPr>
              <a:xfrm>
                <a:off x="2776200" y="2755305"/>
                <a:ext cx="288001" cy="288001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Calibri" panose="020F0502020204030204"/>
                </a:endParaRPr>
              </a:p>
            </p:txBody>
          </p:sp>
          <p:sp>
            <p:nvSpPr>
              <p:cNvPr id="220" name="node5">
                <a:extLst>
                  <a:ext uri="{FF2B5EF4-FFF2-40B4-BE49-F238E27FC236}">
                    <a16:creationId xmlns:a16="http://schemas.microsoft.com/office/drawing/2014/main" id="{20C69A4F-A3AE-418D-B3C8-2D0B30347B85}"/>
                  </a:ext>
                </a:extLst>
              </p:cNvPr>
              <p:cNvSpPr/>
              <p:nvPr/>
            </p:nvSpPr>
            <p:spPr>
              <a:xfrm>
                <a:off x="3007312" y="2020153"/>
                <a:ext cx="287999" cy="288001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Calibri" panose="020F0502020204030204"/>
                </a:endParaRPr>
              </a:p>
            </p:txBody>
          </p:sp>
          <p:sp>
            <p:nvSpPr>
              <p:cNvPr id="225" name="node7">
                <a:extLst>
                  <a:ext uri="{FF2B5EF4-FFF2-40B4-BE49-F238E27FC236}">
                    <a16:creationId xmlns:a16="http://schemas.microsoft.com/office/drawing/2014/main" id="{CD69F453-FCDD-4C64-B27C-F79956B9611C}"/>
                  </a:ext>
                </a:extLst>
              </p:cNvPr>
              <p:cNvSpPr/>
              <p:nvPr/>
            </p:nvSpPr>
            <p:spPr>
              <a:xfrm>
                <a:off x="3605191" y="2496422"/>
                <a:ext cx="287999" cy="288001"/>
              </a:xfrm>
              <a:prstGeom prst="ellipse">
                <a:avLst/>
              </a:prstGeom>
              <a:solidFill>
                <a:srgbClr val="92D050"/>
              </a:soli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Calibri" panose="020F0502020204030204"/>
                </a:endParaRPr>
              </a:p>
            </p:txBody>
          </p:sp>
        </p:grpSp>
        <p:grpSp>
          <p:nvGrpSpPr>
            <p:cNvPr id="226" name="RSF2">
              <a:extLst>
                <a:ext uri="{FF2B5EF4-FFF2-40B4-BE49-F238E27FC236}">
                  <a16:creationId xmlns:a16="http://schemas.microsoft.com/office/drawing/2014/main" id="{1CB76898-78FB-45B0-AA45-41D50EA80FCE}"/>
                </a:ext>
              </a:extLst>
            </p:cNvPr>
            <p:cNvGrpSpPr/>
            <p:nvPr/>
          </p:nvGrpSpPr>
          <p:grpSpPr>
            <a:xfrm>
              <a:off x="4367491" y="4202254"/>
              <a:ext cx="898850" cy="381298"/>
              <a:chOff x="1052910" y="1833177"/>
              <a:chExt cx="2840280" cy="1239244"/>
            </a:xfrm>
          </p:grpSpPr>
          <p:cxnSp>
            <p:nvCxnSpPr>
              <p:cNvPr id="236" name="1-4">
                <a:extLst>
                  <a:ext uri="{FF2B5EF4-FFF2-40B4-BE49-F238E27FC236}">
                    <a16:creationId xmlns:a16="http://schemas.microsoft.com/office/drawing/2014/main" id="{86D3C032-9BB5-4600-BF36-9106CAA56D0B}"/>
                  </a:ext>
                </a:extLst>
              </p:cNvPr>
              <p:cNvCxnSpPr>
                <a:cxnSpLocks/>
                <a:stCxn id="269" idx="5"/>
                <a:endCxn id="270" idx="1"/>
              </p:cNvCxnSpPr>
              <p:nvPr/>
            </p:nvCxnSpPr>
            <p:spPr>
              <a:xfrm>
                <a:off x="1298732" y="2598244"/>
                <a:ext cx="364085" cy="228354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round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</p:cxnSp>
          <p:cxnSp>
            <p:nvCxnSpPr>
              <p:cNvPr id="241" name="2-3">
                <a:extLst>
                  <a:ext uri="{FF2B5EF4-FFF2-40B4-BE49-F238E27FC236}">
                    <a16:creationId xmlns:a16="http://schemas.microsoft.com/office/drawing/2014/main" id="{4567FFF6-930A-4D26-B2FF-39CC1F939BF1}"/>
                  </a:ext>
                </a:extLst>
              </p:cNvPr>
              <p:cNvCxnSpPr>
                <a:cxnSpLocks/>
                <a:stCxn id="261" idx="5"/>
                <a:endCxn id="271" idx="1"/>
              </p:cNvCxnSpPr>
              <p:nvPr/>
            </p:nvCxnSpPr>
            <p:spPr>
              <a:xfrm>
                <a:off x="1789426" y="2079000"/>
                <a:ext cx="400930" cy="199963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round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</p:cxnSp>
          <p:cxnSp>
            <p:nvCxnSpPr>
              <p:cNvPr id="243" name="3-4">
                <a:extLst>
                  <a:ext uri="{FF2B5EF4-FFF2-40B4-BE49-F238E27FC236}">
                    <a16:creationId xmlns:a16="http://schemas.microsoft.com/office/drawing/2014/main" id="{855A0664-4B95-4BB6-B1FF-6E7597A2A635}"/>
                  </a:ext>
                </a:extLst>
              </p:cNvPr>
              <p:cNvCxnSpPr>
                <a:cxnSpLocks/>
                <a:stCxn id="271" idx="3"/>
                <a:endCxn id="270" idx="7"/>
              </p:cNvCxnSpPr>
              <p:nvPr/>
            </p:nvCxnSpPr>
            <p:spPr>
              <a:xfrm flipH="1">
                <a:off x="1866463" y="2482609"/>
                <a:ext cx="323893" cy="343989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round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</p:cxnSp>
          <p:cxnSp>
            <p:nvCxnSpPr>
              <p:cNvPr id="256" name="3-5">
                <a:extLst>
                  <a:ext uri="{FF2B5EF4-FFF2-40B4-BE49-F238E27FC236}">
                    <a16:creationId xmlns:a16="http://schemas.microsoft.com/office/drawing/2014/main" id="{E9010F92-B2B4-42E7-8115-F470BCB3F736}"/>
                  </a:ext>
                </a:extLst>
              </p:cNvPr>
              <p:cNvCxnSpPr>
                <a:cxnSpLocks/>
                <a:stCxn id="271" idx="7"/>
                <a:endCxn id="273" idx="2"/>
              </p:cNvCxnSpPr>
              <p:nvPr/>
            </p:nvCxnSpPr>
            <p:spPr>
              <a:xfrm flipV="1">
                <a:off x="2394002" y="2164153"/>
                <a:ext cx="613311" cy="114810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round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</p:cxnSp>
          <p:cxnSp>
            <p:nvCxnSpPr>
              <p:cNvPr id="257" name="5-7">
                <a:extLst>
                  <a:ext uri="{FF2B5EF4-FFF2-40B4-BE49-F238E27FC236}">
                    <a16:creationId xmlns:a16="http://schemas.microsoft.com/office/drawing/2014/main" id="{EACDF1A7-7758-49C7-A3C3-5914523A8A90}"/>
                  </a:ext>
                </a:extLst>
              </p:cNvPr>
              <p:cNvCxnSpPr>
                <a:cxnSpLocks/>
                <a:stCxn id="273" idx="5"/>
                <a:endCxn id="274" idx="1"/>
              </p:cNvCxnSpPr>
              <p:nvPr/>
            </p:nvCxnSpPr>
            <p:spPr>
              <a:xfrm>
                <a:off x="3253136" y="2265976"/>
                <a:ext cx="394231" cy="272622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round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</p:cxnSp>
          <p:cxnSp>
            <p:nvCxnSpPr>
              <p:cNvPr id="260" name="6-7">
                <a:extLst>
                  <a:ext uri="{FF2B5EF4-FFF2-40B4-BE49-F238E27FC236}">
                    <a16:creationId xmlns:a16="http://schemas.microsoft.com/office/drawing/2014/main" id="{60874EDB-8047-489F-8524-42DF43EBC8E6}"/>
                  </a:ext>
                </a:extLst>
              </p:cNvPr>
              <p:cNvCxnSpPr>
                <a:cxnSpLocks/>
                <a:stCxn id="272" idx="6"/>
                <a:endCxn id="274" idx="3"/>
              </p:cNvCxnSpPr>
              <p:nvPr/>
            </p:nvCxnSpPr>
            <p:spPr>
              <a:xfrm flipV="1">
                <a:off x="3064200" y="2742244"/>
                <a:ext cx="583167" cy="157060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round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</p:cxnSp>
          <p:sp>
            <p:nvSpPr>
              <p:cNvPr id="261" name="node2">
                <a:extLst>
                  <a:ext uri="{FF2B5EF4-FFF2-40B4-BE49-F238E27FC236}">
                    <a16:creationId xmlns:a16="http://schemas.microsoft.com/office/drawing/2014/main" id="{7A3FB46D-117A-46E8-93A2-02B0FA078223}"/>
                  </a:ext>
                </a:extLst>
              </p:cNvPr>
              <p:cNvSpPr/>
              <p:nvPr/>
            </p:nvSpPr>
            <p:spPr>
              <a:xfrm>
                <a:off x="1543603" y="1833177"/>
                <a:ext cx="288001" cy="287999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Calibri" panose="020F0502020204030204"/>
                </a:endParaRPr>
              </a:p>
            </p:txBody>
          </p:sp>
          <p:sp>
            <p:nvSpPr>
              <p:cNvPr id="269" name="node1">
                <a:extLst>
                  <a:ext uri="{FF2B5EF4-FFF2-40B4-BE49-F238E27FC236}">
                    <a16:creationId xmlns:a16="http://schemas.microsoft.com/office/drawing/2014/main" id="{E559BE2C-55D6-4326-B24A-E9BC9048B39C}"/>
                  </a:ext>
                </a:extLst>
              </p:cNvPr>
              <p:cNvSpPr/>
              <p:nvPr/>
            </p:nvSpPr>
            <p:spPr>
              <a:xfrm>
                <a:off x="1052910" y="2352422"/>
                <a:ext cx="287999" cy="288001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Calibri" panose="020F0502020204030204"/>
                </a:endParaRPr>
              </a:p>
            </p:txBody>
          </p:sp>
          <p:sp>
            <p:nvSpPr>
              <p:cNvPr id="270" name="node4">
                <a:extLst>
                  <a:ext uri="{FF2B5EF4-FFF2-40B4-BE49-F238E27FC236}">
                    <a16:creationId xmlns:a16="http://schemas.microsoft.com/office/drawing/2014/main" id="{2F4184F1-FE14-4F49-B5B5-2422859516BB}"/>
                  </a:ext>
                </a:extLst>
              </p:cNvPr>
              <p:cNvSpPr/>
              <p:nvPr/>
            </p:nvSpPr>
            <p:spPr>
              <a:xfrm>
                <a:off x="1620640" y="2784420"/>
                <a:ext cx="288001" cy="288001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Calibri" panose="020F0502020204030204"/>
                </a:endParaRPr>
              </a:p>
            </p:txBody>
          </p:sp>
          <p:sp>
            <p:nvSpPr>
              <p:cNvPr id="271" name="node3">
                <a:extLst>
                  <a:ext uri="{FF2B5EF4-FFF2-40B4-BE49-F238E27FC236}">
                    <a16:creationId xmlns:a16="http://schemas.microsoft.com/office/drawing/2014/main" id="{D0C88C57-2E42-4356-8EB7-1A698696A9DE}"/>
                  </a:ext>
                </a:extLst>
              </p:cNvPr>
              <p:cNvSpPr/>
              <p:nvPr/>
            </p:nvSpPr>
            <p:spPr>
              <a:xfrm>
                <a:off x="2148178" y="2236787"/>
                <a:ext cx="288001" cy="288001"/>
              </a:xfrm>
              <a:prstGeom prst="ellipse">
                <a:avLst/>
              </a:prstGeom>
              <a:solidFill>
                <a:srgbClr val="92D050"/>
              </a:soli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Calibri" panose="020F0502020204030204"/>
                </a:endParaRPr>
              </a:p>
            </p:txBody>
          </p:sp>
          <p:sp>
            <p:nvSpPr>
              <p:cNvPr id="272" name="node6">
                <a:extLst>
                  <a:ext uri="{FF2B5EF4-FFF2-40B4-BE49-F238E27FC236}">
                    <a16:creationId xmlns:a16="http://schemas.microsoft.com/office/drawing/2014/main" id="{F40BAFAA-2B27-4905-877C-DB0BD7900576}"/>
                  </a:ext>
                </a:extLst>
              </p:cNvPr>
              <p:cNvSpPr/>
              <p:nvPr/>
            </p:nvSpPr>
            <p:spPr>
              <a:xfrm>
                <a:off x="2776200" y="2755305"/>
                <a:ext cx="288001" cy="288001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Calibri" panose="020F0502020204030204"/>
                </a:endParaRPr>
              </a:p>
            </p:txBody>
          </p:sp>
          <p:sp>
            <p:nvSpPr>
              <p:cNvPr id="273" name="node5">
                <a:extLst>
                  <a:ext uri="{FF2B5EF4-FFF2-40B4-BE49-F238E27FC236}">
                    <a16:creationId xmlns:a16="http://schemas.microsoft.com/office/drawing/2014/main" id="{D205857D-4125-4932-97D6-EBBC41114E37}"/>
                  </a:ext>
                </a:extLst>
              </p:cNvPr>
              <p:cNvSpPr/>
              <p:nvPr/>
            </p:nvSpPr>
            <p:spPr>
              <a:xfrm>
                <a:off x="3007312" y="2020153"/>
                <a:ext cx="287999" cy="288001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Calibri" panose="020F0502020204030204"/>
                </a:endParaRPr>
              </a:p>
            </p:txBody>
          </p:sp>
          <p:sp>
            <p:nvSpPr>
              <p:cNvPr id="274" name="node7">
                <a:extLst>
                  <a:ext uri="{FF2B5EF4-FFF2-40B4-BE49-F238E27FC236}">
                    <a16:creationId xmlns:a16="http://schemas.microsoft.com/office/drawing/2014/main" id="{9F6B9DC7-C03C-45F6-893F-322D6767FEC1}"/>
                  </a:ext>
                </a:extLst>
              </p:cNvPr>
              <p:cNvSpPr/>
              <p:nvPr/>
            </p:nvSpPr>
            <p:spPr>
              <a:xfrm>
                <a:off x="3605191" y="2496422"/>
                <a:ext cx="287999" cy="288001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Calibri" panose="020F0502020204030204"/>
                </a:endParaRPr>
              </a:p>
            </p:txBody>
          </p:sp>
        </p:grpSp>
        <p:grpSp>
          <p:nvGrpSpPr>
            <p:cNvPr id="275" name="RSF1">
              <a:extLst>
                <a:ext uri="{FF2B5EF4-FFF2-40B4-BE49-F238E27FC236}">
                  <a16:creationId xmlns:a16="http://schemas.microsoft.com/office/drawing/2014/main" id="{D66F7EB8-5A98-4114-AF9B-C33B0FFF616D}"/>
                </a:ext>
              </a:extLst>
            </p:cNvPr>
            <p:cNvGrpSpPr/>
            <p:nvPr/>
          </p:nvGrpSpPr>
          <p:grpSpPr>
            <a:xfrm>
              <a:off x="3624456" y="3800798"/>
              <a:ext cx="898850" cy="381298"/>
              <a:chOff x="1052910" y="1833177"/>
              <a:chExt cx="2840280" cy="1239244"/>
            </a:xfrm>
          </p:grpSpPr>
          <p:cxnSp>
            <p:nvCxnSpPr>
              <p:cNvPr id="276" name="1-2">
                <a:extLst>
                  <a:ext uri="{FF2B5EF4-FFF2-40B4-BE49-F238E27FC236}">
                    <a16:creationId xmlns:a16="http://schemas.microsoft.com/office/drawing/2014/main" id="{8192B819-FCCB-4AAA-9BCD-4608F0F1341A}"/>
                  </a:ext>
                </a:extLst>
              </p:cNvPr>
              <p:cNvCxnSpPr>
                <a:cxnSpLocks/>
                <a:stCxn id="281" idx="3"/>
                <a:endCxn id="282" idx="7"/>
              </p:cNvCxnSpPr>
              <p:nvPr/>
            </p:nvCxnSpPr>
            <p:spPr>
              <a:xfrm flipH="1">
                <a:off x="1298732" y="2079000"/>
                <a:ext cx="287048" cy="315598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round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</p:cxnSp>
          <p:cxnSp>
            <p:nvCxnSpPr>
              <p:cNvPr id="277" name="1-4">
                <a:extLst>
                  <a:ext uri="{FF2B5EF4-FFF2-40B4-BE49-F238E27FC236}">
                    <a16:creationId xmlns:a16="http://schemas.microsoft.com/office/drawing/2014/main" id="{E2D9C659-E2A3-42C9-9980-F8199C71429B}"/>
                  </a:ext>
                </a:extLst>
              </p:cNvPr>
              <p:cNvCxnSpPr>
                <a:cxnSpLocks/>
                <a:stCxn id="282" idx="5"/>
                <a:endCxn id="283" idx="1"/>
              </p:cNvCxnSpPr>
              <p:nvPr/>
            </p:nvCxnSpPr>
            <p:spPr>
              <a:xfrm>
                <a:off x="1298732" y="2598244"/>
                <a:ext cx="364085" cy="228354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round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</p:cxnSp>
          <p:cxnSp>
            <p:nvCxnSpPr>
              <p:cNvPr id="278" name="2-3">
                <a:extLst>
                  <a:ext uri="{FF2B5EF4-FFF2-40B4-BE49-F238E27FC236}">
                    <a16:creationId xmlns:a16="http://schemas.microsoft.com/office/drawing/2014/main" id="{41F5205B-0D0E-4A57-81A8-3BEFC9818483}"/>
                  </a:ext>
                </a:extLst>
              </p:cNvPr>
              <p:cNvCxnSpPr>
                <a:cxnSpLocks/>
                <a:stCxn id="281" idx="5"/>
                <a:endCxn id="284" idx="1"/>
              </p:cNvCxnSpPr>
              <p:nvPr/>
            </p:nvCxnSpPr>
            <p:spPr>
              <a:xfrm>
                <a:off x="1789426" y="2079000"/>
                <a:ext cx="400930" cy="199963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round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</p:cxnSp>
          <p:cxnSp>
            <p:nvCxnSpPr>
              <p:cNvPr id="279" name="5-6">
                <a:extLst>
                  <a:ext uri="{FF2B5EF4-FFF2-40B4-BE49-F238E27FC236}">
                    <a16:creationId xmlns:a16="http://schemas.microsoft.com/office/drawing/2014/main" id="{BAF2B850-D38D-42F8-A6E0-B018291A5B28}"/>
                  </a:ext>
                </a:extLst>
              </p:cNvPr>
              <p:cNvCxnSpPr>
                <a:cxnSpLocks/>
                <a:stCxn id="286" idx="3"/>
                <a:endCxn id="285" idx="0"/>
              </p:cNvCxnSpPr>
              <p:nvPr/>
            </p:nvCxnSpPr>
            <p:spPr>
              <a:xfrm flipH="1">
                <a:off x="2920200" y="2265976"/>
                <a:ext cx="129290" cy="489328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round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</p:cxnSp>
          <p:cxnSp>
            <p:nvCxnSpPr>
              <p:cNvPr id="280" name="5-7">
                <a:extLst>
                  <a:ext uri="{FF2B5EF4-FFF2-40B4-BE49-F238E27FC236}">
                    <a16:creationId xmlns:a16="http://schemas.microsoft.com/office/drawing/2014/main" id="{58F854DC-6EB1-437E-8A1F-7DEE1BC03F1B}"/>
                  </a:ext>
                </a:extLst>
              </p:cNvPr>
              <p:cNvCxnSpPr>
                <a:cxnSpLocks/>
                <a:stCxn id="286" idx="5"/>
                <a:endCxn id="287" idx="1"/>
              </p:cNvCxnSpPr>
              <p:nvPr/>
            </p:nvCxnSpPr>
            <p:spPr>
              <a:xfrm>
                <a:off x="3253136" y="2265976"/>
                <a:ext cx="394231" cy="272622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round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</p:cxnSp>
          <p:sp>
            <p:nvSpPr>
              <p:cNvPr id="281" name="node2">
                <a:extLst>
                  <a:ext uri="{FF2B5EF4-FFF2-40B4-BE49-F238E27FC236}">
                    <a16:creationId xmlns:a16="http://schemas.microsoft.com/office/drawing/2014/main" id="{E33D36BA-DA65-428C-80A0-339EF1D2255F}"/>
                  </a:ext>
                </a:extLst>
              </p:cNvPr>
              <p:cNvSpPr/>
              <p:nvPr/>
            </p:nvSpPr>
            <p:spPr>
              <a:xfrm>
                <a:off x="1543603" y="1833177"/>
                <a:ext cx="288001" cy="287999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Calibri" panose="020F0502020204030204"/>
                </a:endParaRPr>
              </a:p>
            </p:txBody>
          </p:sp>
          <p:sp>
            <p:nvSpPr>
              <p:cNvPr id="282" name="node1">
                <a:extLst>
                  <a:ext uri="{FF2B5EF4-FFF2-40B4-BE49-F238E27FC236}">
                    <a16:creationId xmlns:a16="http://schemas.microsoft.com/office/drawing/2014/main" id="{F789D4BB-EAD2-445C-92E0-9E80B73F6F04}"/>
                  </a:ext>
                </a:extLst>
              </p:cNvPr>
              <p:cNvSpPr/>
              <p:nvPr/>
            </p:nvSpPr>
            <p:spPr>
              <a:xfrm>
                <a:off x="1052910" y="2352422"/>
                <a:ext cx="287999" cy="288001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Calibri" panose="020F0502020204030204"/>
                </a:endParaRPr>
              </a:p>
            </p:txBody>
          </p:sp>
          <p:sp>
            <p:nvSpPr>
              <p:cNvPr id="283" name="node4">
                <a:extLst>
                  <a:ext uri="{FF2B5EF4-FFF2-40B4-BE49-F238E27FC236}">
                    <a16:creationId xmlns:a16="http://schemas.microsoft.com/office/drawing/2014/main" id="{2D76288D-A716-40E7-9C73-22F62E15248D}"/>
                  </a:ext>
                </a:extLst>
              </p:cNvPr>
              <p:cNvSpPr/>
              <p:nvPr/>
            </p:nvSpPr>
            <p:spPr>
              <a:xfrm>
                <a:off x="1620640" y="2784420"/>
                <a:ext cx="288001" cy="288001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Calibri" panose="020F0502020204030204"/>
                </a:endParaRPr>
              </a:p>
            </p:txBody>
          </p:sp>
          <p:sp>
            <p:nvSpPr>
              <p:cNvPr id="284" name="node3">
                <a:extLst>
                  <a:ext uri="{FF2B5EF4-FFF2-40B4-BE49-F238E27FC236}">
                    <a16:creationId xmlns:a16="http://schemas.microsoft.com/office/drawing/2014/main" id="{C7BAD80E-0772-405D-BCA3-DE7E00D82BD8}"/>
                  </a:ext>
                </a:extLst>
              </p:cNvPr>
              <p:cNvSpPr/>
              <p:nvPr/>
            </p:nvSpPr>
            <p:spPr>
              <a:xfrm>
                <a:off x="2148178" y="2236787"/>
                <a:ext cx="288001" cy="288001"/>
              </a:xfrm>
              <a:prstGeom prst="ellipse">
                <a:avLst/>
              </a:prstGeom>
              <a:solidFill>
                <a:srgbClr val="92D050"/>
              </a:soli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Calibri" panose="020F0502020204030204"/>
                </a:endParaRPr>
              </a:p>
            </p:txBody>
          </p:sp>
          <p:sp>
            <p:nvSpPr>
              <p:cNvPr id="285" name="node6">
                <a:extLst>
                  <a:ext uri="{FF2B5EF4-FFF2-40B4-BE49-F238E27FC236}">
                    <a16:creationId xmlns:a16="http://schemas.microsoft.com/office/drawing/2014/main" id="{DB91B32A-1BDF-4B7F-B0E0-718C6875811A}"/>
                  </a:ext>
                </a:extLst>
              </p:cNvPr>
              <p:cNvSpPr/>
              <p:nvPr/>
            </p:nvSpPr>
            <p:spPr>
              <a:xfrm>
                <a:off x="2776200" y="2755305"/>
                <a:ext cx="288001" cy="288001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Calibri" panose="020F0502020204030204"/>
                </a:endParaRPr>
              </a:p>
            </p:txBody>
          </p:sp>
          <p:sp>
            <p:nvSpPr>
              <p:cNvPr id="286" name="node5">
                <a:extLst>
                  <a:ext uri="{FF2B5EF4-FFF2-40B4-BE49-F238E27FC236}">
                    <a16:creationId xmlns:a16="http://schemas.microsoft.com/office/drawing/2014/main" id="{29185841-0AEE-43DE-8205-FB57756A4D68}"/>
                  </a:ext>
                </a:extLst>
              </p:cNvPr>
              <p:cNvSpPr/>
              <p:nvPr/>
            </p:nvSpPr>
            <p:spPr>
              <a:xfrm>
                <a:off x="3007312" y="2020153"/>
                <a:ext cx="287999" cy="288001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Calibri" panose="020F0502020204030204"/>
                </a:endParaRPr>
              </a:p>
            </p:txBody>
          </p:sp>
          <p:sp>
            <p:nvSpPr>
              <p:cNvPr id="287" name="node7">
                <a:extLst>
                  <a:ext uri="{FF2B5EF4-FFF2-40B4-BE49-F238E27FC236}">
                    <a16:creationId xmlns:a16="http://schemas.microsoft.com/office/drawing/2014/main" id="{0971B45D-C6F6-45EF-93E7-9396251403DA}"/>
                  </a:ext>
                </a:extLst>
              </p:cNvPr>
              <p:cNvSpPr/>
              <p:nvPr/>
            </p:nvSpPr>
            <p:spPr>
              <a:xfrm>
                <a:off x="3605191" y="2496422"/>
                <a:ext cx="287999" cy="288001"/>
              </a:xfrm>
              <a:prstGeom prst="ellipse">
                <a:avLst/>
              </a:prstGeom>
              <a:solidFill>
                <a:srgbClr val="92D050"/>
              </a:soli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Calibri" panose="020F0502020204030204"/>
                </a:endParaRPr>
              </a:p>
            </p:txBody>
          </p:sp>
        </p:grpSp>
        <p:grpSp>
          <p:nvGrpSpPr>
            <p:cNvPr id="288" name="RSF6">
              <a:extLst>
                <a:ext uri="{FF2B5EF4-FFF2-40B4-BE49-F238E27FC236}">
                  <a16:creationId xmlns:a16="http://schemas.microsoft.com/office/drawing/2014/main" id="{24BEADB4-2E6C-4330-B7A8-27383E043D35}"/>
                </a:ext>
              </a:extLst>
            </p:cNvPr>
            <p:cNvGrpSpPr/>
            <p:nvPr/>
          </p:nvGrpSpPr>
          <p:grpSpPr>
            <a:xfrm>
              <a:off x="5077133" y="3825604"/>
              <a:ext cx="898850" cy="381298"/>
              <a:chOff x="1052910" y="1833177"/>
              <a:chExt cx="2840280" cy="1239244"/>
            </a:xfrm>
          </p:grpSpPr>
          <p:cxnSp>
            <p:nvCxnSpPr>
              <p:cNvPr id="289" name="1-4">
                <a:extLst>
                  <a:ext uri="{FF2B5EF4-FFF2-40B4-BE49-F238E27FC236}">
                    <a16:creationId xmlns:a16="http://schemas.microsoft.com/office/drawing/2014/main" id="{47C3BEC4-6747-4614-A1BD-25DFA9419CC0}"/>
                  </a:ext>
                </a:extLst>
              </p:cNvPr>
              <p:cNvCxnSpPr>
                <a:cxnSpLocks/>
                <a:stCxn id="295" idx="5"/>
                <a:endCxn id="296" idx="1"/>
              </p:cNvCxnSpPr>
              <p:nvPr/>
            </p:nvCxnSpPr>
            <p:spPr>
              <a:xfrm>
                <a:off x="1298732" y="2598244"/>
                <a:ext cx="364085" cy="228354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round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</p:cxnSp>
          <p:cxnSp>
            <p:nvCxnSpPr>
              <p:cNvPr id="290" name="2-3">
                <a:extLst>
                  <a:ext uri="{FF2B5EF4-FFF2-40B4-BE49-F238E27FC236}">
                    <a16:creationId xmlns:a16="http://schemas.microsoft.com/office/drawing/2014/main" id="{4D6DA17C-29A2-436D-B5BB-5CF911361454}"/>
                  </a:ext>
                </a:extLst>
              </p:cNvPr>
              <p:cNvCxnSpPr>
                <a:cxnSpLocks/>
                <a:stCxn id="294" idx="5"/>
                <a:endCxn id="297" idx="1"/>
              </p:cNvCxnSpPr>
              <p:nvPr/>
            </p:nvCxnSpPr>
            <p:spPr>
              <a:xfrm>
                <a:off x="1789426" y="2079000"/>
                <a:ext cx="400930" cy="199963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round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</p:cxnSp>
          <p:cxnSp>
            <p:nvCxnSpPr>
              <p:cNvPr id="291" name="3-5">
                <a:extLst>
                  <a:ext uri="{FF2B5EF4-FFF2-40B4-BE49-F238E27FC236}">
                    <a16:creationId xmlns:a16="http://schemas.microsoft.com/office/drawing/2014/main" id="{2351771D-03DD-4B70-8051-737605CD534F}"/>
                  </a:ext>
                </a:extLst>
              </p:cNvPr>
              <p:cNvCxnSpPr>
                <a:cxnSpLocks/>
                <a:stCxn id="297" idx="7"/>
                <a:endCxn id="299" idx="2"/>
              </p:cNvCxnSpPr>
              <p:nvPr/>
            </p:nvCxnSpPr>
            <p:spPr>
              <a:xfrm flipV="1">
                <a:off x="2394002" y="2164153"/>
                <a:ext cx="613311" cy="114810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round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</p:cxnSp>
          <p:cxnSp>
            <p:nvCxnSpPr>
              <p:cNvPr id="292" name="5-7">
                <a:extLst>
                  <a:ext uri="{FF2B5EF4-FFF2-40B4-BE49-F238E27FC236}">
                    <a16:creationId xmlns:a16="http://schemas.microsoft.com/office/drawing/2014/main" id="{D2B4B01C-9542-43AD-B1B2-A3FEA0B5B2C7}"/>
                  </a:ext>
                </a:extLst>
              </p:cNvPr>
              <p:cNvCxnSpPr>
                <a:cxnSpLocks/>
                <a:stCxn id="299" idx="5"/>
                <a:endCxn id="300" idx="1"/>
              </p:cNvCxnSpPr>
              <p:nvPr/>
            </p:nvCxnSpPr>
            <p:spPr>
              <a:xfrm>
                <a:off x="3253136" y="2265976"/>
                <a:ext cx="394231" cy="272622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round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</p:cxnSp>
          <p:cxnSp>
            <p:nvCxnSpPr>
              <p:cNvPr id="293" name="4-6">
                <a:extLst>
                  <a:ext uri="{FF2B5EF4-FFF2-40B4-BE49-F238E27FC236}">
                    <a16:creationId xmlns:a16="http://schemas.microsoft.com/office/drawing/2014/main" id="{1EC1CE5E-B07D-4635-9C2D-BDCA1BA89C49}"/>
                  </a:ext>
                </a:extLst>
              </p:cNvPr>
              <p:cNvCxnSpPr>
                <a:cxnSpLocks/>
                <a:stCxn id="296" idx="6"/>
                <a:endCxn id="298" idx="2"/>
              </p:cNvCxnSpPr>
              <p:nvPr/>
            </p:nvCxnSpPr>
            <p:spPr>
              <a:xfrm flipV="1">
                <a:off x="1908640" y="2899304"/>
                <a:ext cx="867560" cy="29117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round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</p:cxnSp>
          <p:sp>
            <p:nvSpPr>
              <p:cNvPr id="294" name="node2">
                <a:extLst>
                  <a:ext uri="{FF2B5EF4-FFF2-40B4-BE49-F238E27FC236}">
                    <a16:creationId xmlns:a16="http://schemas.microsoft.com/office/drawing/2014/main" id="{0970ADE0-63B7-49C4-A392-B2BE18D90C18}"/>
                  </a:ext>
                </a:extLst>
              </p:cNvPr>
              <p:cNvSpPr/>
              <p:nvPr/>
            </p:nvSpPr>
            <p:spPr>
              <a:xfrm>
                <a:off x="1543603" y="1833177"/>
                <a:ext cx="288001" cy="287999"/>
              </a:xfrm>
              <a:prstGeom prst="ellipse">
                <a:avLst/>
              </a:prstGeom>
              <a:solidFill>
                <a:srgbClr val="92D050"/>
              </a:soli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Calibri" panose="020F0502020204030204"/>
                </a:endParaRPr>
              </a:p>
            </p:txBody>
          </p:sp>
          <p:sp>
            <p:nvSpPr>
              <p:cNvPr id="295" name="node1">
                <a:extLst>
                  <a:ext uri="{FF2B5EF4-FFF2-40B4-BE49-F238E27FC236}">
                    <a16:creationId xmlns:a16="http://schemas.microsoft.com/office/drawing/2014/main" id="{A9EF6692-4D53-439C-9804-1E1BD1C5A9AE}"/>
                  </a:ext>
                </a:extLst>
              </p:cNvPr>
              <p:cNvSpPr/>
              <p:nvPr/>
            </p:nvSpPr>
            <p:spPr>
              <a:xfrm>
                <a:off x="1052910" y="2352422"/>
                <a:ext cx="287999" cy="288001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Calibri" panose="020F0502020204030204"/>
                </a:endParaRPr>
              </a:p>
            </p:txBody>
          </p:sp>
          <p:sp>
            <p:nvSpPr>
              <p:cNvPr id="296" name="node4">
                <a:extLst>
                  <a:ext uri="{FF2B5EF4-FFF2-40B4-BE49-F238E27FC236}">
                    <a16:creationId xmlns:a16="http://schemas.microsoft.com/office/drawing/2014/main" id="{51E8D22F-7EFE-4D01-979C-1ACE48D57050}"/>
                  </a:ext>
                </a:extLst>
              </p:cNvPr>
              <p:cNvSpPr/>
              <p:nvPr/>
            </p:nvSpPr>
            <p:spPr>
              <a:xfrm>
                <a:off x="1620640" y="2784420"/>
                <a:ext cx="288001" cy="288001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Calibri" panose="020F0502020204030204"/>
                </a:endParaRPr>
              </a:p>
            </p:txBody>
          </p:sp>
          <p:sp>
            <p:nvSpPr>
              <p:cNvPr id="297" name="node3">
                <a:extLst>
                  <a:ext uri="{FF2B5EF4-FFF2-40B4-BE49-F238E27FC236}">
                    <a16:creationId xmlns:a16="http://schemas.microsoft.com/office/drawing/2014/main" id="{33D534A7-E7F3-4EBA-AAF8-E8C554BB8068}"/>
                  </a:ext>
                </a:extLst>
              </p:cNvPr>
              <p:cNvSpPr/>
              <p:nvPr/>
            </p:nvSpPr>
            <p:spPr>
              <a:xfrm>
                <a:off x="2148178" y="2236787"/>
                <a:ext cx="288001" cy="288001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Calibri" panose="020F0502020204030204"/>
                </a:endParaRPr>
              </a:p>
            </p:txBody>
          </p:sp>
          <p:sp>
            <p:nvSpPr>
              <p:cNvPr id="298" name="node6">
                <a:extLst>
                  <a:ext uri="{FF2B5EF4-FFF2-40B4-BE49-F238E27FC236}">
                    <a16:creationId xmlns:a16="http://schemas.microsoft.com/office/drawing/2014/main" id="{335EC304-CF32-48F6-88B3-B40C62B01226}"/>
                  </a:ext>
                </a:extLst>
              </p:cNvPr>
              <p:cNvSpPr/>
              <p:nvPr/>
            </p:nvSpPr>
            <p:spPr>
              <a:xfrm>
                <a:off x="2776200" y="2755305"/>
                <a:ext cx="288001" cy="288001"/>
              </a:xfrm>
              <a:prstGeom prst="ellipse">
                <a:avLst/>
              </a:prstGeom>
              <a:solidFill>
                <a:srgbClr val="92D050"/>
              </a:soli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Calibri" panose="020F0502020204030204"/>
                </a:endParaRPr>
              </a:p>
            </p:txBody>
          </p:sp>
          <p:sp>
            <p:nvSpPr>
              <p:cNvPr id="299" name="node5">
                <a:extLst>
                  <a:ext uri="{FF2B5EF4-FFF2-40B4-BE49-F238E27FC236}">
                    <a16:creationId xmlns:a16="http://schemas.microsoft.com/office/drawing/2014/main" id="{AF0A879D-538D-4A09-8453-916503C116F6}"/>
                  </a:ext>
                </a:extLst>
              </p:cNvPr>
              <p:cNvSpPr/>
              <p:nvPr/>
            </p:nvSpPr>
            <p:spPr>
              <a:xfrm>
                <a:off x="3007312" y="2020153"/>
                <a:ext cx="287999" cy="288001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Calibri" panose="020F0502020204030204"/>
                </a:endParaRPr>
              </a:p>
            </p:txBody>
          </p:sp>
          <p:sp>
            <p:nvSpPr>
              <p:cNvPr id="300" name="node7">
                <a:extLst>
                  <a:ext uri="{FF2B5EF4-FFF2-40B4-BE49-F238E27FC236}">
                    <a16:creationId xmlns:a16="http://schemas.microsoft.com/office/drawing/2014/main" id="{6EC5E605-E21C-4B2B-9200-92DD21407A04}"/>
                  </a:ext>
                </a:extLst>
              </p:cNvPr>
              <p:cNvSpPr/>
              <p:nvPr/>
            </p:nvSpPr>
            <p:spPr>
              <a:xfrm>
                <a:off x="3605191" y="2496422"/>
                <a:ext cx="287999" cy="288001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Calibri" panose="020F0502020204030204"/>
                </a:endParaRPr>
              </a:p>
            </p:txBody>
          </p:sp>
        </p:grpSp>
      </p:grpSp>
      <p:grpSp>
        <p:nvGrpSpPr>
          <p:cNvPr id="8" name="分子">
            <a:extLst>
              <a:ext uri="{FF2B5EF4-FFF2-40B4-BE49-F238E27FC236}">
                <a16:creationId xmlns:a16="http://schemas.microsoft.com/office/drawing/2014/main" id="{7CBDDE46-6FA6-4E04-A104-C231134EAACA}"/>
              </a:ext>
            </a:extLst>
          </p:cNvPr>
          <p:cNvGrpSpPr/>
          <p:nvPr/>
        </p:nvGrpSpPr>
        <p:grpSpPr>
          <a:xfrm>
            <a:off x="5935183" y="1678476"/>
            <a:ext cx="898850" cy="679497"/>
            <a:chOff x="5935183" y="1678476"/>
            <a:chExt cx="898850" cy="679497"/>
          </a:xfrm>
        </p:grpSpPr>
        <p:grpSp>
          <p:nvGrpSpPr>
            <p:cNvPr id="158" name="RSF6">
              <a:extLst>
                <a:ext uri="{FF2B5EF4-FFF2-40B4-BE49-F238E27FC236}">
                  <a16:creationId xmlns:a16="http://schemas.microsoft.com/office/drawing/2014/main" id="{91FF0C76-23A9-4D02-B428-82C854959776}"/>
                </a:ext>
              </a:extLst>
            </p:cNvPr>
            <p:cNvGrpSpPr/>
            <p:nvPr/>
          </p:nvGrpSpPr>
          <p:grpSpPr>
            <a:xfrm>
              <a:off x="5935183" y="1976675"/>
              <a:ext cx="898850" cy="381298"/>
              <a:chOff x="1052910" y="1833177"/>
              <a:chExt cx="2840280" cy="1239244"/>
            </a:xfrm>
          </p:grpSpPr>
          <p:cxnSp>
            <p:nvCxnSpPr>
              <p:cNvPr id="161" name="1-4">
                <a:extLst>
                  <a:ext uri="{FF2B5EF4-FFF2-40B4-BE49-F238E27FC236}">
                    <a16:creationId xmlns:a16="http://schemas.microsoft.com/office/drawing/2014/main" id="{BD876201-0B0E-4DD2-A6E4-E6147D8A5587}"/>
                  </a:ext>
                </a:extLst>
              </p:cNvPr>
              <p:cNvCxnSpPr>
                <a:cxnSpLocks/>
                <a:stCxn id="167" idx="5"/>
                <a:endCxn id="168" idx="1"/>
              </p:cNvCxnSpPr>
              <p:nvPr/>
            </p:nvCxnSpPr>
            <p:spPr>
              <a:xfrm>
                <a:off x="1298732" y="2598244"/>
                <a:ext cx="364085" cy="228354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round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</p:cxnSp>
          <p:cxnSp>
            <p:nvCxnSpPr>
              <p:cNvPr id="162" name="2-3">
                <a:extLst>
                  <a:ext uri="{FF2B5EF4-FFF2-40B4-BE49-F238E27FC236}">
                    <a16:creationId xmlns:a16="http://schemas.microsoft.com/office/drawing/2014/main" id="{A3D6D628-4B7E-41E4-B1FC-851456126102}"/>
                  </a:ext>
                </a:extLst>
              </p:cNvPr>
              <p:cNvCxnSpPr>
                <a:cxnSpLocks/>
                <a:stCxn id="166" idx="5"/>
                <a:endCxn id="170" idx="1"/>
              </p:cNvCxnSpPr>
              <p:nvPr/>
            </p:nvCxnSpPr>
            <p:spPr>
              <a:xfrm>
                <a:off x="1789426" y="2079000"/>
                <a:ext cx="400930" cy="199963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round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</p:cxnSp>
          <p:cxnSp>
            <p:nvCxnSpPr>
              <p:cNvPr id="163" name="3-5">
                <a:extLst>
                  <a:ext uri="{FF2B5EF4-FFF2-40B4-BE49-F238E27FC236}">
                    <a16:creationId xmlns:a16="http://schemas.microsoft.com/office/drawing/2014/main" id="{D36D5A85-FBA0-4226-9EA2-F4462133612E}"/>
                  </a:ext>
                </a:extLst>
              </p:cNvPr>
              <p:cNvCxnSpPr>
                <a:cxnSpLocks/>
                <a:stCxn id="170" idx="7"/>
                <a:endCxn id="174" idx="2"/>
              </p:cNvCxnSpPr>
              <p:nvPr/>
            </p:nvCxnSpPr>
            <p:spPr>
              <a:xfrm flipV="1">
                <a:off x="2394002" y="2164153"/>
                <a:ext cx="613311" cy="114810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round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</p:cxnSp>
          <p:cxnSp>
            <p:nvCxnSpPr>
              <p:cNvPr id="164" name="5-7">
                <a:extLst>
                  <a:ext uri="{FF2B5EF4-FFF2-40B4-BE49-F238E27FC236}">
                    <a16:creationId xmlns:a16="http://schemas.microsoft.com/office/drawing/2014/main" id="{BD9937D3-C40F-4434-890A-EA920E2EAD63}"/>
                  </a:ext>
                </a:extLst>
              </p:cNvPr>
              <p:cNvCxnSpPr>
                <a:cxnSpLocks/>
                <a:stCxn id="174" idx="5"/>
                <a:endCxn id="176" idx="1"/>
              </p:cNvCxnSpPr>
              <p:nvPr/>
            </p:nvCxnSpPr>
            <p:spPr>
              <a:xfrm>
                <a:off x="3253136" y="2265976"/>
                <a:ext cx="394231" cy="272622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round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</p:cxnSp>
          <p:cxnSp>
            <p:nvCxnSpPr>
              <p:cNvPr id="165" name="4-6">
                <a:extLst>
                  <a:ext uri="{FF2B5EF4-FFF2-40B4-BE49-F238E27FC236}">
                    <a16:creationId xmlns:a16="http://schemas.microsoft.com/office/drawing/2014/main" id="{2A93419A-273D-4331-A4A1-2B6039560270}"/>
                  </a:ext>
                </a:extLst>
              </p:cNvPr>
              <p:cNvCxnSpPr>
                <a:cxnSpLocks/>
                <a:stCxn id="168" idx="6"/>
                <a:endCxn id="172" idx="2"/>
              </p:cNvCxnSpPr>
              <p:nvPr/>
            </p:nvCxnSpPr>
            <p:spPr>
              <a:xfrm flipV="1">
                <a:off x="1908640" y="2899304"/>
                <a:ext cx="867560" cy="29117"/>
              </a:xfrm>
              <a:prstGeom prst="line">
                <a:avLst/>
              </a:prstGeom>
              <a:noFill/>
              <a:ln w="12700" cap="flat">
                <a:solidFill>
                  <a:schemeClr val="tx1"/>
                </a:solidFill>
                <a:prstDash val="solid"/>
                <a:round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none"/>
            </p:style>
          </p:cxnSp>
          <p:sp>
            <p:nvSpPr>
              <p:cNvPr id="166" name="node2">
                <a:extLst>
                  <a:ext uri="{FF2B5EF4-FFF2-40B4-BE49-F238E27FC236}">
                    <a16:creationId xmlns:a16="http://schemas.microsoft.com/office/drawing/2014/main" id="{906A530C-9880-44F9-A6D8-849AF7780997}"/>
                  </a:ext>
                </a:extLst>
              </p:cNvPr>
              <p:cNvSpPr/>
              <p:nvPr/>
            </p:nvSpPr>
            <p:spPr>
              <a:xfrm>
                <a:off x="1543603" y="1833177"/>
                <a:ext cx="288001" cy="287999"/>
              </a:xfrm>
              <a:prstGeom prst="ellipse">
                <a:avLst/>
              </a:prstGeom>
              <a:solidFill>
                <a:srgbClr val="92D050"/>
              </a:soli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Calibri" panose="020F0502020204030204"/>
                </a:endParaRPr>
              </a:p>
            </p:txBody>
          </p:sp>
          <p:sp>
            <p:nvSpPr>
              <p:cNvPr id="167" name="node1">
                <a:extLst>
                  <a:ext uri="{FF2B5EF4-FFF2-40B4-BE49-F238E27FC236}">
                    <a16:creationId xmlns:a16="http://schemas.microsoft.com/office/drawing/2014/main" id="{4B0222CF-F22C-44F5-90B9-353E78D99B6C}"/>
                  </a:ext>
                </a:extLst>
              </p:cNvPr>
              <p:cNvSpPr/>
              <p:nvPr/>
            </p:nvSpPr>
            <p:spPr>
              <a:xfrm>
                <a:off x="1052910" y="2352422"/>
                <a:ext cx="287999" cy="288001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Calibri" panose="020F0502020204030204"/>
                </a:endParaRPr>
              </a:p>
            </p:txBody>
          </p:sp>
          <p:sp>
            <p:nvSpPr>
              <p:cNvPr id="168" name="node4">
                <a:extLst>
                  <a:ext uri="{FF2B5EF4-FFF2-40B4-BE49-F238E27FC236}">
                    <a16:creationId xmlns:a16="http://schemas.microsoft.com/office/drawing/2014/main" id="{10A3686B-5364-41CB-ABC3-E26EFD57090E}"/>
                  </a:ext>
                </a:extLst>
              </p:cNvPr>
              <p:cNvSpPr/>
              <p:nvPr/>
            </p:nvSpPr>
            <p:spPr>
              <a:xfrm>
                <a:off x="1620640" y="2784420"/>
                <a:ext cx="288001" cy="288001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Calibri" panose="020F0502020204030204"/>
                </a:endParaRPr>
              </a:p>
            </p:txBody>
          </p:sp>
          <p:sp>
            <p:nvSpPr>
              <p:cNvPr id="170" name="node3">
                <a:extLst>
                  <a:ext uri="{FF2B5EF4-FFF2-40B4-BE49-F238E27FC236}">
                    <a16:creationId xmlns:a16="http://schemas.microsoft.com/office/drawing/2014/main" id="{B6C31A11-84D6-4B72-B167-5E8215471CE2}"/>
                  </a:ext>
                </a:extLst>
              </p:cNvPr>
              <p:cNvSpPr/>
              <p:nvPr/>
            </p:nvSpPr>
            <p:spPr>
              <a:xfrm>
                <a:off x="2148178" y="2236787"/>
                <a:ext cx="288001" cy="288001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Calibri" panose="020F0502020204030204"/>
                </a:endParaRPr>
              </a:p>
            </p:txBody>
          </p:sp>
          <p:sp>
            <p:nvSpPr>
              <p:cNvPr id="172" name="node6">
                <a:extLst>
                  <a:ext uri="{FF2B5EF4-FFF2-40B4-BE49-F238E27FC236}">
                    <a16:creationId xmlns:a16="http://schemas.microsoft.com/office/drawing/2014/main" id="{98631F98-5223-4DC1-A58B-8989C2F24A90}"/>
                  </a:ext>
                </a:extLst>
              </p:cNvPr>
              <p:cNvSpPr/>
              <p:nvPr/>
            </p:nvSpPr>
            <p:spPr>
              <a:xfrm>
                <a:off x="2776200" y="2755305"/>
                <a:ext cx="288001" cy="288001"/>
              </a:xfrm>
              <a:prstGeom prst="ellipse">
                <a:avLst/>
              </a:prstGeom>
              <a:solidFill>
                <a:srgbClr val="92D050"/>
              </a:solidFill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Calibri" panose="020F0502020204030204"/>
                </a:endParaRPr>
              </a:p>
            </p:txBody>
          </p:sp>
          <p:sp>
            <p:nvSpPr>
              <p:cNvPr id="174" name="node5">
                <a:extLst>
                  <a:ext uri="{FF2B5EF4-FFF2-40B4-BE49-F238E27FC236}">
                    <a16:creationId xmlns:a16="http://schemas.microsoft.com/office/drawing/2014/main" id="{D7328D39-EFED-482D-ABBF-1AAC31EBADA4}"/>
                  </a:ext>
                </a:extLst>
              </p:cNvPr>
              <p:cNvSpPr/>
              <p:nvPr/>
            </p:nvSpPr>
            <p:spPr>
              <a:xfrm>
                <a:off x="3007312" y="2020153"/>
                <a:ext cx="287999" cy="288001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Calibri" panose="020F0502020204030204"/>
                </a:endParaRPr>
              </a:p>
            </p:txBody>
          </p:sp>
          <p:sp>
            <p:nvSpPr>
              <p:cNvPr id="176" name="node7">
                <a:extLst>
                  <a:ext uri="{FF2B5EF4-FFF2-40B4-BE49-F238E27FC236}">
                    <a16:creationId xmlns:a16="http://schemas.microsoft.com/office/drawing/2014/main" id="{F45D23E1-B420-4C12-90B7-F2C5B6A1D389}"/>
                  </a:ext>
                </a:extLst>
              </p:cNvPr>
              <p:cNvSpPr/>
              <p:nvPr/>
            </p:nvSpPr>
            <p:spPr>
              <a:xfrm>
                <a:off x="3605191" y="2496422"/>
                <a:ext cx="287999" cy="288001"/>
              </a:xfrm>
              <a:prstGeom prst="ellipse">
                <a:avLst/>
              </a:prstGeom>
              <a:ln w="127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45719" tIns="45719" rIns="45719" bIns="45719" numCol="1" spcCol="38100" rtlCol="0" anchor="ctr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</a:pPr>
                <a:endParaRPr kumimoji="0" lang="zh-CN" alt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ea typeface="+mn-ea"/>
                  <a:cs typeface="+mn-cs"/>
                  <a:sym typeface="Calibri" panose="020F0502020204030204"/>
                </a:endParaRPr>
              </a:p>
            </p:txBody>
          </p:sp>
        </p:grp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A0F22D98-B340-42DD-8C6B-396150B32F3B}"/>
                </a:ext>
              </a:extLst>
            </p:cNvPr>
            <p:cNvSpPr txBox="1"/>
            <p:nvPr/>
          </p:nvSpPr>
          <p:spPr>
            <a:xfrm>
              <a:off x="6595021" y="1719023"/>
              <a:ext cx="197674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kumimoji="0" lang="en-US" altLang="zh-CN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Calibri" panose="020F0502020204030204"/>
                </a:rPr>
                <a:t>s</a:t>
              </a:r>
              <a:endPara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endParaRPr>
            </a:p>
          </p:txBody>
        </p:sp>
        <p:sp>
          <p:nvSpPr>
            <p:cNvPr id="314" name="文本框 313">
              <a:extLst>
                <a:ext uri="{FF2B5EF4-FFF2-40B4-BE49-F238E27FC236}">
                  <a16:creationId xmlns:a16="http://schemas.microsoft.com/office/drawing/2014/main" id="{D74D8C04-2406-4E69-9FB6-4D34F2EBDD09}"/>
                </a:ext>
              </a:extLst>
            </p:cNvPr>
            <p:cNvSpPr txBox="1"/>
            <p:nvPr/>
          </p:nvSpPr>
          <p:spPr>
            <a:xfrm>
              <a:off x="5974162" y="1678476"/>
              <a:ext cx="197674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r>
                <a:rPr lang="en-US" altLang="zh-CN" dirty="0"/>
                <a:t>t</a:t>
              </a:r>
              <a:endParaRPr kumimoji="0" lang="zh-CN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 panose="020F0502020204030204"/>
              </a:endParaRPr>
            </a:p>
          </p:txBody>
        </p:sp>
      </p:grpSp>
      <p:sp>
        <p:nvSpPr>
          <p:cNvPr id="315" name="文本框 314">
            <a:extLst>
              <a:ext uri="{FF2B5EF4-FFF2-40B4-BE49-F238E27FC236}">
                <a16:creationId xmlns:a16="http://schemas.microsoft.com/office/drawing/2014/main" id="{92D21104-B959-49D4-A70E-BA763911A86F}"/>
              </a:ext>
            </a:extLst>
          </p:cNvPr>
          <p:cNvSpPr txBox="1"/>
          <p:nvPr/>
        </p:nvSpPr>
        <p:spPr>
          <a:xfrm>
            <a:off x="481397" y="3902980"/>
            <a:ext cx="3799029" cy="116954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i="0" dirty="0">
                <a:solidFill>
                  <a:schemeClr val="tx1"/>
                </a:solidFill>
                <a:latin typeface="Comic Sans MS" panose="030F0702030302020204" pitchFamily="66" charset="0"/>
              </a:rPr>
              <a:t>Similar proof strategies with matrix-tree theorem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i="0" dirty="0">
                <a:solidFill>
                  <a:schemeClr val="tx1"/>
                </a:solidFill>
                <a:latin typeface="Comic Sans MS" panose="030F0702030302020204" pitchFamily="66" charset="0"/>
              </a:rPr>
              <a:t>Cauchy-Binet formula</a:t>
            </a:r>
            <a:endParaRPr lang="en-US" altLang="zh-CN" sz="1400" dirty="0">
              <a:latin typeface="Comic Sans MS" panose="030F0702030302020204" pitchFamily="66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>
                <a:latin typeface="Comic Sans MS" panose="030F0702030302020204" pitchFamily="66" charset="0"/>
              </a:rPr>
              <a:t>Leibniz expansion formula</a:t>
            </a:r>
            <a:endParaRPr lang="zh-CN" altLang="en-US" sz="1400" dirty="0">
              <a:latin typeface="Comic Sans MS" panose="030F0702030302020204" pitchFamily="66" charset="0"/>
            </a:endParaRPr>
          </a:p>
          <a:p>
            <a:pPr marR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sz="1400" i="0" dirty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endParaRPr sz="1400" i="0" dirty="0">
              <a:latin typeface="Comic Sans MS" panose="030F0702030302020204" pitchFamily="66" charset="0"/>
            </a:endParaRPr>
          </a:p>
        </p:txBody>
      </p:sp>
      <p:cxnSp>
        <p:nvCxnSpPr>
          <p:cNvPr id="316" name="直接箭头连接符 315">
            <a:extLst>
              <a:ext uri="{FF2B5EF4-FFF2-40B4-BE49-F238E27FC236}">
                <a16:creationId xmlns:a16="http://schemas.microsoft.com/office/drawing/2014/main" id="{51157BC9-C5C8-44E6-ACF3-7D8639967ECD}"/>
              </a:ext>
            </a:extLst>
          </p:cNvPr>
          <p:cNvCxnSpPr>
            <a:cxnSpLocks/>
          </p:cNvCxnSpPr>
          <p:nvPr/>
        </p:nvCxnSpPr>
        <p:spPr>
          <a:xfrm flipH="1">
            <a:off x="1929375" y="2891093"/>
            <a:ext cx="470164" cy="283959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</p:cxnSp>
      <p:sp>
        <p:nvSpPr>
          <p:cNvPr id="317" name="文本框 316">
            <a:extLst>
              <a:ext uri="{FF2B5EF4-FFF2-40B4-BE49-F238E27FC236}">
                <a16:creationId xmlns:a16="http://schemas.microsoft.com/office/drawing/2014/main" id="{1CAA9A0B-D22F-4F87-AC1A-091D388C9957}"/>
              </a:ext>
            </a:extLst>
          </p:cNvPr>
          <p:cNvSpPr txBox="1"/>
          <p:nvPr/>
        </p:nvSpPr>
        <p:spPr>
          <a:xfrm>
            <a:off x="409972" y="3250688"/>
            <a:ext cx="3018389" cy="52321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just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altLang="zh-CN" sz="1400" dirty="0">
                <a:latin typeface="Comic Sans MS" panose="030F0702030302020204" pitchFamily="66" charset="0"/>
              </a:rPr>
              <a:t>A generalization result of the well-known </a:t>
            </a:r>
            <a:r>
              <a:rPr lang="en-US" altLang="zh-CN" sz="1400" dirty="0">
                <a:solidFill>
                  <a:schemeClr val="accent2"/>
                </a:solidFill>
                <a:latin typeface="Comic Sans MS" panose="030F0702030302020204" pitchFamily="66" charset="0"/>
              </a:rPr>
              <a:t>matrix tree theorem</a:t>
            </a:r>
            <a:endParaRPr sz="1400" dirty="0">
              <a:solidFill>
                <a:schemeClr val="accent2"/>
              </a:solidFill>
            </a:endParaRPr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E2ED29B6-6567-4DA4-AFCE-FC17DBFBA3B4}"/>
              </a:ext>
            </a:extLst>
          </p:cNvPr>
          <p:cNvSpPr/>
          <p:nvPr/>
        </p:nvSpPr>
        <p:spPr>
          <a:xfrm>
            <a:off x="4425265" y="3026325"/>
            <a:ext cx="2780270" cy="1471394"/>
          </a:xfrm>
          <a:prstGeom prst="ellipse">
            <a:avLst/>
          </a:prstGeom>
          <a:noFill/>
          <a:ln w="12700" cap="flat">
            <a:solidFill>
              <a:schemeClr val="accent1"/>
            </a:solidFill>
            <a:prstDash val="sysDot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B659F6BC-3631-47AD-9C25-07C8ABDCA8B1}"/>
              </a:ext>
            </a:extLst>
          </p:cNvPr>
          <p:cNvSpPr/>
          <p:nvPr/>
        </p:nvSpPr>
        <p:spPr>
          <a:xfrm>
            <a:off x="5768660" y="1678476"/>
            <a:ext cx="1262335" cy="813914"/>
          </a:xfrm>
          <a:prstGeom prst="ellipse">
            <a:avLst/>
          </a:prstGeom>
          <a:noFill/>
          <a:ln w="12700" cap="flat">
            <a:solidFill>
              <a:schemeClr val="accent1"/>
            </a:solidFill>
            <a:prstDash val="sysDot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</p:txBody>
      </p:sp>
      <p:sp>
        <p:nvSpPr>
          <p:cNvPr id="83" name="TextBox 4">
            <a:extLst>
              <a:ext uri="{FF2B5EF4-FFF2-40B4-BE49-F238E27FC236}">
                <a16:creationId xmlns:a16="http://schemas.microsoft.com/office/drawing/2014/main" id="{D1DA6DB7-5001-E560-4815-718938A388C2}"/>
              </a:ext>
            </a:extLst>
          </p:cNvPr>
          <p:cNvSpPr txBox="1"/>
          <p:nvPr/>
        </p:nvSpPr>
        <p:spPr>
          <a:xfrm>
            <a:off x="320889" y="275716"/>
            <a:ext cx="8897001" cy="400110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/>
          <a:p>
            <a:pPr>
              <a:defRPr sz="2000" b="1" spc="300">
                <a:solidFill>
                  <a:srgbClr val="2A77E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" sz="2000" b="1" spc="3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2. Our Solutions</a:t>
            </a:r>
            <a:endParaRPr lang="en-US" sz="2000" b="1" spc="300" dirty="0">
              <a:solidFill>
                <a:schemeClr val="tx1"/>
              </a:solidFill>
              <a:latin typeface="Comic Sans MS" panose="030F0702030302020204" pitchFamily="66" charset="0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71567710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48183</TotalTime>
  <Words>1815</Words>
  <Application>Microsoft Macintosh PowerPoint</Application>
  <PresentationFormat>全屏显示(16:9)</PresentationFormat>
  <Paragraphs>419</Paragraphs>
  <Slides>25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5" baseType="lpstr">
      <vt:lpstr>微软雅黑</vt:lpstr>
      <vt:lpstr>微软雅黑 Light</vt:lpstr>
      <vt:lpstr>Arial</vt:lpstr>
      <vt:lpstr>Calibri</vt:lpstr>
      <vt:lpstr>Cambria</vt:lpstr>
      <vt:lpstr>Cambria Math</vt:lpstr>
      <vt:lpstr>Comic Sans MS</vt:lpstr>
      <vt:lpstr>Times New Roman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主视觉（用于老师之间的PPT切换）</dc:title>
  <dc:creator>mh liao</dc:creator>
  <cp:lastModifiedBy>18810070150@163.com</cp:lastModifiedBy>
  <cp:revision>191</cp:revision>
  <dcterms:created xsi:type="dcterms:W3CDTF">2021-07-14T08:15:46Z</dcterms:created>
  <dcterms:modified xsi:type="dcterms:W3CDTF">2022-05-08T01:33:50Z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2052-3.6.1.5768</vt:lpwstr>
  </property>
</Properties>
</file>