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27" r:id="rId2"/>
    <p:sldId id="268" r:id="rId3"/>
    <p:sldId id="264" r:id="rId4"/>
    <p:sldId id="371" r:id="rId5"/>
    <p:sldId id="350" r:id="rId6"/>
    <p:sldId id="355" r:id="rId7"/>
    <p:sldId id="351" r:id="rId8"/>
    <p:sldId id="356" r:id="rId9"/>
    <p:sldId id="357" r:id="rId10"/>
    <p:sldId id="352" r:id="rId11"/>
    <p:sldId id="360" r:id="rId12"/>
    <p:sldId id="362" r:id="rId13"/>
    <p:sldId id="363" r:id="rId14"/>
    <p:sldId id="364" r:id="rId15"/>
    <p:sldId id="365" r:id="rId16"/>
    <p:sldId id="367" r:id="rId17"/>
    <p:sldId id="368" r:id="rId18"/>
    <p:sldId id="354" r:id="rId19"/>
    <p:sldId id="369" r:id="rId20"/>
    <p:sldId id="370" r:id="rId21"/>
    <p:sldId id="344" r:id="rId22"/>
    <p:sldId id="261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7E1"/>
    <a:srgbClr val="FF99CC"/>
    <a:srgbClr val="FFFFFF"/>
    <a:srgbClr val="5A96E8"/>
    <a:srgbClr val="66FFFF"/>
    <a:srgbClr val="402064"/>
    <a:srgbClr val="293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1" autoAdjust="0"/>
    <p:restoredTop sz="94605" autoAdjust="0"/>
  </p:normalViewPr>
  <p:slideViewPr>
    <p:cSldViewPr snapToGrid="0">
      <p:cViewPr>
        <p:scale>
          <a:sx n="146" d="100"/>
          <a:sy n="146" d="100"/>
        </p:scale>
        <p:origin x="8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美昊 廖" userId="51ff55319c2c2718" providerId="LiveId" clId="{2F71AC43-785F-4D4B-962E-30C69987B366}"/>
    <pc:docChg chg="undo custSel addSld delSld modSld">
      <pc:chgData name="美昊 廖" userId="51ff55319c2c2718" providerId="LiveId" clId="{2F71AC43-785F-4D4B-962E-30C69987B366}" dt="2023-05-20T07:57:08.483" v="2262" actId="20577"/>
      <pc:docMkLst>
        <pc:docMk/>
      </pc:docMkLst>
      <pc:sldChg chg="del">
        <pc:chgData name="美昊 廖" userId="51ff55319c2c2718" providerId="LiveId" clId="{2F71AC43-785F-4D4B-962E-30C69987B366}" dt="2023-05-17T08:47:19.507" v="986" actId="2696"/>
        <pc:sldMkLst>
          <pc:docMk/>
          <pc:sldMk cId="1624649724" sldId="263"/>
        </pc:sldMkLst>
      </pc:sldChg>
      <pc:sldChg chg="addSp delSp modSp mod">
        <pc:chgData name="美昊 廖" userId="51ff55319c2c2718" providerId="LiveId" clId="{2F71AC43-785F-4D4B-962E-30C69987B366}" dt="2023-05-20T07:39:18.881" v="2161" actId="20577"/>
        <pc:sldMkLst>
          <pc:docMk/>
          <pc:sldMk cId="1985356868" sldId="264"/>
        </pc:sldMkLst>
        <pc:spChg chg="add del mod">
          <ac:chgData name="美昊 廖" userId="51ff55319c2c2718" providerId="LiveId" clId="{2F71AC43-785F-4D4B-962E-30C69987B366}" dt="2023-05-20T07:13:42.126" v="1365" actId="478"/>
          <ac:spMkLst>
            <pc:docMk/>
            <pc:sldMk cId="1985356868" sldId="264"/>
            <ac:spMk id="2" creationId="{B096BB43-7339-B59D-0177-7C2D58A0D742}"/>
          </ac:spMkLst>
        </pc:spChg>
        <pc:spChg chg="add del mod">
          <ac:chgData name="美昊 廖" userId="51ff55319c2c2718" providerId="LiveId" clId="{2F71AC43-785F-4D4B-962E-30C69987B366}" dt="2023-05-20T07:13:43.507" v="1366" actId="478"/>
          <ac:spMkLst>
            <pc:docMk/>
            <pc:sldMk cId="1985356868" sldId="264"/>
            <ac:spMk id="3" creationId="{EDA48344-F29F-4EE9-F0FC-8167B442243E}"/>
          </ac:spMkLst>
        </pc:spChg>
        <pc:spChg chg="add mod">
          <ac:chgData name="美昊 廖" userId="51ff55319c2c2718" providerId="LiveId" clId="{2F71AC43-785F-4D4B-962E-30C69987B366}" dt="2023-05-20T07:39:18.881" v="2161" actId="20577"/>
          <ac:spMkLst>
            <pc:docMk/>
            <pc:sldMk cId="1985356868" sldId="264"/>
            <ac:spMk id="6" creationId="{A7FDD3D8-0C62-5BB4-8748-604A5E26F229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7" creationId="{B78D929D-90EE-9F18-CED1-457053606ECA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8" creationId="{A2F6CF1A-993F-750F-CBF0-FB8280BBFD36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9" creationId="{DA056EF9-C630-D380-D3C9-F688B95E1491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0" creationId="{317BE389-2AF2-38D2-FD5F-7F21D323D66D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1" creationId="{DECAABD7-B5F9-6B70-6ADC-FF5A023F758F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4" creationId="{8978ABD2-4B1E-3B3B-DD4C-45BD6839795E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5" creationId="{2FFF727E-0F19-353E-4EB0-8698B0164964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6" creationId="{EAF8E737-EC7C-E670-F0ED-AD86EB971542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7" creationId="{0823BFD1-BEF2-5594-EC54-960A4F3DE726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8" creationId="{636BEEF6-ACF6-E330-6F42-840DA2EE8405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19" creationId="{A73F5DC3-1985-83E8-2155-03E8A13273D0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0" creationId="{01699FF6-6684-5D67-454F-BD91A9AF6CA8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1" creationId="{8B1A969E-8ED4-D396-B984-46AD37733E9C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2" creationId="{0325D9FF-9C55-DA16-25E2-6F2E69257B7D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3" creationId="{119E1D5A-5295-F521-F62F-4ACE08072B82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4" creationId="{1114524F-31D7-4256-A27E-131A1DA8F0E7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5" creationId="{0AB1E02F-3E54-8400-C2F8-F0179EB13BD5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6" creationId="{9070A106-EEBB-F36B-7015-8373F683A350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7" creationId="{7823ACD0-4A7A-FD48-39FB-08638EE1C7D9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8" creationId="{D3F89C5A-7BF5-DB29-AF3C-C5DB66736E08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29" creationId="{1095C8CE-D51E-1D60-9017-7BC7AB9BD717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0" creationId="{00A90F69-7BCF-EE78-2343-6DED3A7F1182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1" creationId="{2E216CB3-53C7-30B1-8D59-70417FD35A3C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2" creationId="{60A81F8B-5417-B728-D443-A22B8A8DF7A8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3" creationId="{70E5B6B8-3461-3269-4A27-938FA8249EF6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4" creationId="{7817DE13-7C77-F24C-DA26-A6035A882E38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5" creationId="{3CF1716A-D258-4580-9D9D-E1A27FAA3502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6" creationId="{332F19C1-6D3E-5A27-6EEF-AF34E55037ED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7" creationId="{EC42FF6F-5CCC-BBDA-04C3-0EF7F0CC68EE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8" creationId="{DF6966AE-00F9-9E87-1D3D-7C1D7C4BDC10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39" creationId="{425CD18E-0E92-126C-7E6A-BF706822C623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0" creationId="{ECDED574-939F-9754-8F94-FC87E1C7011A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1" creationId="{78B216E1-D99A-3CCC-2384-8095ECB33BEF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2" creationId="{77C21D38-2DCA-7E8D-9832-84375CFBA1B0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3" creationId="{8BF94C76-86BC-F2E7-6D73-9C4B04A1C4C3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4" creationId="{A02819D9-E22E-9778-158B-9C42357D216D}"/>
          </ac:spMkLst>
        </pc:spChg>
        <pc:spChg chg="mod">
          <ac:chgData name="美昊 廖" userId="51ff55319c2c2718" providerId="LiveId" clId="{2F71AC43-785F-4D4B-962E-30C69987B366}" dt="2023-05-17T08:14:59.792" v="79"/>
          <ac:spMkLst>
            <pc:docMk/>
            <pc:sldMk cId="1985356868" sldId="264"/>
            <ac:spMk id="45" creationId="{4F5A74AA-55A9-EC7D-738B-3463882128A0}"/>
          </ac:spMkLst>
        </pc:spChg>
        <pc:spChg chg="add mod">
          <ac:chgData name="美昊 廖" userId="51ff55319c2c2718" providerId="LiveId" clId="{2F71AC43-785F-4D4B-962E-30C69987B366}" dt="2023-05-17T08:29:22.076" v="501" actId="1076"/>
          <ac:spMkLst>
            <pc:docMk/>
            <pc:sldMk cId="1985356868" sldId="264"/>
            <ac:spMk id="46" creationId="{22348BD7-8564-CFE1-C676-72C4AD94E5FE}"/>
          </ac:spMkLst>
        </pc:spChg>
        <pc:spChg chg="add mod">
          <ac:chgData name="美昊 廖" userId="51ff55319c2c2718" providerId="LiveId" clId="{2F71AC43-785F-4D4B-962E-30C69987B366}" dt="2023-05-17T08:29:47.792" v="549" actId="1036"/>
          <ac:spMkLst>
            <pc:docMk/>
            <pc:sldMk cId="1985356868" sldId="264"/>
            <ac:spMk id="47" creationId="{E297D335-5995-9B77-74B4-9A3CDD76C389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61" creationId="{F8CA7403-3464-44C6-2EFC-B5DA105FE5F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62" creationId="{C0E3DCAD-EAD1-E39C-B15F-724F4DDFC8DD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63" creationId="{A1BD8267-87BD-1B73-2562-CAD864711D35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68" creationId="{E0C337C7-7FE5-E9B0-9FB8-5CD9D45476F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0" creationId="{E163BEF3-AA04-7909-076F-76E13092A8B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1" creationId="{E7B68930-71EE-EA73-A5A1-70C6DBC542E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2" creationId="{657B556E-D4DA-14A6-AAE0-D7AC326ACDA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3" creationId="{48738FBF-C151-FA8D-BD4B-0C572CE4351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4" creationId="{6E81FD34-2BA6-39FF-AA1F-2B1F14F362C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75" creationId="{18333B4D-E391-64FA-CA9F-21A0205A07C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82" creationId="{35223869-4407-67A5-0596-3C83936927E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84" creationId="{43A89595-9A37-10BE-07E3-3DFAD7B95706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88" creationId="{8D59657C-02B3-E793-4F50-594D915EAE8C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89" creationId="{E7D7A084-7F3A-2D46-706D-07D4E71C1F44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0" creationId="{234065F9-E6C8-0BD8-1D77-5EDE9830375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2" creationId="{C31EE50B-361B-104D-04EF-89AC515E9BB4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3" creationId="{0E889028-78FF-A499-A136-1FDE1F76918A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5" creationId="{9ED47FE7-917F-4A20-13F2-03A83988E09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6" creationId="{79C9744D-602E-13FF-F85C-4F6BA925D6C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7" creationId="{C035AEE1-F2BE-6AA8-587C-4E76BADF3503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99" creationId="{8695879D-A24F-1995-AE37-1725FA41148F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0" creationId="{BB3B94A8-F6C6-9946-CDD4-756C3483E4CD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2" creationId="{4730F39D-AFB2-B660-8E97-0FA0CED5194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3" creationId="{7B50FDC8-C4C6-B45F-2857-987C8116EA07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5" creationId="{5CE4A5DB-4672-8FF4-D09D-7730D848D75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6" creationId="{5B0A406F-6AB7-5FFC-C994-88D29E5AE1E5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7" creationId="{31BF164A-B743-7B91-FFC9-2A9AB7F21BB2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8" creationId="{7ED056AC-DA00-BE65-BA81-B2E49E459E41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09" creationId="{1D8FBAAF-08BA-1817-6DD6-382B9CDA641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1" creationId="{93BE2B0E-9B15-E7B7-9B83-3B3213341160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2" creationId="{657698CC-C5E8-2038-8207-E1060C2B4E7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3" creationId="{3290009E-8C48-41A5-62D8-CE9AECE77E52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4" creationId="{BA528930-B99C-81A0-72D3-09E49D23A349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5" creationId="{01F4F30B-073A-BD8E-1D5D-19BFBDF71B16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19" creationId="{1041EC17-3D94-C249-3523-A2EEA33346E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20" creationId="{7B8A7773-C63B-7E11-415F-E3252A56A13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121" creationId="{507C717B-1A2A-D1A0-5B93-10D527C7FE5A}"/>
          </ac:spMkLst>
        </pc:spChg>
        <pc:spChg chg="mod">
          <ac:chgData name="美昊 廖" userId="51ff55319c2c2718" providerId="LiveId" clId="{2F71AC43-785F-4D4B-962E-30C69987B366}" dt="2023-05-20T07:13:13.123" v="1358"/>
          <ac:spMkLst>
            <pc:docMk/>
            <pc:sldMk cId="1985356868" sldId="264"/>
            <ac:spMk id="151" creationId="{D2EF3833-428F-4388-938D-FBAD59BE2732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48" creationId="{07A7E7D6-3C81-18FD-71DB-C761033CC7AA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49" creationId="{66647046-33BE-B41B-5A0D-71843F37768E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0" creationId="{04C1D221-C6FE-FC1C-CCDA-F837C690C63C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1" creationId="{5A54651C-7582-EDCC-42C2-070161F18FA8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2" creationId="{09902BC0-3F12-71B1-1CDA-73362B8EA536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3" creationId="{A0D0E88A-B96E-3643-84FB-EDB4B9EAF7ED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4" creationId="{085F15E6-7448-0108-4C52-F582786EA33E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5" creationId="{EE39DBFF-F7D9-1EFE-68C9-B0243A150A80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6" creationId="{A5400DF7-800F-0205-B551-69B1CBF75839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7" creationId="{C7C9A960-43F4-29C1-5FAF-2D90F7EFC8FF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58" creationId="{7C278A23-DAA8-7850-9B07-2751CFF47C37}"/>
          </ac:spMkLst>
        </pc:spChg>
        <pc:spChg chg="mod">
          <ac:chgData name="美昊 廖" userId="51ff55319c2c2718" providerId="LiveId" clId="{2F71AC43-785F-4D4B-962E-30C69987B366}" dt="2023-05-17T08:26:32.838" v="301" actId="1076"/>
          <ac:spMkLst>
            <pc:docMk/>
            <pc:sldMk cId="1985356868" sldId="264"/>
            <ac:spMk id="478" creationId="{A5859914-28C0-4AD6-9FCD-C72E797AD768}"/>
          </ac:spMkLst>
        </pc:spChg>
        <pc:spChg chg="mod">
          <ac:chgData name="美昊 廖" userId="51ff55319c2c2718" providerId="LiveId" clId="{2F71AC43-785F-4D4B-962E-30C69987B366}" dt="2023-05-17T08:26:54.852" v="304" actId="1076"/>
          <ac:spMkLst>
            <pc:docMk/>
            <pc:sldMk cId="1985356868" sldId="264"/>
            <ac:spMk id="479" creationId="{5A31C1D8-64A1-461E-9E43-3767176D4E3D}"/>
          </ac:spMkLst>
        </pc:spChg>
        <pc:spChg chg="mod">
          <ac:chgData name="美昊 廖" userId="51ff55319c2c2718" providerId="LiveId" clId="{2F71AC43-785F-4D4B-962E-30C69987B366}" dt="2023-05-20T07:30:24.265" v="2044" actId="20577"/>
          <ac:spMkLst>
            <pc:docMk/>
            <pc:sldMk cId="1985356868" sldId="264"/>
            <ac:spMk id="480" creationId="{8852CB43-69BA-4449-B627-B16D04207E3E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2" creationId="{4D525592-982D-0F2A-2A36-CFC5AD15D2EF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3" creationId="{A9192E6D-50C6-7C67-A2EC-FE4E34E6D24B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4" creationId="{728CE0C3-8764-DCD5-A16B-CB7390BC7B16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5" creationId="{C5C34F41-398D-0FBE-D90F-40E14EF0B440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6" creationId="{F908B74E-ACC0-9F3E-226B-76AB514C8A00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7" creationId="{E07DAC2E-4BA1-DC52-BEA5-9A8346B27083}"/>
          </ac:spMkLst>
        </pc:spChg>
        <pc:spChg chg="mod">
          <ac:chgData name="美昊 廖" userId="51ff55319c2c2718" providerId="LiveId" clId="{2F71AC43-785F-4D4B-962E-30C69987B366}" dt="2023-05-17T08:27:47.796" v="325"/>
          <ac:spMkLst>
            <pc:docMk/>
            <pc:sldMk cId="1985356868" sldId="264"/>
            <ac:spMk id="498" creationId="{4E4463BC-BF0A-9BA5-CFCB-10B4D46EB116}"/>
          </ac:spMkLst>
        </pc:spChg>
        <pc:grpChg chg="del">
          <ac:chgData name="美昊 廖" userId="51ff55319c2c2718" providerId="LiveId" clId="{2F71AC43-785F-4D4B-962E-30C69987B366}" dt="2023-05-17T08:14:59.372" v="78" actId="478"/>
          <ac:grpSpMkLst>
            <pc:docMk/>
            <pc:sldMk cId="1985356868" sldId="264"/>
            <ac:grpSpMk id="3" creationId="{340C385C-97A1-4CE3-8E9B-952418881773}"/>
          </ac:grpSpMkLst>
        </pc:grpChg>
        <pc:grpChg chg="add del mod">
          <ac:chgData name="美昊 廖" userId="51ff55319c2c2718" providerId="LiveId" clId="{2F71AC43-785F-4D4B-962E-30C69987B366}" dt="2023-05-17T08:30:45.594" v="560" actId="478"/>
          <ac:grpSpMkLst>
            <pc:docMk/>
            <pc:sldMk cId="1985356868" sldId="264"/>
            <ac:grpSpMk id="4" creationId="{EA9A1F47-9978-EDC5-8C70-518AB8050885}"/>
          </ac:grpSpMkLst>
        </pc:grpChg>
        <pc:grpChg chg="mod">
          <ac:chgData name="美昊 廖" userId="51ff55319c2c2718" providerId="LiveId" clId="{2F71AC43-785F-4D4B-962E-30C69987B366}" dt="2023-05-17T08:14:59.792" v="79"/>
          <ac:grpSpMkLst>
            <pc:docMk/>
            <pc:sldMk cId="1985356868" sldId="264"/>
            <ac:grpSpMk id="5" creationId="{6DAE942D-4D8F-ED6C-D2CD-3537B48050C5}"/>
          </ac:grpSpMkLst>
        </pc:grpChg>
        <pc:grpChg chg="mod">
          <ac:chgData name="美昊 廖" userId="51ff55319c2c2718" providerId="LiveId" clId="{2F71AC43-785F-4D4B-962E-30C69987B366}" dt="2023-05-17T08:14:59.792" v="79"/>
          <ac:grpSpMkLst>
            <pc:docMk/>
            <pc:sldMk cId="1985356868" sldId="264"/>
            <ac:grpSpMk id="6" creationId="{EB3A740F-4DB1-7EC3-D882-7B14A18261E4}"/>
          </ac:grpSpMkLst>
        </pc:grpChg>
        <pc:grpChg chg="mod">
          <ac:chgData name="美昊 廖" userId="51ff55319c2c2718" providerId="LiveId" clId="{2F71AC43-785F-4D4B-962E-30C69987B366}" dt="2023-05-17T08:14:59.792" v="79"/>
          <ac:grpSpMkLst>
            <pc:docMk/>
            <pc:sldMk cId="1985356868" sldId="264"/>
            <ac:grpSpMk id="12" creationId="{96E3A180-FCF8-81E7-046A-7D7437303C29}"/>
          </ac:grpSpMkLst>
        </pc:grpChg>
        <pc:grpChg chg="mod">
          <ac:chgData name="美昊 廖" userId="51ff55319c2c2718" providerId="LiveId" clId="{2F71AC43-785F-4D4B-962E-30C69987B366}" dt="2023-05-17T08:14:59.792" v="79"/>
          <ac:grpSpMkLst>
            <pc:docMk/>
            <pc:sldMk cId="1985356868" sldId="264"/>
            <ac:grpSpMk id="13" creationId="{10AA332B-120A-ABE0-2B01-D53C29A733B7}"/>
          </ac:grpSpMkLst>
        </pc:grpChg>
        <pc:grpChg chg="add mod">
          <ac:chgData name="美昊 廖" userId="51ff55319c2c2718" providerId="LiveId" clId="{2F71AC43-785F-4D4B-962E-30C69987B366}" dt="2023-05-17T08:28:05.192" v="397" actId="1038"/>
          <ac:grpSpMkLst>
            <pc:docMk/>
            <pc:sldMk cId="1985356868" sldId="264"/>
            <ac:grpSpMk id="48" creationId="{1FD734B8-FE5B-6B6A-B504-BF4C91BAAA20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4" creationId="{E64A0725-DC18-8842-0927-9443BFAF2CDD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5" creationId="{CCDA21EA-04E1-7B45-BBAC-C82EA7654659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6" creationId="{C0BDF7DE-1759-270D-F57A-D4BEF3104623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7" creationId="{7C76FD82-AA54-3863-ED3B-1CD8BACA7DD6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8" creationId="{BBDA6016-FAEE-B3C4-1E19-853C564ADB3E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59" creationId="{58CC35E1-FB37-AE00-C489-06AAA4396916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60" creationId="{CAAD5814-7677-B3C4-A4DA-8CF8199363FA}"/>
          </ac:grpSpMkLst>
        </pc:grpChg>
        <pc:grpChg chg="del mod">
          <ac:chgData name="美昊 廖" userId="51ff55319c2c2718" providerId="LiveId" clId="{2F71AC43-785F-4D4B-962E-30C69987B366}" dt="2023-05-17T08:26:43.300" v="303" actId="478"/>
          <ac:grpSpMkLst>
            <pc:docMk/>
            <pc:sldMk cId="1985356868" sldId="264"/>
            <ac:grpSpMk id="69" creationId="{55375E0C-0EAB-4716-9D80-587BB160D199}"/>
          </ac:grpSpMkLst>
        </pc:grpChg>
        <pc:grpChg chg="add mod">
          <ac:chgData name="美昊 廖" userId="51ff55319c2c2718" providerId="LiveId" clId="{2F71AC43-785F-4D4B-962E-30C69987B366}" dt="2023-05-17T08:28:05.192" v="397" actId="1038"/>
          <ac:grpSpMkLst>
            <pc:docMk/>
            <pc:sldMk cId="1985356868" sldId="264"/>
            <ac:grpSpMk id="459" creationId="{D272E429-ACC1-5D16-7CF3-255674E4C68A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60" creationId="{6275D4BB-5169-9F18-53AB-A5EF2FF3FCD1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61" creationId="{FE47E5A9-B29A-ABD1-2EA2-2FF778F3389D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62" creationId="{B1C1A6B5-5EE0-E2B9-A611-C9C4CFD80309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63" creationId="{4AFB0D7C-1BE8-2FF4-7A13-69516033263F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64" creationId="{60058AB6-CAB6-F1F9-A85D-55BA71B1BE7C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74" creationId="{780AC945-BDDB-D8BF-C59B-BF90803B73D8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1" creationId="{23663257-AF1D-B9D3-F4F6-C8882E0AE6BD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2" creationId="{48E02939-BE52-BE83-E2D5-3ED3A0A8E349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3" creationId="{BCC17C6F-C9D5-F2BD-8B66-BD110C1B6DCF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4" creationId="{A5EDA024-405A-4111-C5DB-2C4255FDD002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5" creationId="{26F965A8-A522-5681-EE4E-CC8569639464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6" creationId="{B7415F84-EEAA-5D46-2F17-DCD7C4126202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7" creationId="{BCDA1480-F1D6-4B85-F931-A9F6CF7DB263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8" creationId="{D226B61A-841C-45BD-082D-C5869B50BC6B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89" creationId="{8542F15F-7F2F-7DEF-BE29-1B764B2EE50C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90" creationId="{DAEB0EB0-FC4A-1225-C927-00058AF10816}"/>
          </ac:grpSpMkLst>
        </pc:grpChg>
        <pc:grpChg chg="mod">
          <ac:chgData name="美昊 廖" userId="51ff55319c2c2718" providerId="LiveId" clId="{2F71AC43-785F-4D4B-962E-30C69987B366}" dt="2023-05-17T08:27:47.796" v="325"/>
          <ac:grpSpMkLst>
            <pc:docMk/>
            <pc:sldMk cId="1985356868" sldId="264"/>
            <ac:grpSpMk id="491" creationId="{629BD597-8E64-B71C-FE90-5D33D6F8B9E6}"/>
          </ac:grpSpMkLst>
        </pc:grpChg>
        <pc:picChg chg="add mod">
          <ac:chgData name="美昊 廖" userId="51ff55319c2c2718" providerId="LiveId" clId="{2F71AC43-785F-4D4B-962E-30C69987B366}" dt="2023-05-20T07:13:26.229" v="1362" actId="1076"/>
          <ac:picMkLst>
            <pc:docMk/>
            <pc:sldMk cId="1985356868" sldId="264"/>
            <ac:picMk id="5" creationId="{8BA482DE-0C18-503D-AC6E-93909F4C586A}"/>
          </ac:picMkLst>
        </pc:pic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49" creationId="{67E79C6C-A0F2-B247-62BC-E0E30CE31F5C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" creationId="{44F9E1E4-E2CC-5E0C-3E71-0F4103E49C14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1" creationId="{19466454-55C8-C08E-5839-4E920FD4FAEF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2" creationId="{B39C2545-D453-387E-B540-A2217EC08F2B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3" creationId="{113849A0-3541-8B4E-E830-58F7F8B22FDC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64" creationId="{0A0AF589-78D7-A9CC-FED7-5EE150D9DA07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65" creationId="{655FFDF8-2C6A-A3C2-8D1F-3B6FFB44DD30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66" creationId="{FFC9DC15-1284-1A02-E822-38A799DB18EF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67" creationId="{78C455AE-6F92-5E8B-33D3-0CAF00847215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83" creationId="{8791AE6D-31E0-4DFE-ACC4-DB5886C0801B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85" creationId="{1A9C0604-338E-4827-81D2-9AB1B1A4EE90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86" creationId="{96FD7C5E-A43D-4069-BA80-4D0735C89825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91" creationId="{25D48877-8276-4374-8C35-AD17B82716AA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94" creationId="{9AA5DECC-7989-408F-AC23-6BCB6519206F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98" creationId="{C0D89FEB-6ED4-487F-A04B-2B6280496C24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101" creationId="{A2492156-D9D2-406D-AFB4-FE0707F4AC98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104" creationId="{6260563C-71BE-4723-B764-5CCD9C55B134}"/>
          </ac:cxnSpMkLst>
        </pc:cxnChg>
        <pc:cxnChg chg="mod">
          <ac:chgData name="美昊 廖" userId="51ff55319c2c2718" providerId="LiveId" clId="{2F71AC43-785F-4D4B-962E-30C69987B366}" dt="2023-05-17T08:26:43.300" v="303" actId="478"/>
          <ac:cxnSpMkLst>
            <pc:docMk/>
            <pc:sldMk cId="1985356868" sldId="264"/>
            <ac:cxnSpMk id="110" creationId="{B7EEB88E-729A-40CA-B6F5-A959FCBDA604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499" creationId="{4164BFA7-B8D0-2240-24D7-0CCC2945B183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0" creationId="{35CA8D48-6AC8-2034-AE19-BEE8A185DCE8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1" creationId="{6D5DFED2-D815-5A9F-4CA1-4C9A4520C77C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2" creationId="{67569DAA-1902-1B94-53EB-8AFA38247EA6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3" creationId="{0E5FDFAA-17B6-0E7F-13A7-F9BB90E7F8F1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4" creationId="{FA12A7C9-92F5-6B75-7981-BA8B9B33A6D2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5" creationId="{8EEE21A3-89DE-60E6-78F6-C24ADD4DC526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6" creationId="{148DB9D9-28EF-FB78-01C2-F54F9ECF9DC3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7" creationId="{B6DA30B8-E12E-0975-D547-D0D2D1D91707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8" creationId="{5C0B9462-03DF-EE93-B5C4-0E99E6E63CCB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09" creationId="{3A8E0D7D-F772-7E7B-BEFC-8EF19C090EC3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10" creationId="{BA107881-DB21-89F7-D272-CD74029D6919}"/>
          </ac:cxnSpMkLst>
        </pc:cxnChg>
        <pc:cxnChg chg="mod">
          <ac:chgData name="美昊 廖" userId="51ff55319c2c2718" providerId="LiveId" clId="{2F71AC43-785F-4D4B-962E-30C69987B366}" dt="2023-05-17T08:27:47.796" v="325"/>
          <ac:cxnSpMkLst>
            <pc:docMk/>
            <pc:sldMk cId="1985356868" sldId="264"/>
            <ac:cxnSpMk id="511" creationId="{536D97CF-97EE-6D5E-E1CF-792BBA52C5E3}"/>
          </ac:cxnSpMkLst>
        </pc:cxnChg>
      </pc:sldChg>
      <pc:sldChg chg="del">
        <pc:chgData name="美昊 廖" userId="51ff55319c2c2718" providerId="LiveId" clId="{2F71AC43-785F-4D4B-962E-30C69987B366}" dt="2023-05-17T08:47:12.221" v="980" actId="2696"/>
        <pc:sldMkLst>
          <pc:docMk/>
          <pc:sldMk cId="3762902129" sldId="265"/>
        </pc:sldMkLst>
      </pc:sldChg>
      <pc:sldChg chg="del">
        <pc:chgData name="美昊 廖" userId="51ff55319c2c2718" providerId="LiveId" clId="{2F71AC43-785F-4D4B-962E-30C69987B366}" dt="2023-05-17T08:47:12.244" v="982" actId="2696"/>
        <pc:sldMkLst>
          <pc:docMk/>
          <pc:sldMk cId="3153969728" sldId="267"/>
        </pc:sldMkLst>
      </pc:sldChg>
      <pc:sldChg chg="addSp delSp modSp mod">
        <pc:chgData name="美昊 廖" userId="51ff55319c2c2718" providerId="LiveId" clId="{2F71AC43-785F-4D4B-962E-30C69987B366}" dt="2023-05-17T08:40:56.585" v="718" actId="1076"/>
        <pc:sldMkLst>
          <pc:docMk/>
          <pc:sldMk cId="2761433492" sldId="268"/>
        </pc:sldMkLst>
        <pc:spChg chg="del">
          <ac:chgData name="美昊 廖" userId="51ff55319c2c2718" providerId="LiveId" clId="{2F71AC43-785F-4D4B-962E-30C69987B366}" dt="2023-05-17T08:40:31.780" v="714" actId="478"/>
          <ac:spMkLst>
            <pc:docMk/>
            <pc:sldMk cId="2761433492" sldId="268"/>
            <ac:spMk id="3" creationId="{9CC3578F-419C-4991-9BD5-6A46ABC83F91}"/>
          </ac:spMkLst>
        </pc:spChg>
        <pc:spChg chg="add mod">
          <ac:chgData name="美昊 廖" userId="51ff55319c2c2718" providerId="LiveId" clId="{2F71AC43-785F-4D4B-962E-30C69987B366}" dt="2023-05-17T08:26:11.157" v="299" actId="2711"/>
          <ac:spMkLst>
            <pc:docMk/>
            <pc:sldMk cId="2761433492" sldId="268"/>
            <ac:spMk id="5" creationId="{F22A45A3-9898-134F-2241-2271A86E1884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7" creationId="{D3D2F125-32BF-FB5C-6F96-A7755BF31415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9" creationId="{5C205CBB-DBD1-9FA8-8555-66ED0CC6ED04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0" creationId="{AE5A1645-740A-3FFD-E703-9967016AD02E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1" creationId="{DAE61658-CA71-C262-6787-A1D2BC011C4A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6" creationId="{5D79C618-A63C-EA35-1F1B-60F747619696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7" creationId="{A7F85730-2A3C-9231-13E7-3A74479044DE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8" creationId="{723D4ACA-3AAE-3032-9C36-5E4632B38A49}"/>
          </ac:spMkLst>
        </pc:spChg>
        <pc:spChg chg="mod">
          <ac:chgData name="美昊 廖" userId="51ff55319c2c2718" providerId="LiveId" clId="{2F71AC43-785F-4D4B-962E-30C69987B366}" dt="2023-05-17T08:40:26.454" v="712"/>
          <ac:spMkLst>
            <pc:docMk/>
            <pc:sldMk cId="2761433492" sldId="268"/>
            <ac:spMk id="19" creationId="{89BB7399-130F-01D7-C997-EFCF8C6EC941}"/>
          </ac:spMkLst>
        </pc:spChg>
        <pc:spChg chg="add mod">
          <ac:chgData name="美昊 廖" userId="51ff55319c2c2718" providerId="LiveId" clId="{2F71AC43-785F-4D4B-962E-30C69987B366}" dt="2023-05-17T08:40:56.585" v="718" actId="1076"/>
          <ac:spMkLst>
            <pc:docMk/>
            <pc:sldMk cId="2761433492" sldId="268"/>
            <ac:spMk id="20" creationId="{9BCC96B8-C611-08FC-45D3-58CE2F0CAC51}"/>
          </ac:spMkLst>
        </pc:spChg>
        <pc:spChg chg="add mod">
          <ac:chgData name="美昊 廖" userId="51ff55319c2c2718" providerId="LiveId" clId="{2F71AC43-785F-4D4B-962E-30C69987B366}" dt="2023-05-17T08:40:49.518" v="717" actId="1076"/>
          <ac:spMkLst>
            <pc:docMk/>
            <pc:sldMk cId="2761433492" sldId="268"/>
            <ac:spMk id="21" creationId="{2854FF07-0EF3-4CA5-F9BE-16838CFF705B}"/>
          </ac:spMkLst>
        </pc:spChg>
        <pc:spChg chg="mod">
          <ac:chgData name="美昊 廖" userId="51ff55319c2c2718" providerId="LiveId" clId="{2F71AC43-785F-4D4B-962E-30C69987B366}" dt="2023-05-17T08:21:29.694" v="221" actId="20577"/>
          <ac:spMkLst>
            <pc:docMk/>
            <pc:sldMk cId="2761433492" sldId="268"/>
            <ac:spMk id="39" creationId="{22659CDF-456F-4C1E-9282-7E9B143129AD}"/>
          </ac:spMkLst>
        </pc:spChg>
        <pc:spChg chg="mod">
          <ac:chgData name="美昊 廖" userId="51ff55319c2c2718" providerId="LiveId" clId="{2F71AC43-785F-4D4B-962E-30C69987B366}" dt="2023-05-17T08:19:13.827" v="199" actId="20577"/>
          <ac:spMkLst>
            <pc:docMk/>
            <pc:sldMk cId="2761433492" sldId="268"/>
            <ac:spMk id="41" creationId="{B9B8FECD-0D56-430F-B277-8B6FE0F375F1}"/>
          </ac:spMkLst>
        </pc:spChg>
        <pc:spChg chg="mod">
          <ac:chgData name="美昊 廖" userId="51ff55319c2c2718" providerId="LiveId" clId="{2F71AC43-785F-4D4B-962E-30C69987B366}" dt="2023-05-17T08:21:29.694" v="221" actId="20577"/>
          <ac:spMkLst>
            <pc:docMk/>
            <pc:sldMk cId="2761433492" sldId="268"/>
            <ac:spMk id="43" creationId="{E3448296-D49F-4C90-BD0B-681E5EE366BF}"/>
          </ac:spMkLst>
        </pc:spChg>
        <pc:spChg chg="mod">
          <ac:chgData name="美昊 廖" userId="51ff55319c2c2718" providerId="LiveId" clId="{2F71AC43-785F-4D4B-962E-30C69987B366}" dt="2023-05-17T08:26:17.639" v="300" actId="2711"/>
          <ac:spMkLst>
            <pc:docMk/>
            <pc:sldMk cId="2761433492" sldId="268"/>
            <ac:spMk id="44" creationId="{F3B77828-14F8-4CD2-8219-2688901F3926}"/>
          </ac:spMkLst>
        </pc:spChg>
        <pc:spChg chg="mod">
          <ac:chgData name="美昊 廖" userId="51ff55319c2c2718" providerId="LiveId" clId="{2F71AC43-785F-4D4B-962E-30C69987B366}" dt="2023-05-17T08:21:29.694" v="221" actId="20577"/>
          <ac:spMkLst>
            <pc:docMk/>
            <pc:sldMk cId="2761433492" sldId="268"/>
            <ac:spMk id="46" creationId="{A008B4D3-8C0B-4361-B6B8-EC461B6D3359}"/>
          </ac:spMkLst>
        </pc:spChg>
        <pc:spChg chg="mod">
          <ac:chgData name="美昊 廖" userId="51ff55319c2c2718" providerId="LiveId" clId="{2F71AC43-785F-4D4B-962E-30C69987B366}" dt="2023-05-17T08:21:29.694" v="221" actId="20577"/>
          <ac:spMkLst>
            <pc:docMk/>
            <pc:sldMk cId="2761433492" sldId="268"/>
            <ac:spMk id="47" creationId="{15341400-92F8-4EBF-A402-E6A63B44D288}"/>
          </ac:spMkLst>
        </pc:spChg>
        <pc:grpChg chg="mod">
          <ac:chgData name="美昊 廖" userId="51ff55319c2c2718" providerId="LiveId" clId="{2F71AC43-785F-4D4B-962E-30C69987B366}" dt="2023-05-17T08:21:29.694" v="221" actId="20577"/>
          <ac:grpSpMkLst>
            <pc:docMk/>
            <pc:sldMk cId="2761433492" sldId="268"/>
            <ac:grpSpMk id="4" creationId="{1159D57F-4F5E-49D9-B436-AF20A9AC3A98}"/>
          </ac:grpSpMkLst>
        </pc:grpChg>
        <pc:grpChg chg="add mod">
          <ac:chgData name="美昊 廖" userId="51ff55319c2c2718" providerId="LiveId" clId="{2F71AC43-785F-4D4B-962E-30C69987B366}" dt="2023-05-17T08:40:29.409" v="713" actId="1076"/>
          <ac:grpSpMkLst>
            <pc:docMk/>
            <pc:sldMk cId="2761433492" sldId="268"/>
            <ac:grpSpMk id="6" creationId="{71E1BF8A-D20E-E16E-B1E2-14E23C56BAA6}"/>
          </ac:grpSpMkLst>
        </pc:grpChg>
        <pc:grpChg chg="del">
          <ac:chgData name="美昊 廖" userId="51ff55319c2c2718" providerId="LiveId" clId="{2F71AC43-785F-4D4B-962E-30C69987B366}" dt="2023-05-17T08:40:25.578" v="711" actId="478"/>
          <ac:grpSpMkLst>
            <pc:docMk/>
            <pc:sldMk cId="2761433492" sldId="268"/>
            <ac:grpSpMk id="69" creationId="{55375E0C-0EAB-4716-9D80-587BB160D199}"/>
          </ac:grpSpMkLst>
        </pc:grpChg>
        <pc:cxnChg chg="mod">
          <ac:chgData name="美昊 廖" userId="51ff55319c2c2718" providerId="LiveId" clId="{2F71AC43-785F-4D4B-962E-30C69987B366}" dt="2023-05-17T08:21:29.694" v="221" actId="20577"/>
          <ac:cxnSpMkLst>
            <pc:docMk/>
            <pc:sldMk cId="2761433492" sldId="268"/>
            <ac:cxnSpMk id="8" creationId="{EA1D8F6A-4571-46C6-A26E-29BF2BB13901}"/>
          </ac:cxnSpMkLst>
        </pc:cxnChg>
        <pc:cxnChg chg="mod">
          <ac:chgData name="美昊 廖" userId="51ff55319c2c2718" providerId="LiveId" clId="{2F71AC43-785F-4D4B-962E-30C69987B366}" dt="2023-05-17T08:40:26.454" v="712"/>
          <ac:cxnSpMkLst>
            <pc:docMk/>
            <pc:sldMk cId="2761433492" sldId="268"/>
            <ac:cxnSpMk id="12" creationId="{79B7C3E2-0ED4-A6B9-C251-94E9191B17BB}"/>
          </ac:cxnSpMkLst>
        </pc:cxnChg>
        <pc:cxnChg chg="mod">
          <ac:chgData name="美昊 廖" userId="51ff55319c2c2718" providerId="LiveId" clId="{2F71AC43-785F-4D4B-962E-30C69987B366}" dt="2023-05-17T08:40:26.454" v="712"/>
          <ac:cxnSpMkLst>
            <pc:docMk/>
            <pc:sldMk cId="2761433492" sldId="268"/>
            <ac:cxnSpMk id="13" creationId="{A66DF3A0-068A-ADF5-4671-E23957EDE792}"/>
          </ac:cxnSpMkLst>
        </pc:cxnChg>
        <pc:cxnChg chg="mod">
          <ac:chgData name="美昊 廖" userId="51ff55319c2c2718" providerId="LiveId" clId="{2F71AC43-785F-4D4B-962E-30C69987B366}" dt="2023-05-17T08:40:26.454" v="712"/>
          <ac:cxnSpMkLst>
            <pc:docMk/>
            <pc:sldMk cId="2761433492" sldId="268"/>
            <ac:cxnSpMk id="14" creationId="{D4FC95BF-1D1D-A241-A563-2AFEEF04DB9A}"/>
          </ac:cxnSpMkLst>
        </pc:cxnChg>
        <pc:cxnChg chg="mod">
          <ac:chgData name="美昊 廖" userId="51ff55319c2c2718" providerId="LiveId" clId="{2F71AC43-785F-4D4B-962E-30C69987B366}" dt="2023-05-17T08:40:26.454" v="712"/>
          <ac:cxnSpMkLst>
            <pc:docMk/>
            <pc:sldMk cId="2761433492" sldId="268"/>
            <ac:cxnSpMk id="15" creationId="{F84C7DB0-D12F-1375-0642-0661038E48F0}"/>
          </ac:cxnSpMkLst>
        </pc:cxnChg>
        <pc:cxnChg chg="mod">
          <ac:chgData name="美昊 廖" userId="51ff55319c2c2718" providerId="LiveId" clId="{2F71AC43-785F-4D4B-962E-30C69987B366}" dt="2023-05-17T08:21:29.694" v="221" actId="20577"/>
          <ac:cxnSpMkLst>
            <pc:docMk/>
            <pc:sldMk cId="2761433492" sldId="268"/>
            <ac:cxnSpMk id="48" creationId="{5C031D72-23B1-45C9-BFA8-5F0045CEE9A8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83" creationId="{8791AE6D-31E0-4DFE-ACC4-DB5886C0801B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85" creationId="{1A9C0604-338E-4827-81D2-9AB1B1A4EE90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86" creationId="{96FD7C5E-A43D-4069-BA80-4D0735C89825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91" creationId="{25D48877-8276-4374-8C35-AD17B82716AA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94" creationId="{9AA5DECC-7989-408F-AC23-6BCB6519206F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98" creationId="{C0D89FEB-6ED4-487F-A04B-2B6280496C24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101" creationId="{A2492156-D9D2-406D-AFB4-FE0707F4AC98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104" creationId="{6260563C-71BE-4723-B764-5CCD9C55B134}"/>
          </ac:cxnSpMkLst>
        </pc:cxnChg>
        <pc:cxnChg chg="mod">
          <ac:chgData name="美昊 廖" userId="51ff55319c2c2718" providerId="LiveId" clId="{2F71AC43-785F-4D4B-962E-30C69987B366}" dt="2023-05-17T08:40:25.578" v="711" actId="478"/>
          <ac:cxnSpMkLst>
            <pc:docMk/>
            <pc:sldMk cId="2761433492" sldId="268"/>
            <ac:cxnSpMk id="110" creationId="{B7EEB88E-729A-40CA-B6F5-A959FCBDA604}"/>
          </ac:cxnSpMkLst>
        </pc:cxnChg>
      </pc:sldChg>
      <pc:sldChg chg="del">
        <pc:chgData name="美昊 廖" userId="51ff55319c2c2718" providerId="LiveId" clId="{2F71AC43-785F-4D4B-962E-30C69987B366}" dt="2023-05-18T08:45:05.216" v="1090" actId="2696"/>
        <pc:sldMkLst>
          <pc:docMk/>
          <pc:sldMk cId="1474362456" sldId="269"/>
        </pc:sldMkLst>
      </pc:sldChg>
      <pc:sldChg chg="del">
        <pc:chgData name="美昊 廖" userId="51ff55319c2c2718" providerId="LiveId" clId="{2F71AC43-785F-4D4B-962E-30C69987B366}" dt="2023-05-18T08:45:05.226" v="1092" actId="2696"/>
        <pc:sldMkLst>
          <pc:docMk/>
          <pc:sldMk cId="1342660406" sldId="270"/>
        </pc:sldMkLst>
      </pc:sldChg>
      <pc:sldChg chg="del">
        <pc:chgData name="美昊 廖" userId="51ff55319c2c2718" providerId="LiveId" clId="{2F71AC43-785F-4D4B-962E-30C69987B366}" dt="2023-05-17T08:47:12.181" v="975" actId="2696"/>
        <pc:sldMkLst>
          <pc:docMk/>
          <pc:sldMk cId="3755586655" sldId="272"/>
        </pc:sldMkLst>
      </pc:sldChg>
      <pc:sldChg chg="del">
        <pc:chgData name="美昊 廖" userId="51ff55319c2c2718" providerId="LiveId" clId="{2F71AC43-785F-4D4B-962E-30C69987B366}" dt="2023-05-17T08:47:12.205" v="977" actId="2696"/>
        <pc:sldMkLst>
          <pc:docMk/>
          <pc:sldMk cId="2765875443" sldId="273"/>
        </pc:sldMkLst>
      </pc:sldChg>
      <pc:sldChg chg="del">
        <pc:chgData name="美昊 廖" userId="51ff55319c2c2718" providerId="LiveId" clId="{2F71AC43-785F-4D4B-962E-30C69987B366}" dt="2023-05-17T08:47:12.180" v="974" actId="2696"/>
        <pc:sldMkLst>
          <pc:docMk/>
          <pc:sldMk cId="3280500245" sldId="308"/>
        </pc:sldMkLst>
      </pc:sldChg>
      <pc:sldChg chg="del">
        <pc:chgData name="美昊 廖" userId="51ff55319c2c2718" providerId="LiveId" clId="{2F71AC43-785F-4D4B-962E-30C69987B366}" dt="2023-05-17T08:47:12.217" v="979" actId="2696"/>
        <pc:sldMkLst>
          <pc:docMk/>
          <pc:sldMk cId="968731922" sldId="309"/>
        </pc:sldMkLst>
      </pc:sldChg>
      <pc:sldChg chg="del">
        <pc:chgData name="美昊 廖" userId="51ff55319c2c2718" providerId="LiveId" clId="{2F71AC43-785F-4D4B-962E-30C69987B366}" dt="2023-05-17T08:47:12.214" v="978" actId="2696"/>
        <pc:sldMkLst>
          <pc:docMk/>
          <pc:sldMk cId="2765794193" sldId="310"/>
        </pc:sldMkLst>
      </pc:sldChg>
      <pc:sldChg chg="del">
        <pc:chgData name="美昊 廖" userId="51ff55319c2c2718" providerId="LiveId" clId="{2F71AC43-785F-4D4B-962E-30C69987B366}" dt="2023-05-17T08:47:12.195" v="976" actId="2696"/>
        <pc:sldMkLst>
          <pc:docMk/>
          <pc:sldMk cId="50895518" sldId="311"/>
        </pc:sldMkLst>
      </pc:sldChg>
      <pc:sldChg chg="del">
        <pc:chgData name="美昊 廖" userId="51ff55319c2c2718" providerId="LiveId" clId="{2F71AC43-785F-4D4B-962E-30C69987B366}" dt="2023-05-18T08:45:05.223" v="1091" actId="2696"/>
        <pc:sldMkLst>
          <pc:docMk/>
          <pc:sldMk cId="1445710379" sldId="312"/>
        </pc:sldMkLst>
      </pc:sldChg>
      <pc:sldChg chg="del">
        <pc:chgData name="美昊 廖" userId="51ff55319c2c2718" providerId="LiveId" clId="{2F71AC43-785F-4D4B-962E-30C69987B366}" dt="2023-05-17T08:47:12.309" v="983" actId="2696"/>
        <pc:sldMkLst>
          <pc:docMk/>
          <pc:sldMk cId="1361026366" sldId="323"/>
        </pc:sldMkLst>
      </pc:sldChg>
      <pc:sldChg chg="addSp modSp mod">
        <pc:chgData name="美昊 廖" userId="51ff55319c2c2718" providerId="LiveId" clId="{2F71AC43-785F-4D4B-962E-30C69987B366}" dt="2023-05-17T08:09:55.634" v="77" actId="3626"/>
        <pc:sldMkLst>
          <pc:docMk/>
          <pc:sldMk cId="0" sldId="327"/>
        </pc:sldMkLst>
        <pc:spChg chg="mod">
          <ac:chgData name="美昊 廖" userId="51ff55319c2c2718" providerId="LiveId" clId="{2F71AC43-785F-4D4B-962E-30C69987B366}" dt="2023-05-17T08:07:41.779" v="58" actId="20577"/>
          <ac:spMkLst>
            <pc:docMk/>
            <pc:sldMk cId="0" sldId="327"/>
            <ac:spMk id="6" creationId="{182A26A3-5CF9-6291-D2C1-A916F53E9123}"/>
          </ac:spMkLst>
        </pc:spChg>
        <pc:spChg chg="mod">
          <ac:chgData name="美昊 廖" userId="51ff55319c2c2718" providerId="LiveId" clId="{2F71AC43-785F-4D4B-962E-30C69987B366}" dt="2023-05-17T08:09:55.634" v="77" actId="3626"/>
          <ac:spMkLst>
            <pc:docMk/>
            <pc:sldMk cId="0" sldId="327"/>
            <ac:spMk id="8" creationId="{5E3C485F-DD05-B8E0-1328-26C0125F0FE7}"/>
          </ac:spMkLst>
        </pc:spChg>
        <pc:spChg chg="mod">
          <ac:chgData name="美昊 廖" userId="51ff55319c2c2718" providerId="LiveId" clId="{2F71AC43-785F-4D4B-962E-30C69987B366}" dt="2023-05-17T08:07:03.267" v="38" actId="20577"/>
          <ac:spMkLst>
            <pc:docMk/>
            <pc:sldMk cId="0" sldId="327"/>
            <ac:spMk id="5132" creationId="{00000000-0000-0000-0000-000000000000}"/>
          </ac:spMkLst>
        </pc:spChg>
        <pc:spChg chg="mod">
          <ac:chgData name="美昊 廖" userId="51ff55319c2c2718" providerId="LiveId" clId="{2F71AC43-785F-4D4B-962E-30C69987B366}" dt="2023-05-17T08:04:57.111" v="11" actId="1076"/>
          <ac:spMkLst>
            <pc:docMk/>
            <pc:sldMk cId="0" sldId="327"/>
            <ac:spMk id="15364" creationId="{00000000-0000-0000-0000-000000000000}"/>
          </ac:spMkLst>
        </pc:spChg>
        <pc:picChg chg="add mod">
          <ac:chgData name="美昊 廖" userId="51ff55319c2c2718" providerId="LiveId" clId="{2F71AC43-785F-4D4B-962E-30C69987B366}" dt="2023-05-17T08:08:27.956" v="65" actId="1076"/>
          <ac:picMkLst>
            <pc:docMk/>
            <pc:sldMk cId="0" sldId="327"/>
            <ac:picMk id="1026" creationId="{B71F58BF-1B70-566B-42AF-2E61641415D2}"/>
          </ac:picMkLst>
        </pc:picChg>
        <pc:picChg chg="mod">
          <ac:chgData name="美昊 廖" userId="51ff55319c2c2718" providerId="LiveId" clId="{2F71AC43-785F-4D4B-962E-30C69987B366}" dt="2023-05-17T08:08:23.046" v="64" actId="1076"/>
          <ac:picMkLst>
            <pc:docMk/>
            <pc:sldMk cId="0" sldId="327"/>
            <ac:picMk id="2050" creationId="{4852F7BA-44F2-0326-D1D1-E8EE41161981}"/>
          </ac:picMkLst>
        </pc:picChg>
      </pc:sldChg>
      <pc:sldChg chg="del">
        <pc:chgData name="美昊 廖" userId="51ff55319c2c2718" providerId="LiveId" clId="{2F71AC43-785F-4D4B-962E-30C69987B366}" dt="2023-05-17T08:35:09.950" v="685" actId="2696"/>
        <pc:sldMkLst>
          <pc:docMk/>
          <pc:sldMk cId="1204983820" sldId="330"/>
        </pc:sldMkLst>
      </pc:sldChg>
      <pc:sldChg chg="del">
        <pc:chgData name="美昊 廖" userId="51ff55319c2c2718" providerId="LiveId" clId="{2F71AC43-785F-4D4B-962E-30C69987B366}" dt="2023-05-17T08:47:12.334" v="984" actId="2696"/>
        <pc:sldMkLst>
          <pc:docMk/>
          <pc:sldMk cId="3671567710" sldId="334"/>
        </pc:sldMkLst>
      </pc:sldChg>
      <pc:sldChg chg="del">
        <pc:chgData name="美昊 廖" userId="51ff55319c2c2718" providerId="LiveId" clId="{2F71AC43-785F-4D4B-962E-30C69987B366}" dt="2023-05-17T08:35:24.191" v="686" actId="2696"/>
        <pc:sldMkLst>
          <pc:docMk/>
          <pc:sldMk cId="1016553303" sldId="335"/>
        </pc:sldMkLst>
      </pc:sldChg>
      <pc:sldChg chg="del">
        <pc:chgData name="美昊 廖" userId="51ff55319c2c2718" providerId="LiveId" clId="{2F71AC43-785F-4D4B-962E-30C69987B366}" dt="2023-05-17T08:47:20.851" v="987" actId="2696"/>
        <pc:sldMkLst>
          <pc:docMk/>
          <pc:sldMk cId="1073617852" sldId="336"/>
        </pc:sldMkLst>
      </pc:sldChg>
      <pc:sldChg chg="del">
        <pc:chgData name="美昊 廖" userId="51ff55319c2c2718" providerId="LiveId" clId="{2F71AC43-785F-4D4B-962E-30C69987B366}" dt="2023-05-17T08:47:16.906" v="985" actId="2696"/>
        <pc:sldMkLst>
          <pc:docMk/>
          <pc:sldMk cId="4169018788" sldId="339"/>
        </pc:sldMkLst>
      </pc:sldChg>
      <pc:sldChg chg="del">
        <pc:chgData name="美昊 廖" userId="51ff55319c2c2718" providerId="LiveId" clId="{2F71AC43-785F-4D4B-962E-30C69987B366}" dt="2023-05-17T08:47:12.238" v="981" actId="2696"/>
        <pc:sldMkLst>
          <pc:docMk/>
          <pc:sldMk cId="771679688" sldId="340"/>
        </pc:sldMkLst>
      </pc:sldChg>
      <pc:sldChg chg="del">
        <pc:chgData name="美昊 廖" userId="51ff55319c2c2718" providerId="LiveId" clId="{2F71AC43-785F-4D4B-962E-30C69987B366}" dt="2023-05-18T08:45:05.232" v="1093" actId="2696"/>
        <pc:sldMkLst>
          <pc:docMk/>
          <pc:sldMk cId="3499230693" sldId="343"/>
        </pc:sldMkLst>
      </pc:sldChg>
      <pc:sldChg chg="modSp mod">
        <pc:chgData name="美昊 廖" userId="51ff55319c2c2718" providerId="LiveId" clId="{2F71AC43-785F-4D4B-962E-30C69987B366}" dt="2023-05-20T07:21:13.613" v="2043" actId="207"/>
        <pc:sldMkLst>
          <pc:docMk/>
          <pc:sldMk cId="229185729" sldId="344"/>
        </pc:sldMkLst>
        <pc:spChg chg="mod">
          <ac:chgData name="美昊 廖" userId="51ff55319c2c2718" providerId="LiveId" clId="{2F71AC43-785F-4D4B-962E-30C69987B366}" dt="2023-05-20T07:21:13.613" v="2043" actId="207"/>
          <ac:spMkLst>
            <pc:docMk/>
            <pc:sldMk cId="229185729" sldId="344"/>
            <ac:spMk id="166" creationId="{797315B3-04C4-4EC3-88B9-0ECD648E1258}"/>
          </ac:spMkLst>
        </pc:spChg>
        <pc:spChg chg="mod">
          <ac:chgData name="美昊 廖" userId="51ff55319c2c2718" providerId="LiveId" clId="{2F71AC43-785F-4D4B-962E-30C69987B366}" dt="2023-05-20T07:21:04.642" v="2042" actId="207"/>
          <ac:spMkLst>
            <pc:docMk/>
            <pc:sldMk cId="229185729" sldId="344"/>
            <ac:spMk id="308" creationId="{6C69F2F5-1DD6-434D-A6E9-4BFA0E511799}"/>
          </ac:spMkLst>
        </pc:spChg>
      </pc:sldChg>
      <pc:sldChg chg="addSp delSp modSp add del mod">
        <pc:chgData name="美昊 廖" userId="51ff55319c2c2718" providerId="LiveId" clId="{2F71AC43-785F-4D4B-962E-30C69987B366}" dt="2023-05-20T07:13:33.792" v="1364" actId="2696"/>
        <pc:sldMkLst>
          <pc:docMk/>
          <pc:sldMk cId="4494082" sldId="345"/>
        </pc:sldMkLst>
        <pc:spChg chg="add mod">
          <ac:chgData name="美昊 廖" userId="51ff55319c2c2718" providerId="LiveId" clId="{2F71AC43-785F-4D4B-962E-30C69987B366}" dt="2023-05-17T08:34:18.165" v="658" actId="14100"/>
          <ac:spMkLst>
            <pc:docMk/>
            <pc:sldMk cId="4494082" sldId="345"/>
            <ac:spMk id="3" creationId="{867C7C41-6FEB-B46B-FB53-FFBBE7AB9D42}"/>
          </ac:spMkLst>
        </pc:spChg>
        <pc:spChg chg="add mod">
          <ac:chgData name="美昊 廖" userId="51ff55319c2c2718" providerId="LiveId" clId="{2F71AC43-785F-4D4B-962E-30C69987B366}" dt="2023-05-17T08:34:38.810" v="684" actId="20577"/>
          <ac:spMkLst>
            <pc:docMk/>
            <pc:sldMk cId="4494082" sldId="345"/>
            <ac:spMk id="46" creationId="{0BF11BE5-8454-C044-495E-EEB1C1FDACC7}"/>
          </ac:spMkLst>
        </pc:spChg>
        <pc:spChg chg="mod">
          <ac:chgData name="美昊 廖" userId="51ff55319c2c2718" providerId="LiveId" clId="{2F71AC43-785F-4D4B-962E-30C69987B366}" dt="2023-05-20T06:56:44.528" v="1106" actId="20577"/>
          <ac:spMkLst>
            <pc:docMk/>
            <pc:sldMk cId="4494082" sldId="345"/>
            <ac:spMk id="151" creationId="{D2EF3833-428F-4388-938D-FBAD59BE2732}"/>
          </ac:spMkLst>
        </pc:spChg>
        <pc:spChg chg="del">
          <ac:chgData name="美昊 廖" userId="51ff55319c2c2718" providerId="LiveId" clId="{2F71AC43-785F-4D4B-962E-30C69987B366}" dt="2023-05-17T08:30:50.943" v="562" actId="478"/>
          <ac:spMkLst>
            <pc:docMk/>
            <pc:sldMk cId="4494082" sldId="345"/>
            <ac:spMk id="478" creationId="{A5859914-28C0-4AD6-9FCD-C72E797AD768}"/>
          </ac:spMkLst>
        </pc:spChg>
        <pc:spChg chg="del">
          <ac:chgData name="美昊 廖" userId="51ff55319c2c2718" providerId="LiveId" clId="{2F71AC43-785F-4D4B-962E-30C69987B366}" dt="2023-05-17T08:30:50.139" v="561" actId="478"/>
          <ac:spMkLst>
            <pc:docMk/>
            <pc:sldMk cId="4494082" sldId="345"/>
            <ac:spMk id="479" creationId="{5A31C1D8-64A1-461E-9E43-3767176D4E3D}"/>
          </ac:spMkLst>
        </pc:spChg>
        <pc:spChg chg="del">
          <ac:chgData name="美昊 廖" userId="51ff55319c2c2718" providerId="LiveId" clId="{2F71AC43-785F-4D4B-962E-30C69987B366}" dt="2023-05-17T08:30:52.008" v="563" actId="478"/>
          <ac:spMkLst>
            <pc:docMk/>
            <pc:sldMk cId="4494082" sldId="345"/>
            <ac:spMk id="480" creationId="{8852CB43-69BA-4449-B627-B16D04207E3E}"/>
          </ac:spMkLst>
        </pc:spChg>
        <pc:grpChg chg="mod">
          <ac:chgData name="美昊 廖" userId="51ff55319c2c2718" providerId="LiveId" clId="{2F71AC43-785F-4D4B-962E-30C69987B366}" dt="2023-05-17T08:31:03.868" v="607" actId="1035"/>
          <ac:grpSpMkLst>
            <pc:docMk/>
            <pc:sldMk cId="4494082" sldId="345"/>
            <ac:grpSpMk id="4" creationId="{EA9A1F47-9978-EDC5-8C70-518AB8050885}"/>
          </ac:grpSpMkLst>
        </pc:grpChg>
        <pc:grpChg chg="del">
          <ac:chgData name="美昊 廖" userId="51ff55319c2c2718" providerId="LiveId" clId="{2F71AC43-785F-4D4B-962E-30C69987B366}" dt="2023-05-17T08:30:53.798" v="564" actId="478"/>
          <ac:grpSpMkLst>
            <pc:docMk/>
            <pc:sldMk cId="4494082" sldId="345"/>
            <ac:grpSpMk id="69" creationId="{55375E0C-0EAB-4716-9D80-587BB160D199}"/>
          </ac:grpSpMkLst>
        </pc:grp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83" creationId="{8791AE6D-31E0-4DFE-ACC4-DB5886C0801B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85" creationId="{1A9C0604-338E-4827-81D2-9AB1B1A4EE90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86" creationId="{96FD7C5E-A43D-4069-BA80-4D0735C89825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91" creationId="{25D48877-8276-4374-8C35-AD17B82716AA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94" creationId="{9AA5DECC-7989-408F-AC23-6BCB6519206F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98" creationId="{C0D89FEB-6ED4-487F-A04B-2B6280496C24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101" creationId="{A2492156-D9D2-406D-AFB4-FE0707F4AC98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104" creationId="{6260563C-71BE-4723-B764-5CCD9C55B134}"/>
          </ac:cxnSpMkLst>
        </pc:cxnChg>
        <pc:cxnChg chg="mod">
          <ac:chgData name="美昊 廖" userId="51ff55319c2c2718" providerId="LiveId" clId="{2F71AC43-785F-4D4B-962E-30C69987B366}" dt="2023-05-17T08:30:53.798" v="564" actId="478"/>
          <ac:cxnSpMkLst>
            <pc:docMk/>
            <pc:sldMk cId="4494082" sldId="345"/>
            <ac:cxnSpMk id="110" creationId="{B7EEB88E-729A-40CA-B6F5-A959FCBDA604}"/>
          </ac:cxnSpMkLst>
        </pc:cxnChg>
      </pc:sldChg>
      <pc:sldChg chg="addSp modSp add mod">
        <pc:chgData name="美昊 廖" userId="51ff55319c2c2718" providerId="LiveId" clId="{2F71AC43-785F-4D4B-962E-30C69987B366}" dt="2023-05-17T08:42:01.921" v="741" actId="20577"/>
        <pc:sldMkLst>
          <pc:docMk/>
          <pc:sldMk cId="2961949692" sldId="350"/>
        </pc:sldMkLst>
        <pc:spChg chg="add mod">
          <ac:chgData name="美昊 廖" userId="51ff55319c2c2718" providerId="LiveId" clId="{2F71AC43-785F-4D4B-962E-30C69987B366}" dt="2023-05-17T08:42:01.921" v="741" actId="20577"/>
          <ac:spMkLst>
            <pc:docMk/>
            <pc:sldMk cId="2961949692" sldId="350"/>
            <ac:spMk id="4" creationId="{C815C3D1-9FA8-0906-4000-1A8F1ED8E896}"/>
          </ac:spMkLst>
        </pc:spChg>
        <pc:spChg chg="mod">
          <ac:chgData name="美昊 廖" userId="51ff55319c2c2718" providerId="LiveId" clId="{2F71AC43-785F-4D4B-962E-30C69987B366}" dt="2023-05-17T08:39:55.104" v="706" actId="1036"/>
          <ac:spMkLst>
            <pc:docMk/>
            <pc:sldMk cId="2961949692" sldId="350"/>
            <ac:spMk id="41" creationId="{B9B8FECD-0D56-430F-B277-8B6FE0F375F1}"/>
          </ac:spMkLst>
        </pc:spChg>
        <pc:spChg chg="mod">
          <ac:chgData name="美昊 廖" userId="51ff55319c2c2718" providerId="LiveId" clId="{2F71AC43-785F-4D4B-962E-30C69987B366}" dt="2023-05-17T08:40:05.009" v="710" actId="20577"/>
          <ac:spMkLst>
            <pc:docMk/>
            <pc:sldMk cId="2961949692" sldId="350"/>
            <ac:spMk id="45" creationId="{3AD19AF1-1BA5-4546-B894-E463E9A6C212}"/>
          </ac:spMkLst>
        </pc:spChg>
        <pc:spChg chg="mod">
          <ac:chgData name="美昊 廖" userId="51ff55319c2c2718" providerId="LiveId" clId="{2F71AC43-785F-4D4B-962E-30C69987B366}" dt="2023-05-17T08:39:55.104" v="706" actId="1036"/>
          <ac:spMkLst>
            <pc:docMk/>
            <pc:sldMk cId="2961949692" sldId="350"/>
            <ac:spMk id="60" creationId="{67D64303-1C7F-A723-93DB-0FDAECC42FAB}"/>
          </ac:spMkLst>
        </pc:spChg>
        <pc:spChg chg="mod">
          <ac:chgData name="美昊 廖" userId="51ff55319c2c2718" providerId="LiveId" clId="{2F71AC43-785F-4D4B-962E-30C69987B366}" dt="2023-05-17T08:39:55.104" v="706" actId="1036"/>
          <ac:spMkLst>
            <pc:docMk/>
            <pc:sldMk cId="2961949692" sldId="350"/>
            <ac:spMk id="62" creationId="{88007C04-00CA-29F6-B3B2-7F82AE648D15}"/>
          </ac:spMkLst>
        </pc:spChg>
        <pc:spChg chg="mod">
          <ac:chgData name="美昊 廖" userId="51ff55319c2c2718" providerId="LiveId" clId="{2F71AC43-785F-4D4B-962E-30C69987B366}" dt="2023-05-17T08:39:55.104" v="706" actId="1036"/>
          <ac:spMkLst>
            <pc:docMk/>
            <pc:sldMk cId="2961949692" sldId="350"/>
            <ac:spMk id="63" creationId="{E321E957-AA08-6101-42DC-3CE12D7A35EA}"/>
          </ac:spMkLst>
        </pc:spChg>
        <pc:grpChg chg="mod">
          <ac:chgData name="美昊 廖" userId="51ff55319c2c2718" providerId="LiveId" clId="{2F71AC43-785F-4D4B-962E-30C69987B366}" dt="2023-05-17T08:39:55.104" v="706" actId="1036"/>
          <ac:grpSpMkLst>
            <pc:docMk/>
            <pc:sldMk cId="2961949692" sldId="350"/>
            <ac:grpSpMk id="2" creationId="{D1AC92E0-C5FB-EA39-FAA2-33258A36C081}"/>
          </ac:grpSpMkLst>
        </pc:grpChg>
      </pc:sldChg>
      <pc:sldChg chg="addSp delSp modSp add mod">
        <pc:chgData name="美昊 廖" userId="51ff55319c2c2718" providerId="LiveId" clId="{2F71AC43-785F-4D4B-962E-30C69987B366}" dt="2023-05-17T08:43:50.075" v="863" actId="1035"/>
        <pc:sldMkLst>
          <pc:docMk/>
          <pc:sldMk cId="2976261799" sldId="351"/>
        </pc:sldMkLst>
        <pc:spChg chg="del">
          <ac:chgData name="美昊 廖" userId="51ff55319c2c2718" providerId="LiveId" clId="{2F71AC43-785F-4D4B-962E-30C69987B366}" dt="2023-05-17T08:41:25.215" v="720" actId="478"/>
          <ac:spMkLst>
            <pc:docMk/>
            <pc:sldMk cId="2976261799" sldId="351"/>
            <ac:spMk id="2" creationId="{CB70C76E-6C0C-106A-9781-6DE242C95DC3}"/>
          </ac:spMkLst>
        </pc:spChg>
        <pc:spChg chg="add del mod">
          <ac:chgData name="美昊 廖" userId="51ff55319c2c2718" providerId="LiveId" clId="{2F71AC43-785F-4D4B-962E-30C69987B366}" dt="2023-05-17T08:42:25.067" v="762"/>
          <ac:spMkLst>
            <pc:docMk/>
            <pc:sldMk cId="2976261799" sldId="351"/>
            <ac:spMk id="4" creationId="{13791CA5-8387-CED3-952E-4D7F146F1176}"/>
          </ac:spMkLst>
        </pc:spChg>
        <pc:spChg chg="add del mod">
          <ac:chgData name="美昊 廖" userId="51ff55319c2c2718" providerId="LiveId" clId="{2F71AC43-785F-4D4B-962E-30C69987B366}" dt="2023-05-17T08:42:25.067" v="762"/>
          <ac:spMkLst>
            <pc:docMk/>
            <pc:sldMk cId="2976261799" sldId="351"/>
            <ac:spMk id="5" creationId="{8D8B4A63-6C13-DBAE-6727-9ECC49972CA3}"/>
          </ac:spMkLst>
        </pc:spChg>
        <pc:spChg chg="add mod">
          <ac:chgData name="美昊 廖" userId="51ff55319c2c2718" providerId="LiveId" clId="{2F71AC43-785F-4D4B-962E-30C69987B366}" dt="2023-05-17T08:42:34.393" v="781"/>
          <ac:spMkLst>
            <pc:docMk/>
            <pc:sldMk cId="2976261799" sldId="351"/>
            <ac:spMk id="6" creationId="{EB80F32C-628E-3BCA-B99A-E96D4CDA71F2}"/>
          </ac:spMkLst>
        </pc:spChg>
        <pc:spChg chg="add mod">
          <ac:chgData name="美昊 廖" userId="51ff55319c2c2718" providerId="LiveId" clId="{2F71AC43-785F-4D4B-962E-30C69987B366}" dt="2023-05-17T08:42:34.393" v="781"/>
          <ac:spMkLst>
            <pc:docMk/>
            <pc:sldMk cId="2976261799" sldId="351"/>
            <ac:spMk id="7" creationId="{FCE645F2-86A5-0FD1-8842-8342F7D07BF7}"/>
          </ac:spMkLst>
        </pc:spChg>
        <pc:spChg chg="del mod">
          <ac:chgData name="美昊 廖" userId="51ff55319c2c2718" providerId="LiveId" clId="{2F71AC43-785F-4D4B-962E-30C69987B366}" dt="2023-05-17T08:43:41.811" v="844" actId="478"/>
          <ac:spMkLst>
            <pc:docMk/>
            <pc:sldMk cId="2976261799" sldId="351"/>
            <ac:spMk id="38" creationId="{92B65AD0-5A08-43E3-BAE5-432969569868}"/>
          </ac:spMkLst>
        </pc:spChg>
        <pc:spChg chg="mod">
          <ac:chgData name="美昊 廖" userId="51ff55319c2c2718" providerId="LiveId" clId="{2F71AC43-785F-4D4B-962E-30C69987B366}" dt="2023-05-17T08:43:50.075" v="863" actId="1035"/>
          <ac:spMkLst>
            <pc:docMk/>
            <pc:sldMk cId="2976261799" sldId="351"/>
            <ac:spMk id="68" creationId="{84691504-FEF8-0DF3-00D6-84BE201F4BD9}"/>
          </ac:spMkLst>
        </pc:spChg>
        <pc:grpChg chg="mod">
          <ac:chgData name="美昊 廖" userId="51ff55319c2c2718" providerId="LiveId" clId="{2F71AC43-785F-4D4B-962E-30C69987B366}" dt="2023-05-17T08:43:50.075" v="863" actId="1035"/>
          <ac:grpSpMkLst>
            <pc:docMk/>
            <pc:sldMk cId="2976261799" sldId="351"/>
            <ac:grpSpMk id="3" creationId="{95E97FBA-AFE4-2FB8-5A2A-01833FB84B0E}"/>
          </ac:grpSpMkLst>
        </pc:grpChg>
      </pc:sldChg>
      <pc:sldChg chg="addSp delSp modSp add mod">
        <pc:chgData name="美昊 廖" userId="51ff55319c2c2718" providerId="LiveId" clId="{2F71AC43-785F-4D4B-962E-30C69987B366}" dt="2023-05-20T07:50:51.953" v="2246" actId="20577"/>
        <pc:sldMkLst>
          <pc:docMk/>
          <pc:sldMk cId="1014467175" sldId="352"/>
        </pc:sldMkLst>
        <pc:spChg chg="add mod">
          <ac:chgData name="美昊 廖" userId="51ff55319c2c2718" providerId="LiveId" clId="{2F71AC43-785F-4D4B-962E-30C69987B366}" dt="2023-05-20T07:50:27.383" v="2185" actId="1076"/>
          <ac:spMkLst>
            <pc:docMk/>
            <pc:sldMk cId="1014467175" sldId="352"/>
            <ac:spMk id="2" creationId="{9B95DC94-C523-5372-A644-A2B3F3ABE3DE}"/>
          </ac:spMkLst>
        </pc:spChg>
        <pc:spChg chg="del">
          <ac:chgData name="美昊 廖" userId="51ff55319c2c2718" providerId="LiveId" clId="{2F71AC43-785F-4D4B-962E-30C69987B366}" dt="2023-05-17T08:41:37.966" v="724" actId="478"/>
          <ac:spMkLst>
            <pc:docMk/>
            <pc:sldMk cId="1014467175" sldId="352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44:58.305" v="913"/>
          <ac:spMkLst>
            <pc:docMk/>
            <pc:sldMk cId="1014467175" sldId="352"/>
            <ac:spMk id="5" creationId="{1656FE5B-B2D6-C59B-2B61-D289CE0FA559}"/>
          </ac:spMkLst>
        </pc:spChg>
        <pc:spChg chg="add mod">
          <ac:chgData name="美昊 廖" userId="51ff55319c2c2718" providerId="LiveId" clId="{2F71AC43-785F-4D4B-962E-30C69987B366}" dt="2023-05-17T08:44:58.305" v="913"/>
          <ac:spMkLst>
            <pc:docMk/>
            <pc:sldMk cId="1014467175" sldId="352"/>
            <ac:spMk id="6" creationId="{B5008BE3-6BD1-9F6D-669E-12F21A404152}"/>
          </ac:spMkLst>
        </pc:spChg>
        <pc:spChg chg="add mod">
          <ac:chgData name="美昊 廖" userId="51ff55319c2c2718" providerId="LiveId" clId="{2F71AC43-785F-4D4B-962E-30C69987B366}" dt="2023-05-20T07:50:51.953" v="2246" actId="20577"/>
          <ac:spMkLst>
            <pc:docMk/>
            <pc:sldMk cId="1014467175" sldId="352"/>
            <ac:spMk id="7" creationId="{C234E419-2BAA-F0DB-F85A-7E5F06C00698}"/>
          </ac:spMkLst>
        </pc:spChg>
        <pc:spChg chg="del">
          <ac:chgData name="美昊 廖" userId="51ff55319c2c2718" providerId="LiveId" clId="{2F71AC43-785F-4D4B-962E-30C69987B366}" dt="2023-05-17T08:44:57.831" v="912" actId="478"/>
          <ac:spMkLst>
            <pc:docMk/>
            <pc:sldMk cId="1014467175" sldId="352"/>
            <ac:spMk id="38" creationId="{92B65AD0-5A08-43E3-BAE5-432969569868}"/>
          </ac:spMkLst>
        </pc:spChg>
        <pc:picChg chg="mod">
          <ac:chgData name="美昊 廖" userId="51ff55319c2c2718" providerId="LiveId" clId="{2F71AC43-785F-4D4B-962E-30C69987B366}" dt="2023-05-20T07:50:32.871" v="2187" actId="1076"/>
          <ac:picMkLst>
            <pc:docMk/>
            <pc:sldMk cId="1014467175" sldId="352"/>
            <ac:picMk id="3" creationId="{B96905D3-4F83-688C-A53A-190DC475CC1F}"/>
          </ac:picMkLst>
        </pc:picChg>
        <pc:picChg chg="mod">
          <ac:chgData name="美昊 廖" userId="51ff55319c2c2718" providerId="LiveId" clId="{2F71AC43-785F-4D4B-962E-30C69987B366}" dt="2023-05-20T07:50:30.002" v="2186" actId="1076"/>
          <ac:picMkLst>
            <pc:docMk/>
            <pc:sldMk cId="1014467175" sldId="352"/>
            <ac:picMk id="4" creationId="{CFFF14BC-483D-A9AC-F6A5-23905CC8A7D1}"/>
          </ac:picMkLst>
        </pc:picChg>
      </pc:sldChg>
      <pc:sldChg chg="addSp delSp modSp add mod">
        <pc:chgData name="美昊 廖" userId="51ff55319c2c2718" providerId="LiveId" clId="{2F71AC43-785F-4D4B-962E-30C69987B366}" dt="2023-05-18T08:44:34.749" v="1085"/>
        <pc:sldMkLst>
          <pc:docMk/>
          <pc:sldMk cId="4139367903" sldId="354"/>
        </pc:sldMkLst>
        <pc:spChg chg="del">
          <ac:chgData name="美昊 廖" userId="51ff55319c2c2718" providerId="LiveId" clId="{2F71AC43-785F-4D4B-962E-30C69987B366}" dt="2023-05-18T08:44:34.287" v="1084" actId="478"/>
          <ac:spMkLst>
            <pc:docMk/>
            <pc:sldMk cId="4139367903" sldId="354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8T08:44:34.749" v="1085"/>
          <ac:spMkLst>
            <pc:docMk/>
            <pc:sldMk cId="4139367903" sldId="354"/>
            <ac:spMk id="3" creationId="{7ABFBCC0-BBDD-9E5D-668F-60285C1D87AF}"/>
          </ac:spMkLst>
        </pc:spChg>
      </pc:sldChg>
      <pc:sldChg chg="addSp delSp modSp add mod">
        <pc:chgData name="美昊 廖" userId="51ff55319c2c2718" providerId="LiveId" clId="{2F71AC43-785F-4D4B-962E-30C69987B366}" dt="2023-05-17T08:42:18.333" v="760" actId="1036"/>
        <pc:sldMkLst>
          <pc:docMk/>
          <pc:sldMk cId="4114429363" sldId="355"/>
        </pc:sldMkLst>
        <pc:spChg chg="add mod">
          <ac:chgData name="美昊 廖" userId="51ff55319c2c2718" providerId="LiveId" clId="{2F71AC43-785F-4D4B-962E-30C69987B366}" dt="2023-05-17T08:42:09.948" v="742"/>
          <ac:spMkLst>
            <pc:docMk/>
            <pc:sldMk cId="4114429363" sldId="355"/>
            <ac:spMk id="2" creationId="{62477680-1922-6CCA-61FA-087909A78786}"/>
          </ac:spMkLst>
        </pc:spChg>
        <pc:spChg chg="add mod">
          <ac:chgData name="美昊 廖" userId="51ff55319c2c2718" providerId="LiveId" clId="{2F71AC43-785F-4D4B-962E-30C69987B366}" dt="2023-05-17T08:42:09.948" v="742"/>
          <ac:spMkLst>
            <pc:docMk/>
            <pc:sldMk cId="4114429363" sldId="355"/>
            <ac:spMk id="3" creationId="{112E0E54-08F4-5B21-6A2E-4385091EFC9A}"/>
          </ac:spMkLst>
        </pc:spChg>
        <pc:spChg chg="mod">
          <ac:chgData name="美昊 廖" userId="51ff55319c2c2718" providerId="LiveId" clId="{2F71AC43-785F-4D4B-962E-30C69987B366}" dt="2023-05-17T08:42:18.333" v="760" actId="1036"/>
          <ac:spMkLst>
            <pc:docMk/>
            <pc:sldMk cId="4114429363" sldId="355"/>
            <ac:spMk id="41" creationId="{B9B8FECD-0D56-430F-B277-8B6FE0F375F1}"/>
          </ac:spMkLst>
        </pc:spChg>
        <pc:spChg chg="del">
          <ac:chgData name="美昊 廖" userId="51ff55319c2c2718" providerId="LiveId" clId="{2F71AC43-785F-4D4B-962E-30C69987B366}" dt="2023-05-17T08:41:20.700" v="719" actId="478"/>
          <ac:spMkLst>
            <pc:docMk/>
            <pc:sldMk cId="4114429363" sldId="355"/>
            <ac:spMk id="45" creationId="{3AD19AF1-1BA5-4546-B894-E463E9A6C212}"/>
          </ac:spMkLst>
        </pc:spChg>
        <pc:spChg chg="mod">
          <ac:chgData name="美昊 廖" userId="51ff55319c2c2718" providerId="LiveId" clId="{2F71AC43-785F-4D4B-962E-30C69987B366}" dt="2023-05-17T08:42:18.333" v="760" actId="1036"/>
          <ac:spMkLst>
            <pc:docMk/>
            <pc:sldMk cId="4114429363" sldId="355"/>
            <ac:spMk id="63" creationId="{E321E957-AA08-6101-42DC-3CE12D7A35EA}"/>
          </ac:spMkLst>
        </pc:spChg>
        <pc:grpChg chg="mod">
          <ac:chgData name="美昊 廖" userId="51ff55319c2c2718" providerId="LiveId" clId="{2F71AC43-785F-4D4B-962E-30C69987B366}" dt="2023-05-17T08:42:18.333" v="760" actId="1036"/>
          <ac:grpSpMkLst>
            <pc:docMk/>
            <pc:sldMk cId="4114429363" sldId="355"/>
            <ac:grpSpMk id="4" creationId="{3D33B4A0-CEFE-5089-F06D-98FC9EEF4DD6}"/>
          </ac:grpSpMkLst>
        </pc:grpChg>
      </pc:sldChg>
      <pc:sldChg chg="addSp delSp modSp add mod">
        <pc:chgData name="美昊 廖" userId="51ff55319c2c2718" providerId="LiveId" clId="{2F71AC43-785F-4D4B-962E-30C69987B366}" dt="2023-05-17T08:44:05.561" v="886" actId="1035"/>
        <pc:sldMkLst>
          <pc:docMk/>
          <pc:sldMk cId="1126523681" sldId="356"/>
        </pc:sldMkLst>
        <pc:spChg chg="del">
          <ac:chgData name="美昊 廖" userId="51ff55319c2c2718" providerId="LiveId" clId="{2F71AC43-785F-4D4B-962E-30C69987B366}" dt="2023-05-17T08:41:29.276" v="721" actId="478"/>
          <ac:spMkLst>
            <pc:docMk/>
            <pc:sldMk cId="1126523681" sldId="356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42:45.790" v="801"/>
          <ac:spMkLst>
            <pc:docMk/>
            <pc:sldMk cId="1126523681" sldId="356"/>
            <ac:spMk id="3" creationId="{550FE353-53C8-EF3E-A778-1CD0B21A79BE}"/>
          </ac:spMkLst>
        </pc:spChg>
        <pc:spChg chg="add mod">
          <ac:chgData name="美昊 廖" userId="51ff55319c2c2718" providerId="LiveId" clId="{2F71AC43-785F-4D4B-962E-30C69987B366}" dt="2023-05-17T08:42:45.790" v="801"/>
          <ac:spMkLst>
            <pc:docMk/>
            <pc:sldMk cId="1126523681" sldId="356"/>
            <ac:spMk id="23" creationId="{26BD0BA1-38FF-0BDB-5FB2-D62C138CF66C}"/>
          </ac:spMkLst>
        </pc:spChg>
        <pc:spChg chg="del mod">
          <ac:chgData name="美昊 廖" userId="51ff55319c2c2718" providerId="LiveId" clId="{2F71AC43-785F-4D4B-962E-30C69987B366}" dt="2023-05-17T08:44:00.016" v="864" actId="478"/>
          <ac:spMkLst>
            <pc:docMk/>
            <pc:sldMk cId="1126523681" sldId="356"/>
            <ac:spMk id="38" creationId="{92B65AD0-5A08-43E3-BAE5-432969569868}"/>
          </ac:spMkLst>
        </pc:spChg>
        <pc:spChg chg="mod">
          <ac:chgData name="美昊 廖" userId="51ff55319c2c2718" providerId="LiveId" clId="{2F71AC43-785F-4D4B-962E-30C69987B366}" dt="2023-05-17T08:44:05.561" v="886" actId="1035"/>
          <ac:spMkLst>
            <pc:docMk/>
            <pc:sldMk cId="1126523681" sldId="356"/>
            <ac:spMk id="120" creationId="{6EC1C445-5D9D-FFC0-9DDA-3A446B2712A2}"/>
          </ac:spMkLst>
        </pc:spChg>
        <pc:grpChg chg="mod">
          <ac:chgData name="美昊 廖" userId="51ff55319c2c2718" providerId="LiveId" clId="{2F71AC43-785F-4D4B-962E-30C69987B366}" dt="2023-05-17T08:44:05.561" v="886" actId="1035"/>
          <ac:grpSpMkLst>
            <pc:docMk/>
            <pc:sldMk cId="1126523681" sldId="356"/>
            <ac:grpSpMk id="4" creationId="{4F457423-D652-9924-D40C-3A519D274B4F}"/>
          </ac:grpSpMkLst>
        </pc:grpChg>
      </pc:sldChg>
      <pc:sldChg chg="addSp delSp modSp add mod">
        <pc:chgData name="美昊 廖" userId="51ff55319c2c2718" providerId="LiveId" clId="{2F71AC43-785F-4D4B-962E-30C69987B366}" dt="2023-05-20T07:49:03.473" v="2184" actId="478"/>
        <pc:sldMkLst>
          <pc:docMk/>
          <pc:sldMk cId="2461201558" sldId="357"/>
        </pc:sldMkLst>
        <pc:spChg chg="add del mod">
          <ac:chgData name="美昊 廖" userId="51ff55319c2c2718" providerId="LiveId" clId="{2F71AC43-785F-4D4B-962E-30C69987B366}" dt="2023-05-20T07:49:03.473" v="2184" actId="478"/>
          <ac:spMkLst>
            <pc:docMk/>
            <pc:sldMk cId="2461201558" sldId="357"/>
            <ac:spMk id="2" creationId="{3B06C6A4-8C70-08DA-E34E-31648A383EEA}"/>
          </ac:spMkLst>
        </pc:spChg>
        <pc:spChg chg="del">
          <ac:chgData name="美昊 廖" userId="51ff55319c2c2718" providerId="LiveId" clId="{2F71AC43-785F-4D4B-962E-30C69987B366}" dt="2023-05-17T08:41:31.695" v="722" actId="478"/>
          <ac:spMkLst>
            <pc:docMk/>
            <pc:sldMk cId="2461201558" sldId="357"/>
            <ac:spMk id="2" creationId="{CB70C76E-6C0C-106A-9781-6DE242C95DC3}"/>
          </ac:spMkLst>
        </pc:spChg>
        <pc:spChg chg="del mod">
          <ac:chgData name="美昊 廖" userId="51ff55319c2c2718" providerId="LiveId" clId="{2F71AC43-785F-4D4B-962E-30C69987B366}" dt="2023-05-17T08:44:15.789" v="887" actId="478"/>
          <ac:spMkLst>
            <pc:docMk/>
            <pc:sldMk cId="2461201558" sldId="357"/>
            <ac:spMk id="38" creationId="{92B65AD0-5A08-43E3-BAE5-432969569868}"/>
          </ac:spMkLst>
        </pc:spChg>
        <pc:spChg chg="mod">
          <ac:chgData name="美昊 廖" userId="51ff55319c2c2718" providerId="LiveId" clId="{2F71AC43-785F-4D4B-962E-30C69987B366}" dt="2023-05-20T07:44:00.038" v="2162" actId="1076"/>
          <ac:spMkLst>
            <pc:docMk/>
            <pc:sldMk cId="2461201558" sldId="357"/>
            <ac:spMk id="42" creationId="{6DB5E44F-C927-F597-C56B-8E2EDDD36EF0}"/>
          </ac:spMkLst>
        </pc:spChg>
        <pc:spChg chg="add mod">
          <ac:chgData name="美昊 廖" userId="51ff55319c2c2718" providerId="LiveId" clId="{2F71AC43-785F-4D4B-962E-30C69987B366}" dt="2023-05-17T08:42:58.973" v="823"/>
          <ac:spMkLst>
            <pc:docMk/>
            <pc:sldMk cId="2461201558" sldId="357"/>
            <ac:spMk id="43" creationId="{7E298825-78B8-F29D-910A-8CC4EAA8C684}"/>
          </ac:spMkLst>
        </pc:spChg>
        <pc:spChg chg="add mod">
          <ac:chgData name="美昊 廖" userId="51ff55319c2c2718" providerId="LiveId" clId="{2F71AC43-785F-4D4B-962E-30C69987B366}" dt="2023-05-17T08:42:58.973" v="823"/>
          <ac:spMkLst>
            <pc:docMk/>
            <pc:sldMk cId="2461201558" sldId="357"/>
            <ac:spMk id="44" creationId="{A4B9E3E3-8A55-A62E-619A-B82D9860E89F}"/>
          </ac:spMkLst>
        </pc:spChg>
        <pc:spChg chg="mod">
          <ac:chgData name="美昊 廖" userId="51ff55319c2c2718" providerId="LiveId" clId="{2F71AC43-785F-4D4B-962E-30C69987B366}" dt="2023-05-17T08:44:25.505" v="909" actId="1035"/>
          <ac:spMkLst>
            <pc:docMk/>
            <pc:sldMk cId="2461201558" sldId="357"/>
            <ac:spMk id="120" creationId="{6EC1C445-5D9D-FFC0-9DDA-3A446B2712A2}"/>
          </ac:spMkLst>
        </pc:spChg>
        <pc:grpChg chg="mod">
          <ac:chgData name="美昊 廖" userId="51ff55319c2c2718" providerId="LiveId" clId="{2F71AC43-785F-4D4B-962E-30C69987B366}" dt="2023-05-17T08:44:25.505" v="909" actId="1035"/>
          <ac:grpSpMkLst>
            <pc:docMk/>
            <pc:sldMk cId="2461201558" sldId="357"/>
            <ac:grpSpMk id="3" creationId="{F467BEA5-D6A7-0395-B2B1-7D19CFC344F3}"/>
          </ac:grpSpMkLst>
        </pc:grpChg>
        <pc:grpChg chg="mod">
          <ac:chgData name="美昊 廖" userId="51ff55319c2c2718" providerId="LiveId" clId="{2F71AC43-785F-4D4B-962E-30C69987B366}" dt="2023-05-17T08:44:25.505" v="909" actId="1035"/>
          <ac:grpSpMkLst>
            <pc:docMk/>
            <pc:sldMk cId="2461201558" sldId="357"/>
            <ac:grpSpMk id="4" creationId="{4F457423-D652-9924-D40C-3A519D274B4F}"/>
          </ac:grpSpMkLst>
        </pc:grpChg>
      </pc:sldChg>
      <pc:sldChg chg="addSp delSp modSp add del mod">
        <pc:chgData name="美昊 廖" userId="51ff55319c2c2718" providerId="LiveId" clId="{2F71AC43-785F-4D4B-962E-30C69987B366}" dt="2023-05-17T08:44:48.219" v="911" actId="2696"/>
        <pc:sldMkLst>
          <pc:docMk/>
          <pc:sldMk cId="3102252695" sldId="359"/>
        </pc:sldMkLst>
        <pc:spChg chg="del">
          <ac:chgData name="美昊 廖" userId="51ff55319c2c2718" providerId="LiveId" clId="{2F71AC43-785F-4D4B-962E-30C69987B366}" dt="2023-05-17T08:41:34.985" v="723" actId="478"/>
          <ac:spMkLst>
            <pc:docMk/>
            <pc:sldMk cId="3102252695" sldId="359"/>
            <ac:spMk id="2" creationId="{CB70C76E-6C0C-106A-9781-6DE242C95DC3}"/>
          </ac:spMkLst>
        </pc:spChg>
        <pc:spChg chg="del mod">
          <ac:chgData name="美昊 廖" userId="51ff55319c2c2718" providerId="LiveId" clId="{2F71AC43-785F-4D4B-962E-30C69987B366}" dt="2023-05-17T08:44:29.493" v="910" actId="478"/>
          <ac:spMkLst>
            <pc:docMk/>
            <pc:sldMk cId="3102252695" sldId="359"/>
            <ac:spMk id="38" creationId="{92B65AD0-5A08-43E3-BAE5-432969569868}"/>
          </ac:spMkLst>
        </pc:spChg>
        <pc:spChg chg="mod">
          <ac:chgData name="美昊 廖" userId="51ff55319c2c2718" providerId="LiveId" clId="{2F71AC43-785F-4D4B-962E-30C69987B366}" dt="2023-05-17T08:43:22.735" v="842" actId="1036"/>
          <ac:spMkLst>
            <pc:docMk/>
            <pc:sldMk cId="3102252695" sldId="359"/>
            <ac:spMk id="42" creationId="{6DB5E44F-C927-F597-C56B-8E2EDDD36EF0}"/>
          </ac:spMkLst>
        </pc:spChg>
        <pc:spChg chg="add mod">
          <ac:chgData name="美昊 廖" userId="51ff55319c2c2718" providerId="LiveId" clId="{2F71AC43-785F-4D4B-962E-30C69987B366}" dt="2023-05-17T08:43:23.538" v="843"/>
          <ac:spMkLst>
            <pc:docMk/>
            <pc:sldMk cId="3102252695" sldId="359"/>
            <ac:spMk id="43" creationId="{B43DBC76-3FC7-B289-5C1D-D57E4C7E9D31}"/>
          </ac:spMkLst>
        </pc:spChg>
        <pc:spChg chg="add mod">
          <ac:chgData name="美昊 廖" userId="51ff55319c2c2718" providerId="LiveId" clId="{2F71AC43-785F-4D4B-962E-30C69987B366}" dt="2023-05-17T08:43:23.538" v="843"/>
          <ac:spMkLst>
            <pc:docMk/>
            <pc:sldMk cId="3102252695" sldId="359"/>
            <ac:spMk id="44" creationId="{6E54366E-E7B9-5E4E-8D05-4EC57BBC5AAE}"/>
          </ac:spMkLst>
        </pc:spChg>
        <pc:spChg chg="mod">
          <ac:chgData name="美昊 廖" userId="51ff55319c2c2718" providerId="LiveId" clId="{2F71AC43-785F-4D4B-962E-30C69987B366}" dt="2023-05-17T08:43:22.735" v="842" actId="1036"/>
          <ac:spMkLst>
            <pc:docMk/>
            <pc:sldMk cId="3102252695" sldId="359"/>
            <ac:spMk id="120" creationId="{6EC1C445-5D9D-FFC0-9DDA-3A446B2712A2}"/>
          </ac:spMkLst>
        </pc:spChg>
        <pc:grpChg chg="mod">
          <ac:chgData name="美昊 廖" userId="51ff55319c2c2718" providerId="LiveId" clId="{2F71AC43-785F-4D4B-962E-30C69987B366}" dt="2023-05-17T08:43:22.735" v="842" actId="1036"/>
          <ac:grpSpMkLst>
            <pc:docMk/>
            <pc:sldMk cId="3102252695" sldId="359"/>
            <ac:grpSpMk id="3" creationId="{F467BEA5-D6A7-0395-B2B1-7D19CFC344F3}"/>
          </ac:grpSpMkLst>
        </pc:grpChg>
        <pc:grpChg chg="mod">
          <ac:chgData name="美昊 廖" userId="51ff55319c2c2718" providerId="LiveId" clId="{2F71AC43-785F-4D4B-962E-30C69987B366}" dt="2023-05-17T08:43:22.735" v="842" actId="1036"/>
          <ac:grpSpMkLst>
            <pc:docMk/>
            <pc:sldMk cId="3102252695" sldId="359"/>
            <ac:grpSpMk id="4" creationId="{4F457423-D652-9924-D40C-3A519D274B4F}"/>
          </ac:grpSpMkLst>
        </pc:grpChg>
      </pc:sldChg>
      <pc:sldChg chg="addSp delSp modSp add mod">
        <pc:chgData name="美昊 廖" userId="51ff55319c2c2718" providerId="LiveId" clId="{2F71AC43-785F-4D4B-962E-30C69987B366}" dt="2023-05-17T08:45:35.131" v="925"/>
        <pc:sldMkLst>
          <pc:docMk/>
          <pc:sldMk cId="1392157771" sldId="360"/>
        </pc:sldMkLst>
        <pc:spChg chg="del">
          <ac:chgData name="美昊 廖" userId="51ff55319c2c2718" providerId="LiveId" clId="{2F71AC43-785F-4D4B-962E-30C69987B366}" dt="2023-05-17T08:41:41.180" v="725" actId="478"/>
          <ac:spMkLst>
            <pc:docMk/>
            <pc:sldMk cId="1392157771" sldId="360"/>
            <ac:spMk id="2" creationId="{CB70C76E-6C0C-106A-9781-6DE242C95DC3}"/>
          </ac:spMkLst>
        </pc:spChg>
        <pc:spChg chg="add del mod">
          <ac:chgData name="美昊 廖" userId="51ff55319c2c2718" providerId="LiveId" clId="{2F71AC43-785F-4D4B-962E-30C69987B366}" dt="2023-05-17T08:45:27.086" v="920"/>
          <ac:spMkLst>
            <pc:docMk/>
            <pc:sldMk cId="1392157771" sldId="360"/>
            <ac:spMk id="3" creationId="{C3C5EE94-612B-A4A7-8968-8D90C2AC9EDA}"/>
          </ac:spMkLst>
        </pc:spChg>
        <pc:spChg chg="add del mod">
          <ac:chgData name="美昊 廖" userId="51ff55319c2c2718" providerId="LiveId" clId="{2F71AC43-785F-4D4B-962E-30C69987B366}" dt="2023-05-17T08:45:27.086" v="920"/>
          <ac:spMkLst>
            <pc:docMk/>
            <pc:sldMk cId="1392157771" sldId="360"/>
            <ac:spMk id="4" creationId="{003457CB-C909-8C69-209D-217BD1BDBC13}"/>
          </ac:spMkLst>
        </pc:spChg>
        <pc:spChg chg="add del">
          <ac:chgData name="美昊 廖" userId="51ff55319c2c2718" providerId="LiveId" clId="{2F71AC43-785F-4D4B-962E-30C69987B366}" dt="2023-05-17T08:45:34.807" v="924" actId="478"/>
          <ac:spMkLst>
            <pc:docMk/>
            <pc:sldMk cId="1392157771" sldId="360"/>
            <ac:spMk id="38" creationId="{92B65AD0-5A08-43E3-BAE5-432969569868}"/>
          </ac:spMkLst>
        </pc:spChg>
        <pc:spChg chg="add del mod">
          <ac:chgData name="美昊 廖" userId="51ff55319c2c2718" providerId="LiveId" clId="{2F71AC43-785F-4D4B-962E-30C69987B366}" dt="2023-05-17T08:45:33.038" v="923"/>
          <ac:spMkLst>
            <pc:docMk/>
            <pc:sldMk cId="1392157771" sldId="360"/>
            <ac:spMk id="103" creationId="{A284CDC8-9416-DD9E-06B1-8C694FEAFDBB}"/>
          </ac:spMkLst>
        </pc:spChg>
        <pc:spChg chg="add del mod">
          <ac:chgData name="美昊 廖" userId="51ff55319c2c2718" providerId="LiveId" clId="{2F71AC43-785F-4D4B-962E-30C69987B366}" dt="2023-05-17T08:45:33.038" v="923"/>
          <ac:spMkLst>
            <pc:docMk/>
            <pc:sldMk cId="1392157771" sldId="360"/>
            <ac:spMk id="104" creationId="{6D6B0796-3D54-FF00-F8C0-7ADB7E4BDF20}"/>
          </ac:spMkLst>
        </pc:spChg>
        <pc:spChg chg="add mod">
          <ac:chgData name="美昊 廖" userId="51ff55319c2c2718" providerId="LiveId" clId="{2F71AC43-785F-4D4B-962E-30C69987B366}" dt="2023-05-17T08:45:35.131" v="925"/>
          <ac:spMkLst>
            <pc:docMk/>
            <pc:sldMk cId="1392157771" sldId="360"/>
            <ac:spMk id="105" creationId="{9DF4E228-371E-A133-0D74-68EEDA5E67BD}"/>
          </ac:spMkLst>
        </pc:spChg>
        <pc:spChg chg="add mod">
          <ac:chgData name="美昊 廖" userId="51ff55319c2c2718" providerId="LiveId" clId="{2F71AC43-785F-4D4B-962E-30C69987B366}" dt="2023-05-17T08:45:35.131" v="925"/>
          <ac:spMkLst>
            <pc:docMk/>
            <pc:sldMk cId="1392157771" sldId="360"/>
            <ac:spMk id="106" creationId="{BCA1935E-9B03-CB0D-98B5-87FE84916977}"/>
          </ac:spMkLst>
        </pc:spChg>
      </pc:sldChg>
      <pc:sldChg chg="addSp delSp modSp add mod">
        <pc:chgData name="美昊 廖" userId="51ff55319c2c2718" providerId="LiveId" clId="{2F71AC43-785F-4D4B-962E-30C69987B366}" dt="2023-05-17T08:45:54.293" v="949" actId="1036"/>
        <pc:sldMkLst>
          <pc:docMk/>
          <pc:sldMk cId="973521238" sldId="362"/>
        </pc:sldMkLst>
        <pc:spChg chg="del">
          <ac:chgData name="美昊 廖" userId="51ff55319c2c2718" providerId="LiveId" clId="{2F71AC43-785F-4D4B-962E-30C69987B366}" dt="2023-05-17T08:41:43.997" v="726" actId="478"/>
          <ac:spMkLst>
            <pc:docMk/>
            <pc:sldMk cId="973521238" sldId="362"/>
            <ac:spMk id="2" creationId="{CB70C76E-6C0C-106A-9781-6DE242C95DC3}"/>
          </ac:spMkLst>
        </pc:spChg>
        <pc:spChg chg="mod">
          <ac:chgData name="美昊 廖" userId="51ff55319c2c2718" providerId="LiveId" clId="{2F71AC43-785F-4D4B-962E-30C69987B366}" dt="2023-05-17T08:45:54.293" v="949" actId="1036"/>
          <ac:spMkLst>
            <pc:docMk/>
            <pc:sldMk cId="973521238" sldId="362"/>
            <ac:spMk id="4" creationId="{22D1C722-0DE9-FB12-D97D-1A7EA2B617AF}"/>
          </ac:spMkLst>
        </pc:spChg>
        <pc:spChg chg="del">
          <ac:chgData name="美昊 廖" userId="51ff55319c2c2718" providerId="LiveId" clId="{2F71AC43-785F-4D4B-962E-30C69987B366}" dt="2023-05-17T08:45:39.558" v="926" actId="478"/>
          <ac:spMkLst>
            <pc:docMk/>
            <pc:sldMk cId="973521238" sldId="362"/>
            <ac:spMk id="38" creationId="{92B65AD0-5A08-43E3-BAE5-432969569868}"/>
          </ac:spMkLst>
        </pc:spChg>
        <pc:spChg chg="add mod">
          <ac:chgData name="美昊 廖" userId="51ff55319c2c2718" providerId="LiveId" clId="{2F71AC43-785F-4D4B-962E-30C69987B366}" dt="2023-05-17T08:45:39.860" v="927"/>
          <ac:spMkLst>
            <pc:docMk/>
            <pc:sldMk cId="973521238" sldId="362"/>
            <ac:spMk id="103" creationId="{A6E36C37-523B-5F56-CEB8-DDB169A7812D}"/>
          </ac:spMkLst>
        </pc:spChg>
        <pc:spChg chg="add mod">
          <ac:chgData name="美昊 廖" userId="51ff55319c2c2718" providerId="LiveId" clId="{2F71AC43-785F-4D4B-962E-30C69987B366}" dt="2023-05-17T08:45:39.860" v="927"/>
          <ac:spMkLst>
            <pc:docMk/>
            <pc:sldMk cId="973521238" sldId="362"/>
            <ac:spMk id="104" creationId="{F3A522DD-A834-874D-BDC1-F23A67AAA6C4}"/>
          </ac:spMkLst>
        </pc:spChg>
        <pc:grpChg chg="mod">
          <ac:chgData name="美昊 廖" userId="51ff55319c2c2718" providerId="LiveId" clId="{2F71AC43-785F-4D4B-962E-30C69987B366}" dt="2023-05-17T08:45:49.049" v="937" actId="1036"/>
          <ac:grpSpMkLst>
            <pc:docMk/>
            <pc:sldMk cId="973521238" sldId="362"/>
            <ac:grpSpMk id="101" creationId="{A1931DD9-18DD-7B56-5FCF-187C64EEA3ED}"/>
          </ac:grpSpMkLst>
        </pc:grpChg>
        <pc:picChg chg="mod">
          <ac:chgData name="美昊 廖" userId="51ff55319c2c2718" providerId="LiveId" clId="{2F71AC43-785F-4D4B-962E-30C69987B366}" dt="2023-05-17T08:45:51.624" v="942" actId="1036"/>
          <ac:picMkLst>
            <pc:docMk/>
            <pc:sldMk cId="973521238" sldId="362"/>
            <ac:picMk id="3" creationId="{3265F13C-08C4-8100-AE03-37E2690A8233}"/>
          </ac:picMkLst>
        </pc:picChg>
      </pc:sldChg>
      <pc:sldChg chg="addSp delSp modSp add mod">
        <pc:chgData name="美昊 廖" userId="51ff55319c2c2718" providerId="LiveId" clId="{2F71AC43-785F-4D4B-962E-30C69987B366}" dt="2023-05-17T08:46:31.475" v="973" actId="20577"/>
        <pc:sldMkLst>
          <pc:docMk/>
          <pc:sldMk cId="537595304" sldId="363"/>
        </pc:sldMkLst>
        <pc:spChg chg="del">
          <ac:chgData name="美昊 廖" userId="51ff55319c2c2718" providerId="LiveId" clId="{2F71AC43-785F-4D4B-962E-30C69987B366}" dt="2023-05-17T08:46:21.468" v="951" actId="478"/>
          <ac:spMkLst>
            <pc:docMk/>
            <pc:sldMk cId="537595304" sldId="363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46:31.475" v="973" actId="20577"/>
          <ac:spMkLst>
            <pc:docMk/>
            <pc:sldMk cId="537595304" sldId="363"/>
            <ac:spMk id="3" creationId="{4AC30A84-2726-AEF7-B737-8106CB6CDA17}"/>
          </ac:spMkLst>
        </pc:spChg>
        <pc:spChg chg="add mod">
          <ac:chgData name="美昊 廖" userId="51ff55319c2c2718" providerId="LiveId" clId="{2F71AC43-785F-4D4B-962E-30C69987B366}" dt="2023-05-17T08:46:21.836" v="952"/>
          <ac:spMkLst>
            <pc:docMk/>
            <pc:sldMk cId="537595304" sldId="363"/>
            <ac:spMk id="4" creationId="{69233C3C-3C90-2B2A-8FCA-7B1085EBA33A}"/>
          </ac:spMkLst>
        </pc:spChg>
        <pc:spChg chg="del">
          <ac:chgData name="美昊 廖" userId="51ff55319c2c2718" providerId="LiveId" clId="{2F71AC43-785F-4D4B-962E-30C69987B366}" dt="2023-05-17T08:46:19.372" v="950" actId="478"/>
          <ac:spMkLst>
            <pc:docMk/>
            <pc:sldMk cId="537595304" sldId="363"/>
            <ac:spMk id="38" creationId="{92B65AD0-5A08-43E3-BAE5-432969569868}"/>
          </ac:spMkLst>
        </pc:spChg>
      </pc:sldChg>
      <pc:sldChg chg="addSp delSp modSp add mod">
        <pc:chgData name="美昊 廖" userId="51ff55319c2c2718" providerId="LiveId" clId="{2F71AC43-785F-4D4B-962E-30C69987B366}" dt="2023-05-20T07:56:35.654" v="2254" actId="20577"/>
        <pc:sldMkLst>
          <pc:docMk/>
          <pc:sldMk cId="1545916041" sldId="364"/>
        </pc:sldMkLst>
        <pc:spChg chg="del">
          <ac:chgData name="美昊 廖" userId="51ff55319c2c2718" providerId="LiveId" clId="{2F71AC43-785F-4D4B-962E-30C69987B366}" dt="2023-05-17T08:51:42.772" v="1016" actId="478"/>
          <ac:spMkLst>
            <pc:docMk/>
            <pc:sldMk cId="1545916041" sldId="364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51:46.388" v="1018"/>
          <ac:spMkLst>
            <pc:docMk/>
            <pc:sldMk cId="1545916041" sldId="364"/>
            <ac:spMk id="27" creationId="{A53CCDFC-1F19-5CD0-F6AD-7B47AC34101F}"/>
          </ac:spMkLst>
        </pc:spChg>
        <pc:spChg chg="add mod">
          <ac:chgData name="美昊 廖" userId="51ff55319c2c2718" providerId="LiveId" clId="{2F71AC43-785F-4D4B-962E-30C69987B366}" dt="2023-05-17T08:51:46.388" v="1018"/>
          <ac:spMkLst>
            <pc:docMk/>
            <pc:sldMk cId="1545916041" sldId="364"/>
            <ac:spMk id="28" creationId="{B907C8BD-60EE-150C-0B68-C541B799F9A0}"/>
          </ac:spMkLst>
        </pc:spChg>
        <pc:spChg chg="del">
          <ac:chgData name="美昊 廖" userId="51ff55319c2c2718" providerId="LiveId" clId="{2F71AC43-785F-4D4B-962E-30C69987B366}" dt="2023-05-17T08:51:45.286" v="1017" actId="478"/>
          <ac:spMkLst>
            <pc:docMk/>
            <pc:sldMk cId="1545916041" sldId="364"/>
            <ac:spMk id="38" creationId="{92B65AD0-5A08-43E3-BAE5-432969569868}"/>
          </ac:spMkLst>
        </pc:spChg>
        <pc:spChg chg="mod">
          <ac:chgData name="美昊 廖" userId="51ff55319c2c2718" providerId="LiveId" clId="{2F71AC43-785F-4D4B-962E-30C69987B366}" dt="2023-05-20T07:56:35.654" v="2254" actId="20577"/>
          <ac:spMkLst>
            <pc:docMk/>
            <pc:sldMk cId="1545916041" sldId="364"/>
            <ac:spMk id="123" creationId="{B10A4494-F16E-FD6C-1754-E9BEBB989DC5}"/>
          </ac:spMkLst>
        </pc:spChg>
      </pc:sldChg>
      <pc:sldChg chg="addSp delSp modSp add mod">
        <pc:chgData name="美昊 廖" userId="51ff55319c2c2718" providerId="LiveId" clId="{2F71AC43-785F-4D4B-962E-30C69987B366}" dt="2023-05-17T08:51:54.250" v="1020"/>
        <pc:sldMkLst>
          <pc:docMk/>
          <pc:sldMk cId="288749007" sldId="365"/>
        </pc:sldMkLst>
        <pc:spChg chg="del">
          <ac:chgData name="美昊 廖" userId="51ff55319c2c2718" providerId="LiveId" clId="{2F71AC43-785F-4D4B-962E-30C69987B366}" dt="2023-05-17T08:51:53.843" v="1019" actId="478"/>
          <ac:spMkLst>
            <pc:docMk/>
            <pc:sldMk cId="288749007" sldId="365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51:54.250" v="1020"/>
          <ac:spMkLst>
            <pc:docMk/>
            <pc:sldMk cId="288749007" sldId="365"/>
            <ac:spMk id="3" creationId="{BCE30BEE-88C5-7CF1-A092-5E2800DA6615}"/>
          </ac:spMkLst>
        </pc:spChg>
        <pc:spChg chg="add mod">
          <ac:chgData name="美昊 廖" userId="51ff55319c2c2718" providerId="LiveId" clId="{2F71AC43-785F-4D4B-962E-30C69987B366}" dt="2023-05-17T08:51:54.250" v="1020"/>
          <ac:spMkLst>
            <pc:docMk/>
            <pc:sldMk cId="288749007" sldId="365"/>
            <ac:spMk id="4" creationId="{281735CE-A8BD-1824-50BC-19EB887A664C}"/>
          </ac:spMkLst>
        </pc:spChg>
        <pc:spChg chg="del">
          <ac:chgData name="美昊 廖" userId="51ff55319c2c2718" providerId="LiveId" clId="{2F71AC43-785F-4D4B-962E-30C69987B366}" dt="2023-05-17T08:51:53.843" v="1019" actId="478"/>
          <ac:spMkLst>
            <pc:docMk/>
            <pc:sldMk cId="288749007" sldId="365"/>
            <ac:spMk id="38" creationId="{92B65AD0-5A08-43E3-BAE5-432969569868}"/>
          </ac:spMkLst>
        </pc:spChg>
      </pc:sldChg>
      <pc:sldChg chg="addSp delSp modSp add del mod">
        <pc:chgData name="美昊 廖" userId="51ff55319c2c2718" providerId="LiveId" clId="{2F71AC43-785F-4D4B-962E-30C69987B366}" dt="2023-05-17T08:53:32.658" v="1082" actId="2696"/>
        <pc:sldMkLst>
          <pc:docMk/>
          <pc:sldMk cId="1990650028" sldId="366"/>
        </pc:sldMkLst>
        <pc:spChg chg="del">
          <ac:chgData name="美昊 廖" userId="51ff55319c2c2718" providerId="LiveId" clId="{2F71AC43-785F-4D4B-962E-30C69987B366}" dt="2023-05-17T08:52:41.943" v="1021" actId="478"/>
          <ac:spMkLst>
            <pc:docMk/>
            <pc:sldMk cId="1990650028" sldId="366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52:50.961" v="1046" actId="20577"/>
          <ac:spMkLst>
            <pc:docMk/>
            <pc:sldMk cId="1990650028" sldId="366"/>
            <ac:spMk id="4" creationId="{21C6B323-5D23-12DB-B36A-5B79FDE2C9BB}"/>
          </ac:spMkLst>
        </pc:spChg>
        <pc:spChg chg="add mod">
          <ac:chgData name="美昊 廖" userId="51ff55319c2c2718" providerId="LiveId" clId="{2F71AC43-785F-4D4B-962E-30C69987B366}" dt="2023-05-17T08:52:42.559" v="1022"/>
          <ac:spMkLst>
            <pc:docMk/>
            <pc:sldMk cId="1990650028" sldId="366"/>
            <ac:spMk id="5" creationId="{5F4AA394-771B-0455-FBCA-666618986E93}"/>
          </ac:spMkLst>
        </pc:spChg>
        <pc:spChg chg="del">
          <ac:chgData name="美昊 廖" userId="51ff55319c2c2718" providerId="LiveId" clId="{2F71AC43-785F-4D4B-962E-30C69987B366}" dt="2023-05-17T08:52:41.943" v="1021" actId="478"/>
          <ac:spMkLst>
            <pc:docMk/>
            <pc:sldMk cId="1990650028" sldId="366"/>
            <ac:spMk id="38" creationId="{92B65AD0-5A08-43E3-BAE5-432969569868}"/>
          </ac:spMkLst>
        </pc:spChg>
        <pc:picChg chg="add del">
          <ac:chgData name="美昊 廖" userId="51ff55319c2c2718" providerId="LiveId" clId="{2F71AC43-785F-4D4B-962E-30C69987B366}" dt="2023-05-17T08:50:28.726" v="1007" actId="478"/>
          <ac:picMkLst>
            <pc:docMk/>
            <pc:sldMk cId="1990650028" sldId="366"/>
            <ac:picMk id="3" creationId="{CE33CF7F-6452-FC86-EE26-8F5549E7163A}"/>
          </ac:picMkLst>
        </pc:picChg>
      </pc:sldChg>
      <pc:sldChg chg="addSp delSp modSp add mod">
        <pc:chgData name="美昊 廖" userId="51ff55319c2c2718" providerId="LiveId" clId="{2F71AC43-785F-4D4B-962E-30C69987B366}" dt="2023-05-20T07:57:08.483" v="2262" actId="20577"/>
        <pc:sldMkLst>
          <pc:docMk/>
          <pc:sldMk cId="3620880588" sldId="367"/>
        </pc:sldMkLst>
        <pc:spChg chg="del">
          <ac:chgData name="美昊 廖" userId="51ff55319c2c2718" providerId="LiveId" clId="{2F71AC43-785F-4D4B-962E-30C69987B366}" dt="2023-05-17T08:52:56.809" v="1047" actId="478"/>
          <ac:spMkLst>
            <pc:docMk/>
            <pc:sldMk cId="3620880588" sldId="367"/>
            <ac:spMk id="2" creationId="{CB70C76E-6C0C-106A-9781-6DE242C95DC3}"/>
          </ac:spMkLst>
        </pc:spChg>
        <pc:spChg chg="mod">
          <ac:chgData name="美昊 廖" userId="51ff55319c2c2718" providerId="LiveId" clId="{2F71AC43-785F-4D4B-962E-30C69987B366}" dt="2023-05-20T07:57:08.483" v="2262" actId="20577"/>
          <ac:spMkLst>
            <pc:docMk/>
            <pc:sldMk cId="3620880588" sldId="367"/>
            <ac:spMk id="4" creationId="{D5F14F68-2111-71B7-4D0E-3A9431F38FD5}"/>
          </ac:spMkLst>
        </pc:spChg>
        <pc:spChg chg="add mod">
          <ac:chgData name="美昊 廖" userId="51ff55319c2c2718" providerId="LiveId" clId="{2F71AC43-785F-4D4B-962E-30C69987B366}" dt="2023-05-17T08:53:18.472" v="1079" actId="1076"/>
          <ac:spMkLst>
            <pc:docMk/>
            <pc:sldMk cId="3620880588" sldId="367"/>
            <ac:spMk id="6" creationId="{FDA39B54-D09A-3709-C2EE-4A15FE96770E}"/>
          </ac:spMkLst>
        </pc:spChg>
        <pc:spChg chg="add mod">
          <ac:chgData name="美昊 廖" userId="51ff55319c2c2718" providerId="LiveId" clId="{2F71AC43-785F-4D4B-962E-30C69987B366}" dt="2023-05-17T08:52:57.206" v="1048"/>
          <ac:spMkLst>
            <pc:docMk/>
            <pc:sldMk cId="3620880588" sldId="367"/>
            <ac:spMk id="7" creationId="{2508FD12-7CB5-C699-4D40-7292CACE40A9}"/>
          </ac:spMkLst>
        </pc:spChg>
        <pc:spChg chg="del">
          <ac:chgData name="美昊 廖" userId="51ff55319c2c2718" providerId="LiveId" clId="{2F71AC43-785F-4D4B-962E-30C69987B366}" dt="2023-05-17T08:52:56.809" v="1047" actId="478"/>
          <ac:spMkLst>
            <pc:docMk/>
            <pc:sldMk cId="3620880588" sldId="367"/>
            <ac:spMk id="38" creationId="{92B65AD0-5A08-43E3-BAE5-432969569868}"/>
          </ac:spMkLst>
        </pc:spChg>
        <pc:picChg chg="add mod">
          <ac:chgData name="美昊 廖" userId="51ff55319c2c2718" providerId="LiveId" clId="{2F71AC43-785F-4D4B-962E-30C69987B366}" dt="2023-05-17T08:50:41.495" v="1011" actId="1076"/>
          <ac:picMkLst>
            <pc:docMk/>
            <pc:sldMk cId="3620880588" sldId="367"/>
            <ac:picMk id="3" creationId="{787D004F-C1AD-8BCE-63FB-3EE9E458F284}"/>
          </ac:picMkLst>
        </pc:picChg>
        <pc:picChg chg="add del">
          <ac:chgData name="美昊 廖" userId="51ff55319c2c2718" providerId="LiveId" clId="{2F71AC43-785F-4D4B-962E-30C69987B366}" dt="2023-05-17T08:50:33.183" v="1008" actId="478"/>
          <ac:picMkLst>
            <pc:docMk/>
            <pc:sldMk cId="3620880588" sldId="367"/>
            <ac:picMk id="5" creationId="{35D51AF1-6E3A-2BDC-EA73-59CC87C143A4}"/>
          </ac:picMkLst>
        </pc:picChg>
      </pc:sldChg>
      <pc:sldChg chg="addSp delSp modSp add mod">
        <pc:chgData name="美昊 廖" userId="51ff55319c2c2718" providerId="LiveId" clId="{2F71AC43-785F-4D4B-962E-30C69987B366}" dt="2023-05-17T08:53:25.272" v="1081"/>
        <pc:sldMkLst>
          <pc:docMk/>
          <pc:sldMk cId="71068740" sldId="368"/>
        </pc:sldMkLst>
        <pc:spChg chg="del">
          <ac:chgData name="美昊 廖" userId="51ff55319c2c2718" providerId="LiveId" clId="{2F71AC43-785F-4D4B-962E-30C69987B366}" dt="2023-05-17T08:53:24.971" v="1080" actId="478"/>
          <ac:spMkLst>
            <pc:docMk/>
            <pc:sldMk cId="71068740" sldId="368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7T08:53:25.272" v="1081"/>
          <ac:spMkLst>
            <pc:docMk/>
            <pc:sldMk cId="71068740" sldId="368"/>
            <ac:spMk id="3" creationId="{C71D8B8A-A3B5-2D8E-D691-D14532997094}"/>
          </ac:spMkLst>
        </pc:spChg>
        <pc:spChg chg="mod">
          <ac:chgData name="美昊 廖" userId="51ff55319c2c2718" providerId="LiveId" clId="{2F71AC43-785F-4D4B-962E-30C69987B366}" dt="2023-05-17T08:51:23.986" v="1014" actId="207"/>
          <ac:spMkLst>
            <pc:docMk/>
            <pc:sldMk cId="71068740" sldId="368"/>
            <ac:spMk id="4" creationId="{D5F14F68-2111-71B7-4D0E-3A9431F38FD5}"/>
          </ac:spMkLst>
        </pc:spChg>
        <pc:spChg chg="add mod">
          <ac:chgData name="美昊 廖" userId="51ff55319c2c2718" providerId="LiveId" clId="{2F71AC43-785F-4D4B-962E-30C69987B366}" dt="2023-05-17T08:53:25.272" v="1081"/>
          <ac:spMkLst>
            <pc:docMk/>
            <pc:sldMk cId="71068740" sldId="368"/>
            <ac:spMk id="6" creationId="{0623F4E1-9E1A-1310-705F-8353C6E34C22}"/>
          </ac:spMkLst>
        </pc:spChg>
        <pc:spChg chg="del">
          <ac:chgData name="美昊 廖" userId="51ff55319c2c2718" providerId="LiveId" clId="{2F71AC43-785F-4D4B-962E-30C69987B366}" dt="2023-05-17T08:53:24.971" v="1080" actId="478"/>
          <ac:spMkLst>
            <pc:docMk/>
            <pc:sldMk cId="71068740" sldId="368"/>
            <ac:spMk id="38" creationId="{92B65AD0-5A08-43E3-BAE5-432969569868}"/>
          </ac:spMkLst>
        </pc:spChg>
        <pc:picChg chg="mod">
          <ac:chgData name="美昊 廖" userId="51ff55319c2c2718" providerId="LiveId" clId="{2F71AC43-785F-4D4B-962E-30C69987B366}" dt="2023-05-17T08:50:59.249" v="1012" actId="1076"/>
          <ac:picMkLst>
            <pc:docMk/>
            <pc:sldMk cId="71068740" sldId="368"/>
            <ac:picMk id="5" creationId="{35D51AF1-6E3A-2BDC-EA73-59CC87C143A4}"/>
          </ac:picMkLst>
        </pc:picChg>
      </pc:sldChg>
      <pc:sldChg chg="addSp delSp modSp add mod">
        <pc:chgData name="美昊 廖" userId="51ff55319c2c2718" providerId="LiveId" clId="{2F71AC43-785F-4D4B-962E-30C69987B366}" dt="2023-05-18T08:44:49.311" v="1087"/>
        <pc:sldMkLst>
          <pc:docMk/>
          <pc:sldMk cId="383755767" sldId="369"/>
        </pc:sldMkLst>
        <pc:spChg chg="del">
          <ac:chgData name="美昊 廖" userId="51ff55319c2c2718" providerId="LiveId" clId="{2F71AC43-785F-4D4B-962E-30C69987B366}" dt="2023-05-18T08:44:48.773" v="1086" actId="478"/>
          <ac:spMkLst>
            <pc:docMk/>
            <pc:sldMk cId="383755767" sldId="369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8T08:44:49.311" v="1087"/>
          <ac:spMkLst>
            <pc:docMk/>
            <pc:sldMk cId="383755767" sldId="369"/>
            <ac:spMk id="3" creationId="{16D6BE87-F32F-BA22-B3DD-0DD6E8DA62DD}"/>
          </ac:spMkLst>
        </pc:spChg>
      </pc:sldChg>
      <pc:sldChg chg="modSp add del mod">
        <pc:chgData name="美昊 廖" userId="51ff55319c2c2718" providerId="LiveId" clId="{2F71AC43-785F-4D4B-962E-30C69987B366}" dt="2023-05-17T08:50:20.804" v="1005"/>
        <pc:sldMkLst>
          <pc:docMk/>
          <pc:sldMk cId="2684076976" sldId="369"/>
        </pc:sldMkLst>
        <pc:picChg chg="mod">
          <ac:chgData name="美昊 廖" userId="51ff55319c2c2718" providerId="LiveId" clId="{2F71AC43-785F-4D4B-962E-30C69987B366}" dt="2023-05-17T08:50:20.057" v="1004" actId="1076"/>
          <ac:picMkLst>
            <pc:docMk/>
            <pc:sldMk cId="2684076976" sldId="369"/>
            <ac:picMk id="5" creationId="{35D51AF1-6E3A-2BDC-EA73-59CC87C143A4}"/>
          </ac:picMkLst>
        </pc:picChg>
      </pc:sldChg>
      <pc:sldChg chg="addSp delSp modSp add mod">
        <pc:chgData name="美昊 廖" userId="51ff55319c2c2718" providerId="LiveId" clId="{2F71AC43-785F-4D4B-962E-30C69987B366}" dt="2023-05-18T08:44:56.160" v="1089"/>
        <pc:sldMkLst>
          <pc:docMk/>
          <pc:sldMk cId="857417027" sldId="370"/>
        </pc:sldMkLst>
        <pc:spChg chg="del">
          <ac:chgData name="美昊 廖" userId="51ff55319c2c2718" providerId="LiveId" clId="{2F71AC43-785F-4D4B-962E-30C69987B366}" dt="2023-05-18T08:44:55.552" v="1088" actId="478"/>
          <ac:spMkLst>
            <pc:docMk/>
            <pc:sldMk cId="857417027" sldId="370"/>
            <ac:spMk id="2" creationId="{CB70C76E-6C0C-106A-9781-6DE242C95DC3}"/>
          </ac:spMkLst>
        </pc:spChg>
        <pc:spChg chg="add mod">
          <ac:chgData name="美昊 廖" userId="51ff55319c2c2718" providerId="LiveId" clId="{2F71AC43-785F-4D4B-962E-30C69987B366}" dt="2023-05-18T08:44:56.160" v="1089"/>
          <ac:spMkLst>
            <pc:docMk/>
            <pc:sldMk cId="857417027" sldId="370"/>
            <ac:spMk id="5" creationId="{8A427C39-3C0B-CEF1-969C-D8B7421571F3}"/>
          </ac:spMkLst>
        </pc:spChg>
      </pc:sldChg>
      <pc:sldChg chg="addSp modSp add mod">
        <pc:chgData name="美昊 廖" userId="51ff55319c2c2718" providerId="LiveId" clId="{2F71AC43-785F-4D4B-962E-30C69987B366}" dt="2023-05-20T07:39:11.604" v="2159" actId="20577"/>
        <pc:sldMkLst>
          <pc:docMk/>
          <pc:sldMk cId="513397405" sldId="371"/>
        </pc:sldMkLst>
        <pc:spChg chg="add mod">
          <ac:chgData name="美昊 廖" userId="51ff55319c2c2718" providerId="LiveId" clId="{2F71AC43-785F-4D4B-962E-30C69987B366}" dt="2023-05-20T07:39:11.604" v="2159" actId="20577"/>
          <ac:spMkLst>
            <pc:docMk/>
            <pc:sldMk cId="513397405" sldId="371"/>
            <ac:spMk id="4" creationId="{6A35DBEB-EDB3-B97B-BFBB-502E64516A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1CA587-553C-433A-96C4-3665931A1359}" type="slidenum">
              <a:rPr lang="zh-CN" altLang="en-US" sz="1200" b="0" smtClean="0"/>
              <a:t>1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日程2"/>
          <p:cNvPicPr>
            <a:picLocks noChangeAspect="1"/>
          </p:cNvPicPr>
          <p:nvPr userDrawn="1"/>
        </p:nvPicPr>
        <p:blipFill>
          <a:blip r:embed="rId2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图片 5" descr="日程2"/>
          <p:cNvPicPr>
            <a:picLocks noChangeAspect="1"/>
          </p:cNvPicPr>
          <p:nvPr userDrawn="1"/>
        </p:nvPicPr>
        <p:blipFill>
          <a:blip r:embed="rId10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image" Target="../media/image341.png"/><Relationship Id="rId26" Type="http://schemas.openxmlformats.org/officeDocument/2006/relationships/image" Target="../media/image422.png"/><Relationship Id="rId39" Type="http://schemas.openxmlformats.org/officeDocument/2006/relationships/image" Target="../media/image55.png"/><Relationship Id="rId21" Type="http://schemas.openxmlformats.org/officeDocument/2006/relationships/image" Target="../media/image372.png"/><Relationship Id="rId34" Type="http://schemas.openxmlformats.org/officeDocument/2006/relationships/image" Target="../media/image500.png"/><Relationship Id="rId42" Type="http://schemas.openxmlformats.org/officeDocument/2006/relationships/image" Target="../media/image58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6" Type="http://schemas.openxmlformats.org/officeDocument/2006/relationships/image" Target="../media/image32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272.png"/><Relationship Id="rId24" Type="http://schemas.openxmlformats.org/officeDocument/2006/relationships/image" Target="../media/image401.png"/><Relationship Id="rId32" Type="http://schemas.openxmlformats.org/officeDocument/2006/relationships/image" Target="../media/image480.png"/><Relationship Id="rId37" Type="http://schemas.openxmlformats.org/officeDocument/2006/relationships/image" Target="../media/image530.png"/><Relationship Id="rId40" Type="http://schemas.openxmlformats.org/officeDocument/2006/relationships/image" Target="../media/image56.png"/><Relationship Id="rId45" Type="http://schemas.openxmlformats.org/officeDocument/2006/relationships/image" Target="../media/image60.png"/><Relationship Id="rId5" Type="http://schemas.openxmlformats.org/officeDocument/2006/relationships/image" Target="../media/image211.png"/><Relationship Id="rId15" Type="http://schemas.openxmlformats.org/officeDocument/2006/relationships/image" Target="../media/image313.png"/><Relationship Id="rId23" Type="http://schemas.openxmlformats.org/officeDocument/2006/relationships/image" Target="../media/image391.png"/><Relationship Id="rId28" Type="http://schemas.openxmlformats.org/officeDocument/2006/relationships/image" Target="../media/image440.png"/><Relationship Id="rId36" Type="http://schemas.openxmlformats.org/officeDocument/2006/relationships/image" Target="../media/image520.png"/><Relationship Id="rId10" Type="http://schemas.openxmlformats.org/officeDocument/2006/relationships/image" Target="../media/image260.png"/><Relationship Id="rId19" Type="http://schemas.openxmlformats.org/officeDocument/2006/relationships/image" Target="../media/image351.png"/><Relationship Id="rId31" Type="http://schemas.openxmlformats.org/officeDocument/2006/relationships/image" Target="../media/image470.png"/><Relationship Id="rId44" Type="http://schemas.openxmlformats.org/officeDocument/2006/relationships/image" Target="../media/image59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1.png"/><Relationship Id="rId22" Type="http://schemas.openxmlformats.org/officeDocument/2006/relationships/image" Target="../media/image382.png"/><Relationship Id="rId27" Type="http://schemas.openxmlformats.org/officeDocument/2006/relationships/image" Target="../media/image432.png"/><Relationship Id="rId30" Type="http://schemas.openxmlformats.org/officeDocument/2006/relationships/image" Target="../media/image461.png"/><Relationship Id="rId35" Type="http://schemas.openxmlformats.org/officeDocument/2006/relationships/image" Target="../media/image512.png"/><Relationship Id="rId43" Type="http://schemas.openxmlformats.org/officeDocument/2006/relationships/image" Target="../media/image910.png"/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12" Type="http://schemas.openxmlformats.org/officeDocument/2006/relationships/image" Target="../media/image281.png"/><Relationship Id="rId17" Type="http://schemas.openxmlformats.org/officeDocument/2006/relationships/image" Target="../media/image331.png"/><Relationship Id="rId25" Type="http://schemas.openxmlformats.org/officeDocument/2006/relationships/image" Target="../media/image412.png"/><Relationship Id="rId33" Type="http://schemas.openxmlformats.org/officeDocument/2006/relationships/image" Target="../media/image490.png"/><Relationship Id="rId38" Type="http://schemas.openxmlformats.org/officeDocument/2006/relationships/image" Target="../media/image540.png"/><Relationship Id="rId46" Type="http://schemas.openxmlformats.org/officeDocument/2006/relationships/image" Target="../media/image61.png"/><Relationship Id="rId20" Type="http://schemas.openxmlformats.org/officeDocument/2006/relationships/image" Target="../media/image361.png"/><Relationship Id="rId41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image" Target="../media/image341.png"/><Relationship Id="rId26" Type="http://schemas.openxmlformats.org/officeDocument/2006/relationships/image" Target="../media/image422.png"/><Relationship Id="rId39" Type="http://schemas.openxmlformats.org/officeDocument/2006/relationships/image" Target="../media/image55.png"/><Relationship Id="rId21" Type="http://schemas.openxmlformats.org/officeDocument/2006/relationships/image" Target="../media/image372.png"/><Relationship Id="rId34" Type="http://schemas.openxmlformats.org/officeDocument/2006/relationships/image" Target="../media/image500.png"/><Relationship Id="rId42" Type="http://schemas.openxmlformats.org/officeDocument/2006/relationships/image" Target="../media/image580.png"/><Relationship Id="rId47" Type="http://schemas.openxmlformats.org/officeDocument/2006/relationships/image" Target="../media/image23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6" Type="http://schemas.openxmlformats.org/officeDocument/2006/relationships/image" Target="../media/image321.png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272.png"/><Relationship Id="rId24" Type="http://schemas.openxmlformats.org/officeDocument/2006/relationships/image" Target="../media/image401.png"/><Relationship Id="rId32" Type="http://schemas.openxmlformats.org/officeDocument/2006/relationships/image" Target="../media/image480.png"/><Relationship Id="rId37" Type="http://schemas.openxmlformats.org/officeDocument/2006/relationships/image" Target="../media/image530.png"/><Relationship Id="rId40" Type="http://schemas.openxmlformats.org/officeDocument/2006/relationships/image" Target="../media/image56.png"/><Relationship Id="rId45" Type="http://schemas.openxmlformats.org/officeDocument/2006/relationships/image" Target="../media/image60.png"/><Relationship Id="rId5" Type="http://schemas.openxmlformats.org/officeDocument/2006/relationships/image" Target="../media/image211.png"/><Relationship Id="rId15" Type="http://schemas.openxmlformats.org/officeDocument/2006/relationships/image" Target="../media/image313.png"/><Relationship Id="rId23" Type="http://schemas.openxmlformats.org/officeDocument/2006/relationships/image" Target="../media/image391.png"/><Relationship Id="rId28" Type="http://schemas.openxmlformats.org/officeDocument/2006/relationships/image" Target="../media/image440.png"/><Relationship Id="rId36" Type="http://schemas.openxmlformats.org/officeDocument/2006/relationships/image" Target="../media/image520.png"/><Relationship Id="rId10" Type="http://schemas.openxmlformats.org/officeDocument/2006/relationships/image" Target="../media/image260.png"/><Relationship Id="rId19" Type="http://schemas.openxmlformats.org/officeDocument/2006/relationships/image" Target="../media/image351.png"/><Relationship Id="rId31" Type="http://schemas.openxmlformats.org/officeDocument/2006/relationships/image" Target="../media/image470.png"/><Relationship Id="rId44" Type="http://schemas.openxmlformats.org/officeDocument/2006/relationships/image" Target="../media/image59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1.png"/><Relationship Id="rId22" Type="http://schemas.openxmlformats.org/officeDocument/2006/relationships/image" Target="../media/image382.png"/><Relationship Id="rId27" Type="http://schemas.openxmlformats.org/officeDocument/2006/relationships/image" Target="../media/image432.png"/><Relationship Id="rId30" Type="http://schemas.openxmlformats.org/officeDocument/2006/relationships/image" Target="../media/image461.png"/><Relationship Id="rId35" Type="http://schemas.openxmlformats.org/officeDocument/2006/relationships/image" Target="../media/image512.png"/><Relationship Id="rId43" Type="http://schemas.openxmlformats.org/officeDocument/2006/relationships/image" Target="../media/image910.png"/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12" Type="http://schemas.openxmlformats.org/officeDocument/2006/relationships/image" Target="../media/image281.png"/><Relationship Id="rId17" Type="http://schemas.openxmlformats.org/officeDocument/2006/relationships/image" Target="../media/image331.png"/><Relationship Id="rId25" Type="http://schemas.openxmlformats.org/officeDocument/2006/relationships/image" Target="../media/image412.png"/><Relationship Id="rId33" Type="http://schemas.openxmlformats.org/officeDocument/2006/relationships/image" Target="../media/image490.png"/><Relationship Id="rId38" Type="http://schemas.openxmlformats.org/officeDocument/2006/relationships/image" Target="../media/image540.png"/><Relationship Id="rId46" Type="http://schemas.openxmlformats.org/officeDocument/2006/relationships/image" Target="../media/image61.png"/><Relationship Id="rId20" Type="http://schemas.openxmlformats.org/officeDocument/2006/relationships/image" Target="../media/image361.png"/><Relationship Id="rId41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10.png"/><Relationship Id="rId34" Type="http://schemas.openxmlformats.org/officeDocument/2006/relationships/image" Target="../media/image122.png"/><Relationship Id="rId33" Type="http://schemas.openxmlformats.org/officeDocument/2006/relationships/image" Target="../media/image121.png"/><Relationship Id="rId38" Type="http://schemas.openxmlformats.org/officeDocument/2006/relationships/image" Target="../media/image3100.png"/><Relationship Id="rId1" Type="http://schemas.openxmlformats.org/officeDocument/2006/relationships/slideLayout" Target="../slideLayouts/slideLayout6.xml"/><Relationship Id="rId32" Type="http://schemas.openxmlformats.org/officeDocument/2006/relationships/image" Target="../media/image120.png"/><Relationship Id="rId37" Type="http://schemas.openxmlformats.org/officeDocument/2006/relationships/image" Target="../media/image124.png"/><Relationship Id="rId40" Type="http://schemas.openxmlformats.org/officeDocument/2006/relationships/image" Target="../media/image125.png"/><Relationship Id="rId36" Type="http://schemas.openxmlformats.org/officeDocument/2006/relationships/image" Target="../media/image126.png"/><Relationship Id="rId35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101.png"/><Relationship Id="rId3" Type="http://schemas.openxmlformats.org/officeDocument/2006/relationships/image" Target="../media/image93.png"/><Relationship Id="rId7" Type="http://schemas.openxmlformats.org/officeDocument/2006/relationships/image" Target="../media/image680.png"/><Relationship Id="rId12" Type="http://schemas.openxmlformats.org/officeDocument/2006/relationships/image" Target="../media/image10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94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5.png"/><Relationship Id="rId7" Type="http://schemas.openxmlformats.org/officeDocument/2006/relationships/image" Target="../media/image126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410.png"/><Relationship Id="rId4" Type="http://schemas.openxmlformats.org/officeDocument/2006/relationships/image" Target="../media/image6.png"/><Relationship Id="rId9" Type="http://schemas.openxmlformats.org/officeDocument/2006/relationships/image" Target="../media/image310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1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410.png"/><Relationship Id="rId4" Type="http://schemas.openxmlformats.org/officeDocument/2006/relationships/image" Target="../media/image3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7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10" Type="http://schemas.openxmlformats.org/officeDocument/2006/relationships/image" Target="../media/image910.png"/><Relationship Id="rId9" Type="http://schemas.openxmlformats.org/officeDocument/2006/relationships/image" Target="../media/image810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660.png"/><Relationship Id="rId47" Type="http://schemas.openxmlformats.org/officeDocument/2006/relationships/image" Target="../media/image62.png"/><Relationship Id="rId50" Type="http://schemas.openxmlformats.org/officeDocument/2006/relationships/image" Target="../media/image650.png"/><Relationship Id="rId55" Type="http://schemas.openxmlformats.org/officeDocument/2006/relationships/image" Target="../media/image690.png"/><Relationship Id="rId54" Type="http://schemas.openxmlformats.org/officeDocument/2006/relationships/image" Target="../media/image680.png"/><Relationship Id="rId1" Type="http://schemas.openxmlformats.org/officeDocument/2006/relationships/slideLayout" Target="../slideLayouts/slideLayout6.xml"/><Relationship Id="rId53" Type="http://schemas.openxmlformats.org/officeDocument/2006/relationships/image" Target="../media/image670.png"/><Relationship Id="rId49" Type="http://schemas.openxmlformats.org/officeDocument/2006/relationships/image" Target="../media/image64.png"/><Relationship Id="rId52" Type="http://schemas.openxmlformats.org/officeDocument/2006/relationships/image" Target="../media/image160.png"/><Relationship Id="rId48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2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81.png"/><Relationship Id="rId18" Type="http://schemas.openxmlformats.org/officeDocument/2006/relationships/image" Target="../media/image331.png"/><Relationship Id="rId3" Type="http://schemas.openxmlformats.org/officeDocument/2006/relationships/image" Target="../media/image190.png"/><Relationship Id="rId21" Type="http://schemas.openxmlformats.org/officeDocument/2006/relationships/image" Target="../media/image16.png"/><Relationship Id="rId7" Type="http://schemas.openxmlformats.org/officeDocument/2006/relationships/image" Target="../media/image230.png"/><Relationship Id="rId12" Type="http://schemas.openxmlformats.org/officeDocument/2006/relationships/image" Target="../media/image272.png"/><Relationship Id="rId17" Type="http://schemas.openxmlformats.org/officeDocument/2006/relationships/image" Target="../media/image321.png"/><Relationship Id="rId2" Type="http://schemas.openxmlformats.org/officeDocument/2006/relationships/image" Target="../media/image180.png"/><Relationship Id="rId16" Type="http://schemas.openxmlformats.org/officeDocument/2006/relationships/image" Target="../media/image313.png"/><Relationship Id="rId20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21.png"/><Relationship Id="rId5" Type="http://schemas.openxmlformats.org/officeDocument/2006/relationships/image" Target="../media/image211.png"/><Relationship Id="rId15" Type="http://schemas.openxmlformats.org/officeDocument/2006/relationships/image" Target="../media/image301.png"/><Relationship Id="rId10" Type="http://schemas.openxmlformats.org/officeDocument/2006/relationships/image" Target="../media/image260.png"/><Relationship Id="rId19" Type="http://schemas.openxmlformats.org/officeDocument/2006/relationships/image" Target="../media/image341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2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8257CA51-0034-49E4-B4B3-8AFF8F668DA9}" type="slidenum">
              <a:rPr lang="zh-CN" altLang="en-US" smtClean="0"/>
              <a:pPr>
                <a:defRPr/>
              </a:pPr>
              <a:t>1</a:t>
            </a:fld>
            <a:endParaRPr kumimoji="0" lang="en-US" altLang="zh-CN" sz="1050" b="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761339" y="1496701"/>
            <a:ext cx="76213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 hangingPunct="1">
              <a:spcAft>
                <a:spcPts val="900"/>
              </a:spcAft>
              <a:defRPr/>
            </a:pP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Personalized PageRank Computation: The Power of Variance-Reduced Monte Carlo Approaches</a:t>
            </a:r>
            <a:endParaRPr lang="zh-CN" altLang="en-US" sz="2400" b="1" spc="2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2" name="Rectangle 3"/>
          <p:cNvSpPr>
            <a:spLocks noChangeArrowheads="1"/>
          </p:cNvSpPr>
          <p:nvPr/>
        </p:nvSpPr>
        <p:spPr bwMode="auto">
          <a:xfrm>
            <a:off x="1023216" y="2574867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Meihao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  <a:r>
              <a:rPr lang="en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Rong-Hua Li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Qiangqiang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Hongchao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Guoren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2A26A3-5CF9-6291-D2C1-A916F53E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04" y="3470108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Institute of Technology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Zhejiang Lab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2F7BA-44F2-0326-D1D1-E8EE4116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8" y="350573"/>
            <a:ext cx="977929" cy="97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E3C485F-DD05-B8E0-1328-26C0125F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56" y="4038624"/>
            <a:ext cx="7838157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mhliao@bit.edu.cn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lironghuabit@126.com; qiangd66@gmail.com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dr.h.chen@ieee.org;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qhc.neu@gmail.com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wanggrbit@126.com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F58BF-1B70-566B-42AF-2E616414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96" y="381447"/>
            <a:ext cx="1970265" cy="8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6905D3-4F83-688C-A53A-190DC475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1" y="1937978"/>
            <a:ext cx="8617901" cy="5913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FF14BC-483D-A9AC-F6A5-23905CC8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9" y="2909863"/>
            <a:ext cx="8476354" cy="80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6FE5B-B2D6-C59B-2B61-D289CE0FA559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5008BE3-6BD1-9F6D-669E-12F21A40415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95DC94-C523-5372-A644-A2B3F3ABE3DE}"/>
              </a:ext>
            </a:extLst>
          </p:cNvPr>
          <p:cNvSpPr txBox="1"/>
          <p:nvPr/>
        </p:nvSpPr>
        <p:spPr>
          <a:xfrm>
            <a:off x="514822" y="4068155"/>
            <a:ext cx="7171254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Compared to existing framework </a:t>
            </a:r>
            <a:r>
              <a:rPr lang="en-US" altLang="zh-CN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US" altLang="zh-CN" sz="1600" i="0" dirty="0">
                <a:solidFill>
                  <a:srgbClr val="FF0000"/>
                </a:solidFill>
                <a:latin typeface="Comic Sans MS" panose="030F0702030302020204" pitchFamily="66" charset="0"/>
              </a:rPr>
              <a:t>first propagate, then walk</a:t>
            </a:r>
            <a:r>
              <a:rPr lang="en-US" altLang="zh-CN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”,</a:t>
            </a:r>
            <a:endParaRPr lang="en-US" sz="1600" i="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    we propose a new framework </a:t>
            </a: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“</a:t>
            </a:r>
            <a:r>
              <a:rPr lang="en-US" sz="1600" i="0" dirty="0">
                <a:solidFill>
                  <a:srgbClr val="FF0000"/>
                </a:solidFill>
                <a:latin typeface="Comic Sans MS" panose="030F0702030302020204" pitchFamily="66" charset="0"/>
              </a:rPr>
              <a:t>first walk, then propagate</a:t>
            </a: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”</a:t>
            </a:r>
            <a:endParaRPr sz="1600" i="0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34E419-2BAA-F0DB-F85A-7E5F06C00698}"/>
              </a:ext>
            </a:extLst>
          </p:cNvPr>
          <p:cNvSpPr txBox="1"/>
          <p:nvPr/>
        </p:nvSpPr>
        <p:spPr>
          <a:xfrm>
            <a:off x="514822" y="1265023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The unbiasedness of the estimator can be guaranteed</a:t>
            </a:r>
            <a:endParaRPr sz="1600" i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671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1931DD9-18DD-7B56-5FCF-187C64EEA3ED}"/>
              </a:ext>
            </a:extLst>
          </p:cNvPr>
          <p:cNvGrpSpPr/>
          <p:nvPr/>
        </p:nvGrpSpPr>
        <p:grpSpPr>
          <a:xfrm>
            <a:off x="475224" y="1299082"/>
            <a:ext cx="8193551" cy="3385520"/>
            <a:chOff x="-323272" y="1377291"/>
            <a:chExt cx="9551150" cy="378845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1A6EBA6-9F57-3E20-8C1B-A9E38E63CA7F}"/>
                </a:ext>
              </a:extLst>
            </p:cNvPr>
            <p:cNvGrpSpPr/>
            <p:nvPr/>
          </p:nvGrpSpPr>
          <p:grpSpPr>
            <a:xfrm>
              <a:off x="-323272" y="1401487"/>
              <a:ext cx="2355902" cy="1656423"/>
              <a:chOff x="868217" y="2325119"/>
              <a:chExt cx="235590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7549A85-2367-D56E-E5E9-BB5CF2318DEC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17" y="2654777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25F2B53-6ACD-D4B9-F3BF-7357C5885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17" y="2654777"/>
                    <a:ext cx="19075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1875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3E2EADE-78D6-BE9E-AB4C-C43E0F0742ED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336" y="2325119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59E599D3-6339-95FC-1BE8-A894368D3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1336" y="2325119"/>
                    <a:ext cx="19075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1875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C26CB5C-7158-4973-C602-FA016FCA9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362" y="266480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1C2717C6-CE39-7B63-FF5B-EA6C9DC67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362" y="2664803"/>
                    <a:ext cx="19075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667" r="-26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0D0BB61-EE6D-0F13-2302-870B5CA4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00" y="370454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7D143556-B102-354F-74D6-86C522582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8800" y="3704543"/>
                    <a:ext cx="19075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E5A4F142-748F-D37B-583E-986D1AA3260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466" y="32380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4A3FBE9D-0C62-7003-25A8-CF6288286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0466" y="3238071"/>
                    <a:ext cx="19293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65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613F8E2-C29F-4DF0-2C5F-FF71B36FFB7F}"/>
                  </a:ext>
                </a:extLst>
              </p:cNvPr>
              <p:cNvGrpSpPr/>
              <p:nvPr/>
            </p:nvGrpSpPr>
            <p:grpSpPr>
              <a:xfrm>
                <a:off x="1092831" y="2577922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7D109D9D-0A04-6985-F91C-119B4769D3A5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5EA5100-E075-7808-79D5-CC54F581CFA7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E6E7DB6-89D1-7877-5329-6DEE9420037A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ABC26E7-7DF2-48A2-B157-E2E44A1B122B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BA1148EF-D1C0-2B43-FED9-66AC2F6B4CF8}"/>
                    </a:ext>
                  </a:extLst>
                </p:cNvPr>
                <p:cNvCxnSpPr>
                  <a:cxnSpLocks/>
                  <a:stCxn id="12" idx="6"/>
                  <a:endCxn id="13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981AEC49-7A8F-D0AD-808E-1713355159D8}"/>
                    </a:ext>
                  </a:extLst>
                </p:cNvPr>
                <p:cNvCxnSpPr>
                  <a:stCxn id="13" idx="6"/>
                  <a:endCxn id="15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>
                  <a:extLst>
                    <a:ext uri="{FF2B5EF4-FFF2-40B4-BE49-F238E27FC236}">
                      <a16:creationId xmlns:a16="http://schemas.microsoft.com/office/drawing/2014/main" id="{DCD998AB-7DE6-5BE8-68E5-C1E51760215A}"/>
                    </a:ext>
                  </a:extLst>
                </p:cNvPr>
                <p:cNvCxnSpPr>
                  <a:stCxn id="13" idx="4"/>
                  <a:endCxn id="14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>
                  <a:extLst>
                    <a:ext uri="{FF2B5EF4-FFF2-40B4-BE49-F238E27FC236}">
                      <a16:creationId xmlns:a16="http://schemas.microsoft.com/office/drawing/2014/main" id="{885EEA66-45F7-4E60-40A6-A9B1627D77A6}"/>
                    </a:ext>
                  </a:extLst>
                </p:cNvPr>
                <p:cNvCxnSpPr>
                  <a:stCxn id="15" idx="3"/>
                  <a:endCxn id="14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0BFF894D-EC3B-A04B-A3B3-8A136280C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文本框 223">
                      <a:extLst>
                        <a:ext uri="{FF2B5EF4-FFF2-40B4-BE49-F238E27FC236}">
                          <a16:creationId xmlns:a16="http://schemas.microsoft.com/office/drawing/2014/main" id="{7CE20B3F-2CFC-D389-C2E3-7B0E38C239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F886D254-0862-DB96-A98F-7938AF3D08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文本框 224">
                      <a:extLst>
                        <a:ext uri="{FF2B5EF4-FFF2-40B4-BE49-F238E27FC236}">
                          <a16:creationId xmlns:a16="http://schemas.microsoft.com/office/drawing/2014/main" id="{7326C142-2E7C-6EA3-5CA9-856113B472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BBD22A33-5C53-39B7-BBD0-AC609FDD2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文本框 225">
                      <a:extLst>
                        <a:ext uri="{FF2B5EF4-FFF2-40B4-BE49-F238E27FC236}">
                          <a16:creationId xmlns:a16="http://schemas.microsoft.com/office/drawing/2014/main" id="{7B24FCD5-FC9E-3C71-E801-5C4E557259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592D341F-D22C-31D8-F6B4-65622872E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文本框 226">
                      <a:extLst>
                        <a:ext uri="{FF2B5EF4-FFF2-40B4-BE49-F238E27FC236}">
                          <a16:creationId xmlns:a16="http://schemas.microsoft.com/office/drawing/2014/main" id="{F9AE4B7E-4DF6-D542-CB64-C3DFAFCD6B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327FE84-6AC4-99AD-3A0F-1D59893ABB6F}"/>
                </a:ext>
              </a:extLst>
            </p:cNvPr>
            <p:cNvGrpSpPr/>
            <p:nvPr/>
          </p:nvGrpSpPr>
          <p:grpSpPr>
            <a:xfrm>
              <a:off x="2651807" y="1403581"/>
              <a:ext cx="2742302" cy="1656423"/>
              <a:chOff x="3843296" y="2327213"/>
              <a:chExt cx="274230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2D042A5-E5D3-7572-FE20-FEBC8746832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3296" y="2656871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C7DA7A52-947D-F2B6-E8D0-7D69B07D1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3296" y="2656871"/>
                    <a:ext cx="367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r="-1333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D83500DF-5A88-BEF3-2FA6-5AF1A8F729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06485" y="232721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B4807F8-6EFA-7100-B7E5-C54A69320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6485" y="2327213"/>
                    <a:ext cx="19075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CC18AF6-8845-AB1E-91FF-52B0488854C0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510" y="2654540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C82007F6-2B56-9EA6-1D32-619D4FA5E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510" y="2654540"/>
                    <a:ext cx="36708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333" r="-13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22A835A-B20E-B19D-0854-AEC386C9BFA1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735" y="3706637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2DF7C932-10EB-09D4-1569-FF16716A5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2735" y="3706637"/>
                    <a:ext cx="36708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000" r="-1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15ABE57-5FD1-076E-1629-0B468A7A47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807" y="3289180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6C7EA88D-73AB-4DCD-C56D-5463983F0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807" y="3289180"/>
                    <a:ext cx="426976" cy="29450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714" t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73B8527-840D-1F46-7601-AAC1142A6050}"/>
                  </a:ext>
                </a:extLst>
              </p:cNvPr>
              <p:cNvGrpSpPr/>
              <p:nvPr/>
            </p:nvGrpSpPr>
            <p:grpSpPr>
              <a:xfrm>
                <a:off x="4256177" y="2576143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DFEF16DD-F1F0-2837-4A07-37FB287C88F9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237F789-7475-4279-9930-0884A76F6EA5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980F4E18-843A-2751-E83E-76E74A418D58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4E68404D-33A7-6766-8D7F-E3C16B256AC1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38F9483-2732-86AF-61BD-655F7842C839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4B10D19C-5BD7-2ECC-716B-FB9838920D7A}"/>
                    </a:ext>
                  </a:extLst>
                </p:cNvPr>
                <p:cNvCxnSpPr>
                  <a:stCxn id="32" idx="6"/>
                  <a:endCxn id="34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CB5BED76-3E59-5CB3-C027-5EDE3878770F}"/>
                    </a:ext>
                  </a:extLst>
                </p:cNvPr>
                <p:cNvCxnSpPr>
                  <a:stCxn id="32" idx="4"/>
                  <a:endCxn id="33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64FC728F-31FB-1C4A-8370-3A68F680E4F1}"/>
                    </a:ext>
                  </a:extLst>
                </p:cNvPr>
                <p:cNvCxnSpPr>
                  <a:stCxn id="34" idx="3"/>
                  <a:endCxn id="33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7CA2975E-B47C-890C-A265-127B6BF095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文本框 236">
                      <a:extLst>
                        <a:ext uri="{FF2B5EF4-FFF2-40B4-BE49-F238E27FC236}">
                          <a16:creationId xmlns:a16="http://schemas.microsoft.com/office/drawing/2014/main" id="{BAD397AB-5B06-EA05-8E7C-AD0E8001C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5EDFD8A9-9126-52FD-5859-0AB4BF2DBF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文本框 237">
                      <a:extLst>
                        <a:ext uri="{FF2B5EF4-FFF2-40B4-BE49-F238E27FC236}">
                          <a16:creationId xmlns:a16="http://schemas.microsoft.com/office/drawing/2014/main" id="{898E0698-0AF3-00B3-C91C-3DA157C8E0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E4B94EB4-74D1-1C59-2402-F9F70B1A1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文本框 238">
                      <a:extLst>
                        <a:ext uri="{FF2B5EF4-FFF2-40B4-BE49-F238E27FC236}">
                          <a16:creationId xmlns:a16="http://schemas.microsoft.com/office/drawing/2014/main" id="{9AA2FEC0-38BC-7FBF-5822-8540B57E32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2D65CA51-417E-370A-6749-97EF9C36B9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文本框 239">
                      <a:extLst>
                        <a:ext uri="{FF2B5EF4-FFF2-40B4-BE49-F238E27FC236}">
                          <a16:creationId xmlns:a16="http://schemas.microsoft.com/office/drawing/2014/main" id="{26B49932-C3EA-3CEE-7D97-E44DFE63F8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5E4C75D-99EC-49F4-E5AC-FAF6917F8650}"/>
                </a:ext>
              </a:extLst>
            </p:cNvPr>
            <p:cNvGrpSpPr/>
            <p:nvPr/>
          </p:nvGrpSpPr>
          <p:grpSpPr>
            <a:xfrm>
              <a:off x="6100855" y="1377291"/>
              <a:ext cx="2870542" cy="1656423"/>
              <a:chOff x="7292344" y="2300923"/>
              <a:chExt cx="287054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E58E7AB7-5FB6-4C1A-C491-56CA2176C0B4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344" y="2630581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11F5A8A7-FFCD-F71F-AEC0-D3A4D39B3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2344" y="2630581"/>
                    <a:ext cx="367088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793" r="-1379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3EABFB0B-463E-A728-AB57-7CAC218A6147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606" y="2300923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09F9E57A-23D8-7FF1-5121-733A8C5046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9606" y="2300923"/>
                    <a:ext cx="49532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500" r="-10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750AA4F-8C3B-B88D-8430-B84947040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7558" y="2628250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0.16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F267AC-CA7B-7EAE-490F-F06AC6D0C4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7558" y="2628250"/>
                    <a:ext cx="49532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0000" r="-1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A1117716-32D9-D2C3-AA61-9067BA8A4763}"/>
                      </a:ext>
                    </a:extLst>
                  </p:cNvPr>
                  <p:cNvSpPr txBox="1"/>
                  <p:nvPr/>
                </p:nvSpPr>
                <p:spPr>
                  <a:xfrm>
                    <a:off x="8412355" y="3680347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0.16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B533B7DE-E5CB-0E25-D1D9-BCFE543F68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2355" y="3680347"/>
                    <a:ext cx="49532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0000" r="-1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96E6F7F-2F05-FE29-7000-F71C2AE6753B}"/>
                      </a:ext>
                    </a:extLst>
                  </p:cNvPr>
                  <p:cNvSpPr txBox="1"/>
                  <p:nvPr/>
                </p:nvSpPr>
                <p:spPr>
                  <a:xfrm>
                    <a:off x="7659759" y="3269193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6E4234CE-8DA5-8E00-B915-929F92DEE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9759" y="3269193"/>
                    <a:ext cx="426976" cy="29450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2E650F-2594-6E54-912D-3BDCD9046668}"/>
                  </a:ext>
                </a:extLst>
              </p:cNvPr>
              <p:cNvGrpSpPr/>
              <p:nvPr/>
            </p:nvGrpSpPr>
            <p:grpSpPr>
              <a:xfrm>
                <a:off x="7708394" y="2576213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88EAB27-DA68-4463-3F2C-D02494B344B2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544A95BD-CB14-D84C-3DFD-3782F96C2538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B341BF0B-B6A1-F3BD-404E-F28DFA9B7977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CE63D2B-8DCD-FB10-BE18-B307EA564A35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5493A7B0-CA95-71AB-C1FC-553CC9FE1885}"/>
                    </a:ext>
                  </a:extLst>
                </p:cNvPr>
                <p:cNvCxnSpPr>
                  <a:cxnSpLocks/>
                  <a:stCxn id="51" idx="6"/>
                  <a:endCxn id="52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7298F51E-0BF8-2BE8-E2E6-7C955B29A9A0}"/>
                    </a:ext>
                  </a:extLst>
                </p:cNvPr>
                <p:cNvCxnSpPr>
                  <a:stCxn id="52" idx="6"/>
                  <a:endCxn id="54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77C6BAF7-686D-D54C-FFC3-5CD434150269}"/>
                    </a:ext>
                  </a:extLst>
                </p:cNvPr>
                <p:cNvCxnSpPr>
                  <a:stCxn id="52" idx="4"/>
                  <a:endCxn id="53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417D3AF-DBF2-0C82-9227-B05018019E21}"/>
                    </a:ext>
                  </a:extLst>
                </p:cNvPr>
                <p:cNvCxnSpPr>
                  <a:stCxn id="54" idx="3"/>
                  <a:endCxn id="53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177EB098-02D8-7169-0DCC-81BFB19A8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文本框 249">
                      <a:extLst>
                        <a:ext uri="{FF2B5EF4-FFF2-40B4-BE49-F238E27FC236}">
                          <a16:creationId xmlns:a16="http://schemas.microsoft.com/office/drawing/2014/main" id="{BA583A01-56AC-7AB8-C0A3-71944E7708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5E06A56D-F53E-7550-3E18-8386FC39F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文本框 250">
                      <a:extLst>
                        <a:ext uri="{FF2B5EF4-FFF2-40B4-BE49-F238E27FC236}">
                          <a16:creationId xmlns:a16="http://schemas.microsoft.com/office/drawing/2014/main" id="{0A49223A-9FFF-62AE-37CB-41C2D2C9B5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80DE38B6-9CE3-358E-E167-10E4D851E0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文本框 251">
                      <a:extLst>
                        <a:ext uri="{FF2B5EF4-FFF2-40B4-BE49-F238E27FC236}">
                          <a16:creationId xmlns:a16="http://schemas.microsoft.com/office/drawing/2014/main" id="{DF907366-EBEE-07A1-7050-060DC30006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4910324B-9AF6-D9C9-9DEA-9047D4A56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文本框 252">
                      <a:extLst>
                        <a:ext uri="{FF2B5EF4-FFF2-40B4-BE49-F238E27FC236}">
                          <a16:creationId xmlns:a16="http://schemas.microsoft.com/office/drawing/2014/main" id="{989C6E65-6A1B-8E61-627C-3C3ACAD854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24C4CD0-3A91-5F8A-AC98-74A21BA60571}"/>
                </a:ext>
              </a:extLst>
            </p:cNvPr>
            <p:cNvGrpSpPr/>
            <p:nvPr/>
          </p:nvGrpSpPr>
          <p:grpSpPr>
            <a:xfrm>
              <a:off x="2651807" y="3509322"/>
              <a:ext cx="2998783" cy="1656423"/>
              <a:chOff x="3843296" y="4432954"/>
              <a:chExt cx="299878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E6D2BC6-14A8-4147-86B3-5DCD44A8D7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43296" y="4762612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26DDFE1A-3C9B-448E-EB76-CB5762664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3296" y="4762612"/>
                    <a:ext cx="367088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0000" r="-13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DDF94A9A-8126-8C43-7D4E-C8920A421A3F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702" y="4432954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0.288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C0F4D3D9-D0E8-99DC-15DC-1719BCAB7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702" y="4432954"/>
                    <a:ext cx="623569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6000" r="-8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CA6E5CF5-F616-C848-C052-1706C4083CA2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510" y="4760281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0.256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A9DA47FF-C4C8-F206-7426-F77FF8607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510" y="4760281"/>
                    <a:ext cx="623569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6000" r="-8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3255285F-B2E2-245D-75D9-F08E77600CD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808" y="5812378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0.256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1B7C6479-CE84-ED5E-BD13-E68139294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8" y="5812378"/>
                    <a:ext cx="623569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8163" r="-1020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4C16A79C-C5B0-A6EB-2394-EBB11B4D0E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0711" y="5401224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21CD1348-E2FF-6AAC-6752-4B487C1E5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711" y="5401224"/>
                    <a:ext cx="426976" cy="29450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5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7BAE59D1-A550-C3B8-B91F-F750AD9D8ED3}"/>
                  </a:ext>
                </a:extLst>
              </p:cNvPr>
              <p:cNvGrpSpPr/>
              <p:nvPr/>
            </p:nvGrpSpPr>
            <p:grpSpPr>
              <a:xfrm>
                <a:off x="4246317" y="4683480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82FCC1E9-FB3D-8A98-1340-EF4B0AE6042A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6E4C4F59-8166-5FD8-CCC7-3E679587EB76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64B6A041-12CA-CF43-141D-40C0EAD20FFF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DAD2BF2F-2D22-A1A2-8004-C41D8D8D5A7D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BD5B0DCF-8DB0-1F00-E567-55A675EDC622}"/>
                    </a:ext>
                  </a:extLst>
                </p:cNvPr>
                <p:cNvCxnSpPr>
                  <a:cxnSpLocks/>
                  <a:stCxn id="70" idx="6"/>
                  <a:endCxn id="71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F9C12C5B-E8E9-103C-EF2F-B9E918ECC74C}"/>
                    </a:ext>
                  </a:extLst>
                </p:cNvPr>
                <p:cNvCxnSpPr>
                  <a:stCxn id="71" idx="6"/>
                  <a:endCxn id="73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04CF7499-EA1B-9134-6C4B-1D8FC71465CE}"/>
                    </a:ext>
                  </a:extLst>
                </p:cNvPr>
                <p:cNvCxnSpPr>
                  <a:stCxn id="71" idx="4"/>
                  <a:endCxn id="72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>
                  <a:extLst>
                    <a:ext uri="{FF2B5EF4-FFF2-40B4-BE49-F238E27FC236}">
                      <a16:creationId xmlns:a16="http://schemas.microsoft.com/office/drawing/2014/main" id="{BA6365CB-1533-7AD5-BF46-D74541905BE8}"/>
                    </a:ext>
                  </a:extLst>
                </p:cNvPr>
                <p:cNvCxnSpPr>
                  <a:stCxn id="73" idx="3"/>
                  <a:endCxn id="72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B9A934AA-FCC3-6968-048B-3F5ECC0946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文本框 262">
                      <a:extLst>
                        <a:ext uri="{FF2B5EF4-FFF2-40B4-BE49-F238E27FC236}">
                          <a16:creationId xmlns:a16="http://schemas.microsoft.com/office/drawing/2014/main" id="{A4217006-8E5D-2109-5BB6-3AA7967296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文本框 78">
                      <a:extLst>
                        <a:ext uri="{FF2B5EF4-FFF2-40B4-BE49-F238E27FC236}">
                          <a16:creationId xmlns:a16="http://schemas.microsoft.com/office/drawing/2014/main" id="{EFAC761D-C858-B1C6-5674-425924C629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4" name="文本框 263">
                      <a:extLst>
                        <a:ext uri="{FF2B5EF4-FFF2-40B4-BE49-F238E27FC236}">
                          <a16:creationId xmlns:a16="http://schemas.microsoft.com/office/drawing/2014/main" id="{6A2A30D7-C624-C17B-527E-7174E552C1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6A2C99E0-AA8A-EB0B-0B46-947018B05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文本框 264">
                      <a:extLst>
                        <a:ext uri="{FF2B5EF4-FFF2-40B4-BE49-F238E27FC236}">
                          <a16:creationId xmlns:a16="http://schemas.microsoft.com/office/drawing/2014/main" id="{78FEE9A1-D7A5-6B34-D65B-D38D4D267B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F69F106D-BBC5-D971-3BE0-7DA7000418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文本框 265">
                      <a:extLst>
                        <a:ext uri="{FF2B5EF4-FFF2-40B4-BE49-F238E27FC236}">
                          <a16:creationId xmlns:a16="http://schemas.microsoft.com/office/drawing/2014/main" id="{65035CC0-5642-7D92-BC3A-914D8D9B2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55DC611-A5BD-282E-59D5-558F3BE0557C}"/>
                </a:ext>
              </a:extLst>
            </p:cNvPr>
            <p:cNvGrpSpPr/>
            <p:nvPr/>
          </p:nvGrpSpPr>
          <p:grpSpPr>
            <a:xfrm>
              <a:off x="6100855" y="3509322"/>
              <a:ext cx="3127023" cy="1656423"/>
              <a:chOff x="7292344" y="4432954"/>
              <a:chExt cx="312702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D3B605FB-5C6C-ABF6-9B1B-D27D9E896F73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344" y="4762612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7B4BAA5D-A20B-B781-7BB9-8D2AD41C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2344" y="4762612"/>
                    <a:ext cx="367088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793" r="-1379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DFC86F5C-C73D-589C-F42E-4E15933D2D3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679" y="4432954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0.3648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4453814C-33F0-86C6-D661-15D1E57A2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679" y="4432954"/>
                    <a:ext cx="751809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6667" r="-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12104826-3DD5-1B4F-726F-9C94E891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67558" y="4760281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0.2176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3D150FF2-233F-F86C-25FF-38EA7797C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7558" y="4760281"/>
                    <a:ext cx="751809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6667" r="-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5768863C-0E38-65DF-F7E7-3DBC37565C1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428" y="5812378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0.2176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FFA82262-56FD-C453-E9A0-80914AA38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428" y="5812378"/>
                    <a:ext cx="751809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000" r="-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1B34F718-94B9-C6D3-A20A-2BDC12D4121C}"/>
                      </a:ext>
                    </a:extLst>
                  </p:cNvPr>
                  <p:cNvSpPr txBox="1"/>
                  <p:nvPr/>
                </p:nvSpPr>
                <p:spPr>
                  <a:xfrm>
                    <a:off x="7659759" y="5401224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30055A1D-C558-2D01-EC46-83F3FAB66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9759" y="5401224"/>
                    <a:ext cx="426976" cy="29450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EADF917A-4C68-091F-AB17-775EA39CC027}"/>
                  </a:ext>
                </a:extLst>
              </p:cNvPr>
              <p:cNvGrpSpPr/>
              <p:nvPr/>
            </p:nvGrpSpPr>
            <p:grpSpPr>
              <a:xfrm>
                <a:off x="7726833" y="4688321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AB5D4EE2-5972-644D-DB1F-EF896C8B0B22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B7707C93-61AF-68A9-3D6E-89C9613ED8CD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D7A2E741-FB64-EEB0-B597-97B2673BBAFF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D7A02CFC-E507-636B-7160-7F52AF1A5897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1CE0A8A9-2CA0-9A18-2901-854A696CD79A}"/>
                    </a:ext>
                  </a:extLst>
                </p:cNvPr>
                <p:cNvCxnSpPr>
                  <a:cxnSpLocks/>
                  <a:stCxn id="89" idx="6"/>
                  <a:endCxn id="90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>
                  <a:extLst>
                    <a:ext uri="{FF2B5EF4-FFF2-40B4-BE49-F238E27FC236}">
                      <a16:creationId xmlns:a16="http://schemas.microsoft.com/office/drawing/2014/main" id="{8177A2C2-D44D-8883-B27D-8DCAB7B09AD3}"/>
                    </a:ext>
                  </a:extLst>
                </p:cNvPr>
                <p:cNvCxnSpPr>
                  <a:stCxn id="90" idx="6"/>
                  <a:endCxn id="92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线连接符 94">
                  <a:extLst>
                    <a:ext uri="{FF2B5EF4-FFF2-40B4-BE49-F238E27FC236}">
                      <a16:creationId xmlns:a16="http://schemas.microsoft.com/office/drawing/2014/main" id="{FA6E039F-4BD5-47E6-E6CF-A35F89FDFA0E}"/>
                    </a:ext>
                  </a:extLst>
                </p:cNvPr>
                <p:cNvCxnSpPr>
                  <a:stCxn id="90" idx="4"/>
                  <a:endCxn id="91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10F13CFB-627B-B568-B7DF-5F4092C15267}"/>
                    </a:ext>
                  </a:extLst>
                </p:cNvPr>
                <p:cNvCxnSpPr>
                  <a:stCxn id="92" idx="3"/>
                  <a:endCxn id="91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431A3571-AF36-F4E6-AA77-6ED3EB7AD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文本框 275">
                      <a:extLst>
                        <a:ext uri="{FF2B5EF4-FFF2-40B4-BE49-F238E27FC236}">
                          <a16:creationId xmlns:a16="http://schemas.microsoft.com/office/drawing/2014/main" id="{95E4A7E7-3E2E-89FE-FA40-D386EC4FB1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E2217E37-C370-976F-3D2C-D1B21B4CB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文本框 276">
                      <a:extLst>
                        <a:ext uri="{FF2B5EF4-FFF2-40B4-BE49-F238E27FC236}">
                          <a16:creationId xmlns:a16="http://schemas.microsoft.com/office/drawing/2014/main" id="{8BCE0B5F-D18E-E19E-81C1-2072C87FC4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88303D61-DD61-4659-0491-8A17AAB80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8" name="文本框 277">
                      <a:extLst>
                        <a:ext uri="{FF2B5EF4-FFF2-40B4-BE49-F238E27FC236}">
                          <a16:creationId xmlns:a16="http://schemas.microsoft.com/office/drawing/2014/main" id="{1D66F989-D013-1BE1-3B7C-E70120EC96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文本框 99">
                      <a:extLst>
                        <a:ext uri="{FF2B5EF4-FFF2-40B4-BE49-F238E27FC236}">
                          <a16:creationId xmlns:a16="http://schemas.microsoft.com/office/drawing/2014/main" id="{3D5210B4-F440-1319-547A-3A550F259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文本框 278">
                      <a:extLst>
                        <a:ext uri="{FF2B5EF4-FFF2-40B4-BE49-F238E27FC236}">
                          <a16:creationId xmlns:a16="http://schemas.microsoft.com/office/drawing/2014/main" id="{B23B8465-CF3F-5CFD-63B6-8B24C29CA5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31BA2BC-6A4A-37B2-CACC-EDE516740EDD}"/>
              </a:ext>
            </a:extLst>
          </p:cNvPr>
          <p:cNvSpPr txBox="1"/>
          <p:nvPr/>
        </p:nvSpPr>
        <p:spPr>
          <a:xfrm>
            <a:off x="514822" y="3083992"/>
            <a:ext cx="7171254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Apply for many</a:t>
            </a:r>
          </a:p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    times</a:t>
            </a:r>
            <a:endParaRPr sz="1600" i="0" dirty="0">
              <a:latin typeface="Comic Sans MS" panose="030F0702030302020204" pitchFamily="66" charset="0"/>
            </a:endParaRPr>
          </a:p>
        </p:txBody>
      </p:sp>
      <p:sp>
        <p:nvSpPr>
          <p:cNvPr id="105" name="TextBox 4">
            <a:extLst>
              <a:ext uri="{FF2B5EF4-FFF2-40B4-BE49-F238E27FC236}">
                <a16:creationId xmlns:a16="http://schemas.microsoft.com/office/drawing/2014/main" id="{9DF4E228-371E-A133-0D74-68EEDA5E67BD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106" name="TextBox 4">
            <a:extLst>
              <a:ext uri="{FF2B5EF4-FFF2-40B4-BE49-F238E27FC236}">
                <a16:creationId xmlns:a16="http://schemas.microsoft.com/office/drawing/2014/main" id="{BCA1935E-9B03-CB0D-98B5-87FE84916977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1577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1931DD9-18DD-7B56-5FCF-187C64EEA3ED}"/>
              </a:ext>
            </a:extLst>
          </p:cNvPr>
          <p:cNvGrpSpPr/>
          <p:nvPr/>
        </p:nvGrpSpPr>
        <p:grpSpPr>
          <a:xfrm>
            <a:off x="475224" y="1113260"/>
            <a:ext cx="8193551" cy="3385520"/>
            <a:chOff x="-323272" y="1377291"/>
            <a:chExt cx="9551150" cy="378845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1A6EBA6-9F57-3E20-8C1B-A9E38E63CA7F}"/>
                </a:ext>
              </a:extLst>
            </p:cNvPr>
            <p:cNvGrpSpPr/>
            <p:nvPr/>
          </p:nvGrpSpPr>
          <p:grpSpPr>
            <a:xfrm>
              <a:off x="-323272" y="1401487"/>
              <a:ext cx="2355902" cy="1656423"/>
              <a:chOff x="868217" y="2325119"/>
              <a:chExt cx="235590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27549A85-2367-D56E-E5E9-BB5CF2318DEC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17" y="2654777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25F2B53-6ACD-D4B9-F3BF-7357C5885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17" y="2654777"/>
                    <a:ext cx="19075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1875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3E2EADE-78D6-BE9E-AB4C-C43E0F0742ED}"/>
                      </a:ext>
                    </a:extLst>
                  </p:cNvPr>
                  <p:cNvSpPr txBox="1"/>
                  <p:nvPr/>
                </p:nvSpPr>
                <p:spPr>
                  <a:xfrm>
                    <a:off x="1921336" y="2325119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59E599D3-6339-95FC-1BE8-A894368D3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1336" y="2325119"/>
                    <a:ext cx="19075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1875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6C26CB5C-7158-4973-C602-FA016FCA9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362" y="266480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1C2717C6-CE39-7B63-FF5B-EA6C9DC67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362" y="2664803"/>
                    <a:ext cx="19075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667" r="-26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0D0BB61-EE6D-0F13-2302-870B5CA4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00" y="370454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7D143556-B102-354F-74D6-86C522582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8800" y="3704543"/>
                    <a:ext cx="19075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E5A4F142-748F-D37B-583E-986D1AA3260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466" y="3238071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4A3FBE9D-0C62-7003-25A8-CF6288286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0466" y="3238071"/>
                    <a:ext cx="19293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65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613F8E2-C29F-4DF0-2C5F-FF71B36FFB7F}"/>
                  </a:ext>
                </a:extLst>
              </p:cNvPr>
              <p:cNvGrpSpPr/>
              <p:nvPr/>
            </p:nvGrpSpPr>
            <p:grpSpPr>
              <a:xfrm>
                <a:off x="1092831" y="2577922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7D109D9D-0A04-6985-F91C-119B4769D3A5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5EA5100-E075-7808-79D5-CC54F581CFA7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E6E7DB6-89D1-7877-5329-6DEE9420037A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ABC26E7-7DF2-48A2-B157-E2E44A1B122B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BA1148EF-D1C0-2B43-FED9-66AC2F6B4CF8}"/>
                    </a:ext>
                  </a:extLst>
                </p:cNvPr>
                <p:cNvCxnSpPr>
                  <a:cxnSpLocks/>
                  <a:stCxn id="12" idx="6"/>
                  <a:endCxn id="13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981AEC49-7A8F-D0AD-808E-1713355159D8}"/>
                    </a:ext>
                  </a:extLst>
                </p:cNvPr>
                <p:cNvCxnSpPr>
                  <a:stCxn id="13" idx="6"/>
                  <a:endCxn id="15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连接符 17">
                  <a:extLst>
                    <a:ext uri="{FF2B5EF4-FFF2-40B4-BE49-F238E27FC236}">
                      <a16:creationId xmlns:a16="http://schemas.microsoft.com/office/drawing/2014/main" id="{DCD998AB-7DE6-5BE8-68E5-C1E51760215A}"/>
                    </a:ext>
                  </a:extLst>
                </p:cNvPr>
                <p:cNvCxnSpPr>
                  <a:stCxn id="13" idx="4"/>
                  <a:endCxn id="14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连接符 18">
                  <a:extLst>
                    <a:ext uri="{FF2B5EF4-FFF2-40B4-BE49-F238E27FC236}">
                      <a16:creationId xmlns:a16="http://schemas.microsoft.com/office/drawing/2014/main" id="{885EEA66-45F7-4E60-40A6-A9B1627D77A6}"/>
                    </a:ext>
                  </a:extLst>
                </p:cNvPr>
                <p:cNvCxnSpPr>
                  <a:stCxn id="15" idx="3"/>
                  <a:endCxn id="14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0BFF894D-EC3B-A04B-A3B3-8A136280C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文本框 223">
                      <a:extLst>
                        <a:ext uri="{FF2B5EF4-FFF2-40B4-BE49-F238E27FC236}">
                          <a16:creationId xmlns:a16="http://schemas.microsoft.com/office/drawing/2014/main" id="{7CE20B3F-2CFC-D389-C2E3-7B0E38C239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F886D254-0862-DB96-A98F-7938AF3D08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5" name="文本框 224">
                      <a:extLst>
                        <a:ext uri="{FF2B5EF4-FFF2-40B4-BE49-F238E27FC236}">
                          <a16:creationId xmlns:a16="http://schemas.microsoft.com/office/drawing/2014/main" id="{7326C142-2E7C-6EA3-5CA9-856113B472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BBD22A33-5C53-39B7-BBD0-AC609FDD2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6" name="文本框 225">
                      <a:extLst>
                        <a:ext uri="{FF2B5EF4-FFF2-40B4-BE49-F238E27FC236}">
                          <a16:creationId xmlns:a16="http://schemas.microsoft.com/office/drawing/2014/main" id="{7B24FCD5-FC9E-3C71-E801-5C4E557259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592D341F-D22C-31D8-F6B4-65622872E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7" name="文本框 226">
                      <a:extLst>
                        <a:ext uri="{FF2B5EF4-FFF2-40B4-BE49-F238E27FC236}">
                          <a16:creationId xmlns:a16="http://schemas.microsoft.com/office/drawing/2014/main" id="{F9AE4B7E-4DF6-D542-CB64-C3DFAFCD6B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327FE84-6AC4-99AD-3A0F-1D59893ABB6F}"/>
                </a:ext>
              </a:extLst>
            </p:cNvPr>
            <p:cNvGrpSpPr/>
            <p:nvPr/>
          </p:nvGrpSpPr>
          <p:grpSpPr>
            <a:xfrm>
              <a:off x="2651807" y="1403581"/>
              <a:ext cx="2742302" cy="1656423"/>
              <a:chOff x="3843296" y="2327213"/>
              <a:chExt cx="274230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2D042A5-E5D3-7572-FE20-FEBC8746832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3296" y="2656871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C7DA7A52-947D-F2B6-E8D0-7D69B07D1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3296" y="2656871"/>
                    <a:ext cx="3670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r="-1333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D83500DF-5A88-BEF3-2FA6-5AF1A8F729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06485" y="2327213"/>
                    <a:ext cx="1907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6B4807F8-6EFA-7100-B7E5-C54A69320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6485" y="2327213"/>
                    <a:ext cx="19075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CC18AF6-8845-AB1E-91FF-52B0488854C0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510" y="2654540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C82007F6-2B56-9EA6-1D32-619D4FA5E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510" y="2654540"/>
                    <a:ext cx="36708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333" r="-13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22A835A-B20E-B19D-0854-AEC386C9BFA1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735" y="3706637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2DF7C932-10EB-09D4-1569-FF16716A5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2735" y="3706637"/>
                    <a:ext cx="36708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000" r="-1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15ABE57-5FD1-076E-1629-0B468A7A47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807" y="3289180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6C7EA88D-73AB-4DCD-C56D-5463983F0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807" y="3289180"/>
                    <a:ext cx="426976" cy="29450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714" t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73B8527-840D-1F46-7601-AAC1142A6050}"/>
                  </a:ext>
                </a:extLst>
              </p:cNvPr>
              <p:cNvGrpSpPr/>
              <p:nvPr/>
            </p:nvGrpSpPr>
            <p:grpSpPr>
              <a:xfrm>
                <a:off x="4256177" y="2576143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DFEF16DD-F1F0-2837-4A07-37FB287C88F9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237F789-7475-4279-9930-0884A76F6EA5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980F4E18-843A-2751-E83E-76E74A418D58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4E68404D-33A7-6766-8D7F-E3C16B256AC1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E38F9483-2732-86AF-61BD-655F7842C839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4B10D19C-5BD7-2ECC-716B-FB9838920D7A}"/>
                    </a:ext>
                  </a:extLst>
                </p:cNvPr>
                <p:cNvCxnSpPr>
                  <a:stCxn id="32" idx="6"/>
                  <a:endCxn id="34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CB5BED76-3E59-5CB3-C027-5EDE3878770F}"/>
                    </a:ext>
                  </a:extLst>
                </p:cNvPr>
                <p:cNvCxnSpPr>
                  <a:stCxn id="32" idx="4"/>
                  <a:endCxn id="33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64FC728F-31FB-1C4A-8370-3A68F680E4F1}"/>
                    </a:ext>
                  </a:extLst>
                </p:cNvPr>
                <p:cNvCxnSpPr>
                  <a:stCxn id="34" idx="3"/>
                  <a:endCxn id="33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7CA2975E-B47C-890C-A265-127B6BF095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文本框 236">
                      <a:extLst>
                        <a:ext uri="{FF2B5EF4-FFF2-40B4-BE49-F238E27FC236}">
                          <a16:creationId xmlns:a16="http://schemas.microsoft.com/office/drawing/2014/main" id="{BAD397AB-5B06-EA05-8E7C-AD0E8001C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5EDFD8A9-9126-52FD-5859-0AB4BF2DBF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8" name="文本框 237">
                      <a:extLst>
                        <a:ext uri="{FF2B5EF4-FFF2-40B4-BE49-F238E27FC236}">
                          <a16:creationId xmlns:a16="http://schemas.microsoft.com/office/drawing/2014/main" id="{898E0698-0AF3-00B3-C91C-3DA157C8E0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E4B94EB4-74D1-1C59-2402-F9F70B1A1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文本框 238">
                      <a:extLst>
                        <a:ext uri="{FF2B5EF4-FFF2-40B4-BE49-F238E27FC236}">
                          <a16:creationId xmlns:a16="http://schemas.microsoft.com/office/drawing/2014/main" id="{9AA2FEC0-38BC-7FBF-5822-8540B57E32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2D65CA51-417E-370A-6749-97EF9C36B9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文本框 239">
                      <a:extLst>
                        <a:ext uri="{FF2B5EF4-FFF2-40B4-BE49-F238E27FC236}">
                          <a16:creationId xmlns:a16="http://schemas.microsoft.com/office/drawing/2014/main" id="{26B49932-C3EA-3CEE-7D97-E44DFE63F8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5E4C75D-99EC-49F4-E5AC-FAF6917F8650}"/>
                </a:ext>
              </a:extLst>
            </p:cNvPr>
            <p:cNvGrpSpPr/>
            <p:nvPr/>
          </p:nvGrpSpPr>
          <p:grpSpPr>
            <a:xfrm>
              <a:off x="6100855" y="1377291"/>
              <a:ext cx="2870542" cy="1656423"/>
              <a:chOff x="7292344" y="2300923"/>
              <a:chExt cx="2870542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E58E7AB7-5FB6-4C1A-C491-56CA2176C0B4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344" y="2630581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11F5A8A7-FFCD-F71F-AEC0-D3A4D39B3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2344" y="2630581"/>
                    <a:ext cx="367088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793" r="-1379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3EABFB0B-463E-A728-AB57-7CAC218A6147}"/>
                      </a:ext>
                    </a:extLst>
                  </p:cNvPr>
                  <p:cNvSpPr txBox="1"/>
                  <p:nvPr/>
                </p:nvSpPr>
                <p:spPr>
                  <a:xfrm>
                    <a:off x="8419606" y="2300923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0.48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09F9E57A-23D8-7FF1-5121-733A8C5046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9606" y="2300923"/>
                    <a:ext cx="49532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7500" r="-10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750AA4F-8C3B-B88D-8430-B8494704065A}"/>
                      </a:ext>
                    </a:extLst>
                  </p:cNvPr>
                  <p:cNvSpPr txBox="1"/>
                  <p:nvPr/>
                </p:nvSpPr>
                <p:spPr>
                  <a:xfrm>
                    <a:off x="9667558" y="2628250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0.16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F267AC-CA7B-7EAE-490F-F06AC6D0C4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7558" y="2628250"/>
                    <a:ext cx="49532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0000" r="-1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A1117716-32D9-D2C3-AA61-9067BA8A4763}"/>
                      </a:ext>
                    </a:extLst>
                  </p:cNvPr>
                  <p:cNvSpPr txBox="1"/>
                  <p:nvPr/>
                </p:nvSpPr>
                <p:spPr>
                  <a:xfrm>
                    <a:off x="8412355" y="3680347"/>
                    <a:ext cx="4953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0.16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B533B7DE-E5CB-0E25-D1D9-BCFE543F68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2355" y="3680347"/>
                    <a:ext cx="49532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0000" r="-1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96E6F7F-2F05-FE29-7000-F71C2AE6753B}"/>
                      </a:ext>
                    </a:extLst>
                  </p:cNvPr>
                  <p:cNvSpPr txBox="1"/>
                  <p:nvPr/>
                </p:nvSpPr>
                <p:spPr>
                  <a:xfrm>
                    <a:off x="7659759" y="3269193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6E4234CE-8DA5-8E00-B915-929F92DEE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9759" y="3269193"/>
                    <a:ext cx="426976" cy="29450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2E650F-2594-6E54-912D-3BDCD9046668}"/>
                  </a:ext>
                </a:extLst>
              </p:cNvPr>
              <p:cNvGrpSpPr/>
              <p:nvPr/>
            </p:nvGrpSpPr>
            <p:grpSpPr>
              <a:xfrm>
                <a:off x="7708394" y="2576213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88EAB27-DA68-4463-3F2C-D02494B344B2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544A95BD-CB14-D84C-3DFD-3782F96C2538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B341BF0B-B6A1-F3BD-404E-F28DFA9B7977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FCE63D2B-8DCD-FB10-BE18-B307EA564A35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5493A7B0-CA95-71AB-C1FC-553CC9FE1885}"/>
                    </a:ext>
                  </a:extLst>
                </p:cNvPr>
                <p:cNvCxnSpPr>
                  <a:cxnSpLocks/>
                  <a:stCxn id="51" idx="6"/>
                  <a:endCxn id="52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7298F51E-0BF8-2BE8-E2E6-7C955B29A9A0}"/>
                    </a:ext>
                  </a:extLst>
                </p:cNvPr>
                <p:cNvCxnSpPr>
                  <a:stCxn id="52" idx="6"/>
                  <a:endCxn id="54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77C6BAF7-686D-D54C-FFC3-5CD434150269}"/>
                    </a:ext>
                  </a:extLst>
                </p:cNvPr>
                <p:cNvCxnSpPr>
                  <a:stCxn id="52" idx="4"/>
                  <a:endCxn id="53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417D3AF-DBF2-0C82-9227-B05018019E21}"/>
                    </a:ext>
                  </a:extLst>
                </p:cNvPr>
                <p:cNvCxnSpPr>
                  <a:stCxn id="54" idx="3"/>
                  <a:endCxn id="53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177EB098-02D8-7169-0DCC-81BFB19A8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文本框 249">
                      <a:extLst>
                        <a:ext uri="{FF2B5EF4-FFF2-40B4-BE49-F238E27FC236}">
                          <a16:creationId xmlns:a16="http://schemas.microsoft.com/office/drawing/2014/main" id="{BA583A01-56AC-7AB8-C0A3-71944E7708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5E06A56D-F53E-7550-3E18-8386FC39F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文本框 250">
                      <a:extLst>
                        <a:ext uri="{FF2B5EF4-FFF2-40B4-BE49-F238E27FC236}">
                          <a16:creationId xmlns:a16="http://schemas.microsoft.com/office/drawing/2014/main" id="{0A49223A-9FFF-62AE-37CB-41C2D2C9B5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80DE38B6-9CE3-358E-E167-10E4D851E0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文本框 251">
                      <a:extLst>
                        <a:ext uri="{FF2B5EF4-FFF2-40B4-BE49-F238E27FC236}">
                          <a16:creationId xmlns:a16="http://schemas.microsoft.com/office/drawing/2014/main" id="{DF907366-EBEE-07A1-7050-060DC30006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4910324B-9AF6-D9C9-9DEA-9047D4A56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文本框 252">
                      <a:extLst>
                        <a:ext uri="{FF2B5EF4-FFF2-40B4-BE49-F238E27FC236}">
                          <a16:creationId xmlns:a16="http://schemas.microsoft.com/office/drawing/2014/main" id="{989C6E65-6A1B-8E61-627C-3C3ACAD854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24C4CD0-3A91-5F8A-AC98-74A21BA60571}"/>
                </a:ext>
              </a:extLst>
            </p:cNvPr>
            <p:cNvGrpSpPr/>
            <p:nvPr/>
          </p:nvGrpSpPr>
          <p:grpSpPr>
            <a:xfrm>
              <a:off x="2651807" y="3509322"/>
              <a:ext cx="2998783" cy="1656423"/>
              <a:chOff x="3843296" y="4432954"/>
              <a:chExt cx="299878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0E6D2BC6-14A8-4147-86B3-5DCD44A8D7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43296" y="4762612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26DDFE1A-3C9B-448E-EB76-CB5762664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3296" y="4762612"/>
                    <a:ext cx="367088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0000" r="-1333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DDF94A9A-8126-8C43-7D4E-C8920A421A3F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702" y="4432954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0.288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C0F4D3D9-D0E8-99DC-15DC-1719BCAB7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702" y="4432954"/>
                    <a:ext cx="623569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6000" r="-8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CA6E5CF5-F616-C848-C052-1706C4083CA2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510" y="4760281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0.256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A9DA47FF-C4C8-F206-7426-F77FF8607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510" y="4760281"/>
                    <a:ext cx="623569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6000" r="-8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3255285F-B2E2-245D-75D9-F08E77600CD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808" y="5812378"/>
                    <a:ext cx="6235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0.256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1B7C6479-CE84-ED5E-BD13-E68139294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8" y="5812378"/>
                    <a:ext cx="623569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8163" r="-10204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4C16A79C-C5B0-A6EB-2394-EBB11B4D0E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0711" y="5401224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55" name="文本框 154">
                    <a:extLst>
                      <a:ext uri="{FF2B5EF4-FFF2-40B4-BE49-F238E27FC236}">
                        <a16:creationId xmlns:a16="http://schemas.microsoft.com/office/drawing/2014/main" id="{21CD1348-E2FF-6AAC-6752-4B487C1E5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711" y="5401224"/>
                    <a:ext cx="426976" cy="29450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5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7BAE59D1-A550-C3B8-B91F-F750AD9D8ED3}"/>
                  </a:ext>
                </a:extLst>
              </p:cNvPr>
              <p:cNvGrpSpPr/>
              <p:nvPr/>
            </p:nvGrpSpPr>
            <p:grpSpPr>
              <a:xfrm>
                <a:off x="4246317" y="4683480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82FCC1E9-FB3D-8A98-1340-EF4B0AE6042A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6E4C4F59-8166-5FD8-CCC7-3E679587EB76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64B6A041-12CA-CF43-141D-40C0EAD20FFF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DAD2BF2F-2D22-A1A2-8004-C41D8D8D5A7D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BD5B0DCF-8DB0-1F00-E567-55A675EDC622}"/>
                    </a:ext>
                  </a:extLst>
                </p:cNvPr>
                <p:cNvCxnSpPr>
                  <a:cxnSpLocks/>
                  <a:stCxn id="70" idx="6"/>
                  <a:endCxn id="71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F9C12C5B-E8E9-103C-EF2F-B9E918ECC74C}"/>
                    </a:ext>
                  </a:extLst>
                </p:cNvPr>
                <p:cNvCxnSpPr>
                  <a:stCxn id="71" idx="6"/>
                  <a:endCxn id="73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04CF7499-EA1B-9134-6C4B-1D8FC71465CE}"/>
                    </a:ext>
                  </a:extLst>
                </p:cNvPr>
                <p:cNvCxnSpPr>
                  <a:stCxn id="71" idx="4"/>
                  <a:endCxn id="72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>
                  <a:extLst>
                    <a:ext uri="{FF2B5EF4-FFF2-40B4-BE49-F238E27FC236}">
                      <a16:creationId xmlns:a16="http://schemas.microsoft.com/office/drawing/2014/main" id="{BA6365CB-1533-7AD5-BF46-D74541905BE8}"/>
                    </a:ext>
                  </a:extLst>
                </p:cNvPr>
                <p:cNvCxnSpPr>
                  <a:stCxn id="73" idx="3"/>
                  <a:endCxn id="72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B9A934AA-FCC3-6968-048B-3F5ECC0946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文本框 262">
                      <a:extLst>
                        <a:ext uri="{FF2B5EF4-FFF2-40B4-BE49-F238E27FC236}">
                          <a16:creationId xmlns:a16="http://schemas.microsoft.com/office/drawing/2014/main" id="{A4217006-8E5D-2109-5BB6-3AA7967296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文本框 78">
                      <a:extLst>
                        <a:ext uri="{FF2B5EF4-FFF2-40B4-BE49-F238E27FC236}">
                          <a16:creationId xmlns:a16="http://schemas.microsoft.com/office/drawing/2014/main" id="{EFAC761D-C858-B1C6-5674-425924C629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4" name="文本框 263">
                      <a:extLst>
                        <a:ext uri="{FF2B5EF4-FFF2-40B4-BE49-F238E27FC236}">
                          <a16:creationId xmlns:a16="http://schemas.microsoft.com/office/drawing/2014/main" id="{6A2A30D7-C624-C17B-527E-7174E552C1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6A2C99E0-AA8A-EB0B-0B46-947018B05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文本框 264">
                      <a:extLst>
                        <a:ext uri="{FF2B5EF4-FFF2-40B4-BE49-F238E27FC236}">
                          <a16:creationId xmlns:a16="http://schemas.microsoft.com/office/drawing/2014/main" id="{78FEE9A1-D7A5-6B34-D65B-D38D4D267B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F69F106D-BBC5-D971-3BE0-7DA7000418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文本框 265">
                      <a:extLst>
                        <a:ext uri="{FF2B5EF4-FFF2-40B4-BE49-F238E27FC236}">
                          <a16:creationId xmlns:a16="http://schemas.microsoft.com/office/drawing/2014/main" id="{65035CC0-5642-7D92-BC3A-914D8D9B2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55DC611-A5BD-282E-59D5-558F3BE0557C}"/>
                </a:ext>
              </a:extLst>
            </p:cNvPr>
            <p:cNvGrpSpPr/>
            <p:nvPr/>
          </p:nvGrpSpPr>
          <p:grpSpPr>
            <a:xfrm>
              <a:off x="6100855" y="3509322"/>
              <a:ext cx="3127023" cy="1656423"/>
              <a:chOff x="7292344" y="4432954"/>
              <a:chExt cx="312702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D3B605FB-5C6C-ABF6-9B1B-D27D9E896F73}"/>
                      </a:ext>
                    </a:extLst>
                  </p:cNvPr>
                  <p:cNvSpPr txBox="1"/>
                  <p:nvPr/>
                </p:nvSpPr>
                <p:spPr>
                  <a:xfrm>
                    <a:off x="7292344" y="4762612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7B4BAA5D-A20B-B781-7BB9-8D2AD41C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2344" y="4762612"/>
                    <a:ext cx="367088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3793" r="-13793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DFC86F5C-C73D-589C-F42E-4E15933D2D3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679" y="4432954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0.3648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4453814C-33F0-86C6-D661-15D1E57A2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679" y="4432954"/>
                    <a:ext cx="751809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6667" r="-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12104826-3DD5-1B4F-726F-9C94E891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67558" y="4760281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0.2176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3D150FF2-233F-F86C-25FF-38EA7797C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7558" y="4760281"/>
                    <a:ext cx="751809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6667" r="-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5768863C-0E38-65DF-F7E7-3DBC37565C1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428" y="5812378"/>
                    <a:ext cx="7518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0.2176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FFA82262-56FD-C453-E9A0-80914AA38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428" y="5812378"/>
                    <a:ext cx="751809" cy="27699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000" r="-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1B34F718-94B9-C6D3-A20A-2BDC12D4121C}"/>
                      </a:ext>
                    </a:extLst>
                  </p:cNvPr>
                  <p:cNvSpPr txBox="1"/>
                  <p:nvPr/>
                </p:nvSpPr>
                <p:spPr>
                  <a:xfrm>
                    <a:off x="7659759" y="5401224"/>
                    <a:ext cx="426976" cy="2945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30055A1D-C558-2D01-EC46-83F3FAB66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9759" y="5401224"/>
                    <a:ext cx="426976" cy="29450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EADF917A-4C68-091F-AB17-775EA39CC027}"/>
                  </a:ext>
                </a:extLst>
              </p:cNvPr>
              <p:cNvGrpSpPr/>
              <p:nvPr/>
            </p:nvGrpSpPr>
            <p:grpSpPr>
              <a:xfrm>
                <a:off x="7726833" y="4688321"/>
                <a:ext cx="1917751" cy="1052126"/>
                <a:chOff x="1169477" y="1325377"/>
                <a:chExt cx="1917751" cy="1052126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AB5D4EE2-5972-644D-DB1F-EF896C8B0B22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B7707C93-61AF-68A9-3D6E-89C9613ED8CD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D7A2E741-FB64-EEB0-B597-97B2673BBAFF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D7A02CFC-E507-636B-7160-7F52AF1A5897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1CE0A8A9-2CA0-9A18-2901-854A696CD79A}"/>
                    </a:ext>
                  </a:extLst>
                </p:cNvPr>
                <p:cNvCxnSpPr>
                  <a:cxnSpLocks/>
                  <a:stCxn id="89" idx="6"/>
                  <a:endCxn id="90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>
                  <a:extLst>
                    <a:ext uri="{FF2B5EF4-FFF2-40B4-BE49-F238E27FC236}">
                      <a16:creationId xmlns:a16="http://schemas.microsoft.com/office/drawing/2014/main" id="{8177A2C2-D44D-8883-B27D-8DCAB7B09AD3}"/>
                    </a:ext>
                  </a:extLst>
                </p:cNvPr>
                <p:cNvCxnSpPr>
                  <a:stCxn id="90" idx="6"/>
                  <a:endCxn id="92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线连接符 94">
                  <a:extLst>
                    <a:ext uri="{FF2B5EF4-FFF2-40B4-BE49-F238E27FC236}">
                      <a16:creationId xmlns:a16="http://schemas.microsoft.com/office/drawing/2014/main" id="{FA6E039F-4BD5-47E6-E6CF-A35F89FDFA0E}"/>
                    </a:ext>
                  </a:extLst>
                </p:cNvPr>
                <p:cNvCxnSpPr>
                  <a:stCxn id="90" idx="4"/>
                  <a:endCxn id="91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10F13CFB-627B-B568-B7DF-5F4092C15267}"/>
                    </a:ext>
                  </a:extLst>
                </p:cNvPr>
                <p:cNvCxnSpPr>
                  <a:stCxn id="92" idx="3"/>
                  <a:endCxn id="91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431A3571-AF36-F4E6-AA77-6ED3EB7AD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文本框 275">
                      <a:extLst>
                        <a:ext uri="{FF2B5EF4-FFF2-40B4-BE49-F238E27FC236}">
                          <a16:creationId xmlns:a16="http://schemas.microsoft.com/office/drawing/2014/main" id="{95E4A7E7-3E2E-89FE-FA40-D386EC4FB1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25377"/>
                      <a:ext cx="514980" cy="36974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E2217E37-C370-976F-3D2C-D1B21B4CB8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文本框 276">
                      <a:extLst>
                        <a:ext uri="{FF2B5EF4-FFF2-40B4-BE49-F238E27FC236}">
                          <a16:creationId xmlns:a16="http://schemas.microsoft.com/office/drawing/2014/main" id="{8BCE0B5F-D18E-E19E-81C1-2072C87FC4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88303D61-DD61-4659-0491-8A17AAB80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8" name="文本框 277">
                      <a:extLst>
                        <a:ext uri="{FF2B5EF4-FFF2-40B4-BE49-F238E27FC236}">
                          <a16:creationId xmlns:a16="http://schemas.microsoft.com/office/drawing/2014/main" id="{1D66F989-D013-1BE1-3B7C-E70120EC96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2248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文本框 99">
                      <a:extLst>
                        <a:ext uri="{FF2B5EF4-FFF2-40B4-BE49-F238E27FC236}">
                          <a16:creationId xmlns:a16="http://schemas.microsoft.com/office/drawing/2014/main" id="{3D5210B4-F440-1319-547A-3A550F259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文本框 278">
                      <a:extLst>
                        <a:ext uri="{FF2B5EF4-FFF2-40B4-BE49-F238E27FC236}">
                          <a16:creationId xmlns:a16="http://schemas.microsoft.com/office/drawing/2014/main" id="{B23B8465-CF3F-5CFD-63B6-8B24C29CA5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31BA2BC-6A4A-37B2-CACC-EDE516740EDD}"/>
              </a:ext>
            </a:extLst>
          </p:cNvPr>
          <p:cNvSpPr txBox="1"/>
          <p:nvPr/>
        </p:nvSpPr>
        <p:spPr>
          <a:xfrm>
            <a:off x="514822" y="3083992"/>
            <a:ext cx="7171254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Apply for many</a:t>
            </a:r>
          </a:p>
          <a:p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    times</a:t>
            </a:r>
            <a:endParaRPr sz="1600" i="0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65F13C-08C4-8100-AE03-37E2690A823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273477" y="4573295"/>
            <a:ext cx="5219700" cy="469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D1C722-0DE9-FB12-D97D-1A7EA2B617AF}"/>
              </a:ext>
            </a:extLst>
          </p:cNvPr>
          <p:cNvSpPr txBox="1"/>
          <p:nvPr/>
        </p:nvSpPr>
        <p:spPr>
          <a:xfrm>
            <a:off x="504665" y="4166008"/>
            <a:ext cx="7171254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The variance </a:t>
            </a:r>
          </a:p>
          <a:p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     will drop exponentially!</a:t>
            </a:r>
            <a:endParaRPr sz="1600" i="0" dirty="0">
              <a:latin typeface="Comic Sans MS" panose="030F0702030302020204" pitchFamily="66" charset="0"/>
            </a:endParaRPr>
          </a:p>
        </p:txBody>
      </p:sp>
      <p:sp>
        <p:nvSpPr>
          <p:cNvPr id="103" name="TextBox 4">
            <a:extLst>
              <a:ext uri="{FF2B5EF4-FFF2-40B4-BE49-F238E27FC236}">
                <a16:creationId xmlns:a16="http://schemas.microsoft.com/office/drawing/2014/main" id="{A6E36C37-523B-5F56-CEB8-DDB169A7812D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104" name="TextBox 4">
            <a:extLst>
              <a:ext uri="{FF2B5EF4-FFF2-40B4-BE49-F238E27FC236}">
                <a16:creationId xmlns:a16="http://schemas.microsoft.com/office/drawing/2014/main" id="{F3A522DD-A834-874D-BDC1-F23A67AAA6C4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212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9157145-BD9C-7000-D380-F45DC73BE657}"/>
              </a:ext>
            </a:extLst>
          </p:cNvPr>
          <p:cNvGrpSpPr/>
          <p:nvPr/>
        </p:nvGrpSpPr>
        <p:grpSpPr>
          <a:xfrm>
            <a:off x="944789" y="1595620"/>
            <a:ext cx="4800107" cy="1656423"/>
            <a:chOff x="675848" y="303656"/>
            <a:chExt cx="4800107" cy="1656423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38F66A8-1B6B-5213-0025-E62CB8C64C6D}"/>
                </a:ext>
              </a:extLst>
            </p:cNvPr>
            <p:cNvGrpSpPr/>
            <p:nvPr/>
          </p:nvGrpSpPr>
          <p:grpSpPr>
            <a:xfrm>
              <a:off x="675848" y="303656"/>
              <a:ext cx="3383503" cy="1656423"/>
              <a:chOff x="675848" y="4642612"/>
              <a:chExt cx="338350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06CC5E72-1CBF-9B50-C10F-16FBC8243ACC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48" y="4985333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FC1B8D24-9486-CED3-B4AE-71C229968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48" y="4985333"/>
                    <a:ext cx="367088" cy="27699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3333" r="-10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8E7072C4-5B65-0DF8-3D70-340185B43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690" y="4642612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0.342857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CF3C006F-D3DE-0585-A643-7FE7C8D253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690" y="4642612"/>
                    <a:ext cx="1008289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4938" r="-3704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371BDA7E-C1F2-0A3A-4F1C-C87D28F328D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62" y="4996065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0.228571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96A39651-1D0D-4F6F-2EBE-6063FA233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062" y="4996065"/>
                    <a:ext cx="1008289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5000" r="-5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D8270A66-8898-7F21-822D-2389C9D59FF7}"/>
                      </a:ext>
                    </a:extLst>
                  </p:cNvPr>
                  <p:cNvSpPr txBox="1"/>
                  <p:nvPr/>
                </p:nvSpPr>
                <p:spPr>
                  <a:xfrm>
                    <a:off x="1598147" y="6022036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0.228571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62BAE7D3-EF3E-3AFB-128C-231DF3013C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147" y="6022036"/>
                    <a:ext cx="100828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3704" r="-4938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39CCD8A4-4D57-54A4-0EA4-2870B5FF91D0}"/>
                  </a:ext>
                </a:extLst>
              </p:cNvPr>
              <p:cNvGrpSpPr/>
              <p:nvPr/>
            </p:nvGrpSpPr>
            <p:grpSpPr>
              <a:xfrm>
                <a:off x="1103254" y="4906530"/>
                <a:ext cx="1930814" cy="1050961"/>
                <a:chOff x="1169477" y="1326542"/>
                <a:chExt cx="1930814" cy="1050961"/>
              </a:xfrm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12DC6F05-A784-9C0D-D86D-F863468494ED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6CF1FE00-5089-ED50-49C2-954B68F7A731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97F9B057-7C3A-2421-D566-E61D4F0757A5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C249CC64-E4EE-D226-7207-BF936F45932C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15" name="直线连接符 114">
                  <a:extLst>
                    <a:ext uri="{FF2B5EF4-FFF2-40B4-BE49-F238E27FC236}">
                      <a16:creationId xmlns:a16="http://schemas.microsoft.com/office/drawing/2014/main" id="{41D01DB7-D8BE-32DE-243F-06CDA3FC68DA}"/>
                    </a:ext>
                  </a:extLst>
                </p:cNvPr>
                <p:cNvCxnSpPr>
                  <a:cxnSpLocks/>
                  <a:stCxn id="111" idx="6"/>
                  <a:endCxn id="112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连接符 115">
                  <a:extLst>
                    <a:ext uri="{FF2B5EF4-FFF2-40B4-BE49-F238E27FC236}">
                      <a16:creationId xmlns:a16="http://schemas.microsoft.com/office/drawing/2014/main" id="{A57BAE24-4099-C77D-F293-FD05CB8CAC58}"/>
                    </a:ext>
                  </a:extLst>
                </p:cNvPr>
                <p:cNvCxnSpPr>
                  <a:stCxn id="112" idx="6"/>
                  <a:endCxn id="114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9ED1B18D-6644-AA83-76B5-3B2FD4619403}"/>
                    </a:ext>
                  </a:extLst>
                </p:cNvPr>
                <p:cNvCxnSpPr>
                  <a:stCxn id="112" idx="4"/>
                  <a:endCxn id="113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E5498973-9BC0-AF9B-9994-62C511DF86A7}"/>
                    </a:ext>
                  </a:extLst>
                </p:cNvPr>
                <p:cNvCxnSpPr>
                  <a:stCxn id="114" idx="3"/>
                  <a:endCxn id="113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文本框 118">
                      <a:extLst>
                        <a:ext uri="{FF2B5EF4-FFF2-40B4-BE49-F238E27FC236}">
                          <a16:creationId xmlns:a16="http://schemas.microsoft.com/office/drawing/2014/main" id="{4A6F8ED8-7C2F-5D43-5C30-E12915113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38440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文本框 133">
                      <a:extLst>
                        <a:ext uri="{FF2B5EF4-FFF2-40B4-BE49-F238E27FC236}">
                          <a16:creationId xmlns:a16="http://schemas.microsoft.com/office/drawing/2014/main" id="{14FA4E91-5E5F-B150-E300-49C3E4C7E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38440"/>
                      <a:ext cx="514980" cy="369741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文本框 119">
                      <a:extLst>
                        <a:ext uri="{FF2B5EF4-FFF2-40B4-BE49-F238E27FC236}">
                          <a16:creationId xmlns:a16="http://schemas.microsoft.com/office/drawing/2014/main" id="{2B30224D-0245-4899-1144-E356D31E99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E8D77E5A-CDD4-364C-EE1F-B47276DBC6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文本框 120">
                      <a:extLst>
                        <a:ext uri="{FF2B5EF4-FFF2-40B4-BE49-F238E27FC236}">
                          <a16:creationId xmlns:a16="http://schemas.microsoft.com/office/drawing/2014/main" id="{02397D20-06DC-DFFE-F283-35348378B4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85311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文本框 135">
                      <a:extLst>
                        <a:ext uri="{FF2B5EF4-FFF2-40B4-BE49-F238E27FC236}">
                          <a16:creationId xmlns:a16="http://schemas.microsoft.com/office/drawing/2014/main" id="{D2FC39E1-F3B1-7088-376E-554D22E6A0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85311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文本框 121">
                      <a:extLst>
                        <a:ext uri="{FF2B5EF4-FFF2-40B4-BE49-F238E27FC236}">
                          <a16:creationId xmlns:a16="http://schemas.microsoft.com/office/drawing/2014/main" id="{2B52D0B1-103C-8FAE-B5E5-54D44FD493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8365A278-DED5-A55C-996A-2C45695D39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A2CD3AE-B5CA-4ADE-76AC-D068D9EE9509}"/>
                    </a:ext>
                  </a:extLst>
                </p:cNvPr>
                <p:cNvSpPr txBox="1"/>
                <p:nvPr/>
              </p:nvSpPr>
              <p:spPr>
                <a:xfrm>
                  <a:off x="4102438" y="559792"/>
                  <a:ext cx="1373517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0.34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13330BEF-8064-676E-E9F4-7651FCA1C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38" y="559792"/>
                  <a:ext cx="1373517" cy="1034642"/>
                </a:xfrm>
                <a:prstGeom prst="rect">
                  <a:avLst/>
                </a:prstGeom>
                <a:blipFill>
                  <a:blip r:embed="rId40"/>
                  <a:stretch>
                    <a:fillRect l="-1835"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10A4494-F16E-FD6C-1754-E9BEBB989DC5}"/>
              </a:ext>
            </a:extLst>
          </p:cNvPr>
          <p:cNvSpPr txBox="1"/>
          <p:nvPr/>
        </p:nvSpPr>
        <p:spPr>
          <a:xfrm>
            <a:off x="571901" y="3557496"/>
            <a:ext cx="7171254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To approximate the personalized PageRank vector,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We have obtained a current solution,</a:t>
            </a:r>
            <a:endParaRPr sz="1600" i="0" dirty="0">
              <a:latin typeface="Comic Sans MS" panose="030F0702030302020204" pitchFamily="66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AC30A84-2726-AEF7-B737-8106CB6CDA17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II: progressive sampling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9233C3C-3C90-2B2A-8FCA-7B1085EBA33A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5953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10A4494-F16E-FD6C-1754-E9BEBB989DC5}"/>
                  </a:ext>
                </a:extLst>
              </p:cNvPr>
              <p:cNvSpPr txBox="1"/>
              <p:nvPr/>
            </p:nvSpPr>
            <p:spPr>
              <a:xfrm>
                <a:off x="571900" y="3460949"/>
                <a:ext cx="7171254" cy="1569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endParaRPr lang="en-US" sz="16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We have obtained a current solution,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Compute the residual vector r=b-Ax,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latin typeface="Comic Sans MS" panose="030F0702030302020204" pitchFamily="66" charset="0"/>
                  </a:rPr>
                  <a:t>We can further sample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i="0" dirty="0">
                    <a:latin typeface="Comic Sans MS" panose="030F0702030302020204" pitchFamily="66" charset="0"/>
                  </a:rPr>
                  <a:t>-random walks from v2, v3, v4</a:t>
                </a:r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10A4494-F16E-FD6C-1754-E9BEBB98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00" y="3460949"/>
                <a:ext cx="7171254" cy="1569658"/>
              </a:xfrm>
              <a:prstGeom prst="rect">
                <a:avLst/>
              </a:prstGeom>
              <a:blipFill>
                <a:blip r:embed="rId2"/>
                <a:stretch>
                  <a:fillRect l="-1062" b="-403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0A2AA91-8ADE-0387-0286-863FD55FF77D}"/>
              </a:ext>
            </a:extLst>
          </p:cNvPr>
          <p:cNvGrpSpPr/>
          <p:nvPr/>
        </p:nvGrpSpPr>
        <p:grpSpPr>
          <a:xfrm>
            <a:off x="1049362" y="1288531"/>
            <a:ext cx="6216331" cy="2268965"/>
            <a:chOff x="675848" y="2479342"/>
            <a:chExt cx="6216331" cy="22689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40A4270-7FEC-C670-76DA-D92E2678A912}"/>
                    </a:ext>
                  </a:extLst>
                </p:cNvPr>
                <p:cNvSpPr txBox="1"/>
                <p:nvPr/>
              </p:nvSpPr>
              <p:spPr>
                <a:xfrm>
                  <a:off x="5165214" y="2767639"/>
                  <a:ext cx="1422441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0.02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−0.01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−0.01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8F58148-E526-456A-4B50-6361E6911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214" y="2767639"/>
                  <a:ext cx="1422441" cy="1034642"/>
                </a:xfrm>
                <a:prstGeom prst="rect">
                  <a:avLst/>
                </a:prstGeom>
                <a:blipFill>
                  <a:blip r:embed="rId3"/>
                  <a:stretch>
                    <a:fillRect l="-885" b="-72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F928551-E19E-427C-2815-9BCAB1E413D3}"/>
                </a:ext>
              </a:extLst>
            </p:cNvPr>
            <p:cNvGrpSpPr/>
            <p:nvPr/>
          </p:nvGrpSpPr>
          <p:grpSpPr>
            <a:xfrm>
              <a:off x="675848" y="2479342"/>
              <a:ext cx="2870542" cy="1646778"/>
              <a:chOff x="7292344" y="2313395"/>
              <a:chExt cx="2870542" cy="164677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0792C74-217B-6999-3EE2-6FE337B36566}"/>
                  </a:ext>
                </a:extLst>
              </p:cNvPr>
              <p:cNvGrpSpPr/>
              <p:nvPr/>
            </p:nvGrpSpPr>
            <p:grpSpPr>
              <a:xfrm>
                <a:off x="7292344" y="2313395"/>
                <a:ext cx="2870542" cy="1646778"/>
                <a:chOff x="675848" y="873906"/>
                <a:chExt cx="2870542" cy="1646778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C7E9E6A-A4F7-002B-6C22-B8D64D2A6185}"/>
                    </a:ext>
                  </a:extLst>
                </p:cNvPr>
                <p:cNvGrpSpPr/>
                <p:nvPr/>
              </p:nvGrpSpPr>
              <p:grpSpPr>
                <a:xfrm>
                  <a:off x="1112144" y="1115497"/>
                  <a:ext cx="1903920" cy="1052894"/>
                  <a:chOff x="1195219" y="1324609"/>
                  <a:chExt cx="1903920" cy="1052894"/>
                </a:xfrm>
              </p:grpSpPr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0FB1B42E-FBD8-3D9C-2011-297B5352574C}"/>
                      </a:ext>
                    </a:extLst>
                  </p:cNvPr>
                  <p:cNvSpPr/>
                  <p:nvPr/>
                </p:nvSpPr>
                <p:spPr>
                  <a:xfrm>
                    <a:off x="1233434" y="1371621"/>
                    <a:ext cx="360000" cy="360399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BB410C72-2F95-06FD-8C49-92AFAB0CA292}"/>
                      </a:ext>
                    </a:extLst>
                  </p:cNvPr>
                  <p:cNvSpPr/>
                  <p:nvPr/>
                </p:nvSpPr>
                <p:spPr>
                  <a:xfrm>
                    <a:off x="1938493" y="1371621"/>
                    <a:ext cx="360000" cy="36039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B29D768-B9D9-149A-99FF-269C9004323B}"/>
                      </a:ext>
                    </a:extLst>
                  </p:cNvPr>
                  <p:cNvSpPr/>
                  <p:nvPr/>
                </p:nvSpPr>
                <p:spPr>
                  <a:xfrm>
                    <a:off x="1938493" y="2017104"/>
                    <a:ext cx="360000" cy="36039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FFBDE848-C324-E0C5-2458-0321052D3C87}"/>
                      </a:ext>
                    </a:extLst>
                  </p:cNvPr>
                  <p:cNvSpPr/>
                  <p:nvPr/>
                </p:nvSpPr>
                <p:spPr>
                  <a:xfrm>
                    <a:off x="2651925" y="1371621"/>
                    <a:ext cx="360000" cy="360399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9" name="直线连接符 18">
                    <a:extLst>
                      <a:ext uri="{FF2B5EF4-FFF2-40B4-BE49-F238E27FC236}">
                        <a16:creationId xmlns:a16="http://schemas.microsoft.com/office/drawing/2014/main" id="{1BF55AA0-4717-BA47-A394-E02B75449E4C}"/>
                      </a:ext>
                    </a:extLst>
                  </p:cNvPr>
                  <p:cNvCxnSpPr>
                    <a:cxnSpLocks/>
                    <a:stCxn id="15" idx="6"/>
                    <a:endCxn id="16" idx="2"/>
                  </p:cNvCxnSpPr>
                  <p:nvPr/>
                </p:nvCxnSpPr>
                <p:spPr>
                  <a:xfrm>
                    <a:off x="1593434" y="1551821"/>
                    <a:ext cx="34505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连接符 19">
                    <a:extLst>
                      <a:ext uri="{FF2B5EF4-FFF2-40B4-BE49-F238E27FC236}">
                        <a16:creationId xmlns:a16="http://schemas.microsoft.com/office/drawing/2014/main" id="{F3C430E0-7C51-B6C9-0AF4-0DF3335CB523}"/>
                      </a:ext>
                    </a:extLst>
                  </p:cNvPr>
                  <p:cNvCxnSpPr>
                    <a:stCxn id="16" idx="6"/>
                    <a:endCxn id="18" idx="2"/>
                  </p:cNvCxnSpPr>
                  <p:nvPr/>
                </p:nvCxnSpPr>
                <p:spPr>
                  <a:xfrm>
                    <a:off x="2298493" y="1551821"/>
                    <a:ext cx="35343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连接符 20">
                    <a:extLst>
                      <a:ext uri="{FF2B5EF4-FFF2-40B4-BE49-F238E27FC236}">
                        <a16:creationId xmlns:a16="http://schemas.microsoft.com/office/drawing/2014/main" id="{B3F190A3-5723-E1AE-52F4-8C8903F83557}"/>
                      </a:ext>
                    </a:extLst>
                  </p:cNvPr>
                  <p:cNvCxnSpPr>
                    <a:stCxn id="16" idx="4"/>
                    <a:endCxn id="17" idx="0"/>
                  </p:cNvCxnSpPr>
                  <p:nvPr/>
                </p:nvCxnSpPr>
                <p:spPr>
                  <a:xfrm>
                    <a:off x="2118493" y="1732020"/>
                    <a:ext cx="0" cy="28508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连接符 21">
                    <a:extLst>
                      <a:ext uri="{FF2B5EF4-FFF2-40B4-BE49-F238E27FC236}">
                        <a16:creationId xmlns:a16="http://schemas.microsoft.com/office/drawing/2014/main" id="{1A4B2B94-4F85-11F3-6BEF-D92C57DAE4FB}"/>
                      </a:ext>
                    </a:extLst>
                  </p:cNvPr>
                  <p:cNvCxnSpPr>
                    <a:stCxn id="18" idx="3"/>
                    <a:endCxn id="17" idx="7"/>
                  </p:cNvCxnSpPr>
                  <p:nvPr/>
                </p:nvCxnSpPr>
                <p:spPr>
                  <a:xfrm flipH="1">
                    <a:off x="2245772" y="1679241"/>
                    <a:ext cx="458874" cy="39064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829C4108-250A-48A6-1445-AAA1EF24B6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5219" y="1324609"/>
                        <a:ext cx="5149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kumimoji="1"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AF2255C2-01C3-EA90-7BEE-57BFBE162F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5219" y="1324609"/>
                        <a:ext cx="51498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B9804AD4-3944-6F62-ED01-16A24D4B44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3850" y="1326824"/>
                        <a:ext cx="514980" cy="3697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文本框 56">
                        <a:extLst>
                          <a:ext uri="{FF2B5EF4-FFF2-40B4-BE49-F238E27FC236}">
                            <a16:creationId xmlns:a16="http://schemas.microsoft.com/office/drawing/2014/main" id="{EC1896A0-AA93-1A1B-521B-89663D940CD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3850" y="1326824"/>
                        <a:ext cx="514980" cy="36974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文本框 24">
                        <a:extLst>
                          <a:ext uri="{FF2B5EF4-FFF2-40B4-BE49-F238E27FC236}">
                            <a16:creationId xmlns:a16="http://schemas.microsoft.com/office/drawing/2014/main" id="{C12E98D4-952D-7F90-11D0-3209400CD1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84159" y="1325774"/>
                        <a:ext cx="5149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文本框 57">
                        <a:extLst>
                          <a:ext uri="{FF2B5EF4-FFF2-40B4-BE49-F238E27FC236}">
                            <a16:creationId xmlns:a16="http://schemas.microsoft.com/office/drawing/2014/main" id="{96A5136B-E20F-ECD5-F584-8CE720C6A44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84159" y="1325774"/>
                        <a:ext cx="51498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文本框 25">
                        <a:extLst>
                          <a:ext uri="{FF2B5EF4-FFF2-40B4-BE49-F238E27FC236}">
                            <a16:creationId xmlns:a16="http://schemas.microsoft.com/office/drawing/2014/main" id="{8864F7B1-891D-5DCC-A9BA-3D0EB770EF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3850" y="1986421"/>
                        <a:ext cx="514980" cy="3697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369D6928-6C0B-E595-F436-B695E7241F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3850" y="1986421"/>
                        <a:ext cx="514980" cy="36974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1E234075-56FA-96DE-A727-CE5BB203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848" y="1191092"/>
                      <a:ext cx="3670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D719F110-1D1A-1158-4A8B-F0E35162E3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848" y="1191092"/>
                      <a:ext cx="36708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333" r="-10000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B5ED998D-E2E9-EC34-EDCD-8C4BBCABC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7754" y="873906"/>
                      <a:ext cx="4953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0.34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14DA342E-7D88-D6FC-5195-608D1EC77E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7754" y="873906"/>
                      <a:ext cx="495328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500" r="-10000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7F4C3896-3F3D-4CCC-F1FA-C9210F5CD7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1062" y="1188761"/>
                      <a:ext cx="4953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0.23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BAABD189-3341-A467-AD66-489E01C6B1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1062" y="1188761"/>
                      <a:ext cx="49532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0000" r="-7500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966CCB7E-65A5-93CF-20D3-2838B51038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7754" y="2243685"/>
                      <a:ext cx="4953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0.23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F0A1B730-21AF-38A4-0F16-B0874B4CEC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7754" y="2243685"/>
                      <a:ext cx="49532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500" r="-10000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888CE2C-3623-9F38-1351-0D5A63F4080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27" y="3286711"/>
                    <a:ext cx="3007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5A4FFA18-7868-5A1F-5BAE-B973916B73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6727" y="3286711"/>
                    <a:ext cx="30078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000" t="-18182" r="-4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024A23B-B3BD-65D6-26B8-39A47C4EA308}"/>
                    </a:ext>
                  </a:extLst>
                </p:cNvPr>
                <p:cNvSpPr txBox="1"/>
                <p:nvPr/>
              </p:nvSpPr>
              <p:spPr>
                <a:xfrm>
                  <a:off x="675848" y="4137371"/>
                  <a:ext cx="6216331" cy="6109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+0.04(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6E392819-9B6F-961B-94A2-5A33DD222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8" y="4137371"/>
                  <a:ext cx="6216331" cy="610936"/>
                </a:xfrm>
                <a:prstGeom prst="rect">
                  <a:avLst/>
                </a:prstGeom>
                <a:blipFill>
                  <a:blip r:embed="rId13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A88A36F-045D-BC7E-F825-5798B0F22119}"/>
                    </a:ext>
                  </a:extLst>
                </p:cNvPr>
                <p:cNvSpPr txBox="1"/>
                <p:nvPr/>
              </p:nvSpPr>
              <p:spPr>
                <a:xfrm>
                  <a:off x="3669043" y="2739185"/>
                  <a:ext cx="1373518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0.34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0A1EE3C3-3554-CA0F-C80E-0A71855FC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43" y="2739185"/>
                  <a:ext cx="1373518" cy="1034642"/>
                </a:xfrm>
                <a:prstGeom prst="rect">
                  <a:avLst/>
                </a:prstGeom>
                <a:blipFill>
                  <a:blip r:embed="rId14"/>
                  <a:stretch>
                    <a:fillRect l="-917"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4">
            <a:extLst>
              <a:ext uri="{FF2B5EF4-FFF2-40B4-BE49-F238E27FC236}">
                <a16:creationId xmlns:a16="http://schemas.microsoft.com/office/drawing/2014/main" id="{A53CCDFC-1F19-5CD0-F6AD-7B47AC34101F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II: progressive sampling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B907C8BD-60EE-150C-0B68-C541B799F9A0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9160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DAF2B8D0-6B9F-D099-589D-9021C3BE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5" y="1450402"/>
            <a:ext cx="7772400" cy="112134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16F6030-86B7-67F7-F4BD-C54D1CF9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5" y="2797052"/>
            <a:ext cx="7772400" cy="1889184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BCE30BEE-88C5-7CF1-A092-5E2800DA6615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II: progressive sampling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81735CE-A8BD-1824-50BC-19EB887A664C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490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F14F68-2111-71B7-4D0E-3A9431F38FD5}"/>
                  </a:ext>
                </a:extLst>
              </p:cNvPr>
              <p:cNvSpPr txBox="1"/>
              <p:nvPr/>
            </p:nvSpPr>
            <p:spPr>
              <a:xfrm>
                <a:off x="607237" y="1125952"/>
                <a:ext cx="7171254" cy="738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We apply 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the two variance reduction techniques on two estimators: </a:t>
                </a:r>
              </a:p>
              <a:p>
                <a:pPr marL="1080000" lvl="8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A77E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2A77E1"/>
                    </a:solidFill>
                    <a:latin typeface="Comic Sans MS" panose="030F0702030302020204" pitchFamily="66" charset="0"/>
                  </a:rPr>
                  <a:t>-random walk 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sampling based estimators</a:t>
                </a:r>
              </a:p>
              <a:p>
                <a:pPr marL="108000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Spanning forests sampling based estimators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F14F68-2111-71B7-4D0E-3A9431F3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7" y="1125952"/>
                <a:ext cx="7171254" cy="738662"/>
              </a:xfrm>
              <a:prstGeom prst="rect">
                <a:avLst/>
              </a:prstGeom>
              <a:blipFill>
                <a:blip r:embed="rId2"/>
                <a:stretch>
                  <a:fillRect l="-885" t="-1695" b="-1016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87D004F-C1AD-8BCE-63FB-3EE9E458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3" y="2022106"/>
            <a:ext cx="6787342" cy="2513562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DA39B54-D09A-3709-C2EE-4A15FE96770E}"/>
              </a:ext>
            </a:extLst>
          </p:cNvPr>
          <p:cNvSpPr txBox="1"/>
          <p:nvPr/>
        </p:nvSpPr>
        <p:spPr>
          <a:xfrm>
            <a:off x="320889" y="731612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The resulting algorithms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508FD12-7CB5-C699-4D40-7292CACE40A9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8805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F14F68-2111-71B7-4D0E-3A9431F38FD5}"/>
                  </a:ext>
                </a:extLst>
              </p:cNvPr>
              <p:cNvSpPr txBox="1"/>
              <p:nvPr/>
            </p:nvSpPr>
            <p:spPr>
              <a:xfrm>
                <a:off x="607237" y="1125952"/>
                <a:ext cx="7171254" cy="738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We use the two variance reduction techniques on two estimators: </a:t>
                </a:r>
              </a:p>
              <a:p>
                <a:pPr marL="1080000" lvl="8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-random walk sampling based estimators</a:t>
                </a:r>
              </a:p>
              <a:p>
                <a:pPr marL="108000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2A77E1"/>
                    </a:solidFill>
                    <a:latin typeface="Comic Sans MS" panose="030F0702030302020204" pitchFamily="66" charset="0"/>
                  </a:rPr>
                  <a:t>Spanning forests 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sampling based estimators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F14F68-2111-71B7-4D0E-3A9431F3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7" y="1125952"/>
                <a:ext cx="7171254" cy="738662"/>
              </a:xfrm>
              <a:prstGeom prst="rect">
                <a:avLst/>
              </a:prstGeom>
              <a:blipFill>
                <a:blip r:embed="rId2"/>
                <a:stretch>
                  <a:fillRect l="-885" t="-1695" b="-1016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5D51AF1-6E3A-2BDC-EA73-59CC87C1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0" y="1864614"/>
            <a:ext cx="6225988" cy="3028261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C71D8B8A-A3B5-2D8E-D691-D14532997094}"/>
              </a:ext>
            </a:extLst>
          </p:cNvPr>
          <p:cNvSpPr txBox="1"/>
          <p:nvPr/>
        </p:nvSpPr>
        <p:spPr>
          <a:xfrm>
            <a:off x="320889" y="731612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The resulting algorithms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623F4E1-9E1A-1310-705F-8353C6E34C2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687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744325" y="997994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Single source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31D95-AFD3-62A1-DCA7-E89C3442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44" y="444993"/>
            <a:ext cx="2810435" cy="45587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A9D6E7-3871-DF83-689C-F78C6D0A977A}"/>
              </a:ext>
            </a:extLst>
          </p:cNvPr>
          <p:cNvSpPr txBox="1"/>
          <p:nvPr/>
        </p:nvSpPr>
        <p:spPr>
          <a:xfrm>
            <a:off x="744325" y="1381470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Source vector is 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e_s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71A45E-0E2B-E16E-177B-3DC79CCD0ACB}"/>
                  </a:ext>
                </a:extLst>
              </p:cNvPr>
              <p:cNvSpPr txBox="1"/>
              <p:nvPr/>
            </p:nvSpPr>
            <p:spPr>
              <a:xfrm>
                <a:off x="744325" y="2555083"/>
                <a:ext cx="4056275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Competitive with the state-of-the-art methods when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=0.2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71A45E-0E2B-E16E-177B-3DC79CCD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5" y="2555083"/>
                <a:ext cx="4056275" cy="584773"/>
              </a:xfrm>
              <a:prstGeom prst="rect">
                <a:avLst/>
              </a:prstGeom>
              <a:blipFill>
                <a:blip r:embed="rId3"/>
                <a:stretch>
                  <a:fillRect l="-1869" t="-4255" r="-312" b="-1063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C9311A-CB61-03D4-A5AC-C898D1FB3057}"/>
                  </a:ext>
                </a:extLst>
              </p:cNvPr>
              <p:cNvSpPr txBox="1"/>
              <p:nvPr/>
            </p:nvSpPr>
            <p:spPr>
              <a:xfrm>
                <a:off x="744325" y="3423479"/>
                <a:ext cx="4056275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Significantly more accurate than the state-of-the-art methods when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=0.01</a:t>
                </a:r>
                <a:endParaRPr lang="en-US" sz="16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C9311A-CB61-03D4-A5AC-C898D1FB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5" y="3423479"/>
                <a:ext cx="4056275" cy="584773"/>
              </a:xfrm>
              <a:prstGeom prst="rect">
                <a:avLst/>
              </a:prstGeom>
              <a:blipFill>
                <a:blip r:embed="rId4"/>
                <a:stretch>
                  <a:fillRect l="-1869" t="-2128" r="-1558" b="-1276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4">
            <a:extLst>
              <a:ext uri="{FF2B5EF4-FFF2-40B4-BE49-F238E27FC236}">
                <a16:creationId xmlns:a16="http://schemas.microsoft.com/office/drawing/2014/main" id="{7ABFBCC0-BBDD-9E5D-668F-60285C1D87AF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3679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FFF5EE1-5AA5-10B6-F252-BF12770D8AEA}"/>
              </a:ext>
            </a:extLst>
          </p:cNvPr>
          <p:cNvSpPr txBox="1"/>
          <p:nvPr/>
        </p:nvSpPr>
        <p:spPr>
          <a:xfrm>
            <a:off x="744325" y="1050327"/>
            <a:ext cx="7171254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PageRank centrality: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Source vector is 1/n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C247F-7874-B34E-76B7-7A606179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30" y="614270"/>
            <a:ext cx="2526361" cy="4311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55DF2A-DE74-05E2-D7C7-026E8AC50B59}"/>
              </a:ext>
            </a:extLst>
          </p:cNvPr>
          <p:cNvSpPr txBox="1"/>
          <p:nvPr/>
        </p:nvSpPr>
        <p:spPr>
          <a:xfrm>
            <a:off x="744325" y="2770157"/>
            <a:ext cx="3074640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Faster and more accurate than the state-of-the-art methods 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6D6BE87-F32F-BA22-B3DD-0DD6E8DA62DD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57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356870" y="787400"/>
            <a:ext cx="463042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eaLnBrk="1">
              <a:buFont typeface="Wingdings" panose="05000000000000000000" charset="0"/>
              <a:buChar char=""/>
            </a:pPr>
            <a:r>
              <a:rPr lang="en-US" altLang="zh-CN" sz="1600" b="1" spc="3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Personalized PageRank</a:t>
            </a:r>
            <a:endParaRPr lang="zh-CN" altLang="en-US" sz="1600" b="1" spc="300" dirty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/>
              <p:nvPr/>
            </p:nvSpPr>
            <p:spPr>
              <a:xfrm>
                <a:off x="614842" y="2514830"/>
                <a:ext cx="3799029" cy="954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measures importance of t </a:t>
                </a:r>
                <a:r>
                  <a:rPr lang="en-US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w.r.t.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s</a:t>
                </a:r>
                <a:endParaRPr lang="en-US" sz="1400" i="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Probability transition matrix: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AD</m:t>
                    </m:r>
                    <m:r>
                      <m:rPr>
                        <m:nor/>
                      </m:rPr>
                      <a:rPr lang="en-US" altLang="zh-CN" sz="1400" baseline="30000">
                        <a:latin typeface="Comic Sans MS" panose="030F0702030302020204" pitchFamily="66" charset="0"/>
                      </a:rPr>
                      <m:t>−1</m:t>
                    </m:r>
                  </m:oMath>
                </a14:m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Single source PPR vector:</a:t>
                </a:r>
                <a:endParaRPr lang="zh-CN" altLang="en-US" sz="1400" dirty="0">
                  <a:latin typeface="Comic Sans MS" panose="030F0702030302020204" pitchFamily="66" charset="0"/>
                </a:endParaRPr>
              </a:p>
              <a:p>
                <a:pPr marR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1400" i="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2" y="2514830"/>
                <a:ext cx="3799029" cy="954105"/>
              </a:xfrm>
              <a:prstGeom prst="rect">
                <a:avLst/>
              </a:prstGeom>
              <a:blipFill>
                <a:blip r:embed="rId2"/>
                <a:stretch>
                  <a:fillRect l="-1667" t="-131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159D57F-4F5E-49D9-B436-AF20A9AC3A98}"/>
              </a:ext>
            </a:extLst>
          </p:cNvPr>
          <p:cNvGrpSpPr/>
          <p:nvPr/>
        </p:nvGrpSpPr>
        <p:grpSpPr>
          <a:xfrm>
            <a:off x="1094540" y="3238909"/>
            <a:ext cx="3157526" cy="1142250"/>
            <a:chOff x="750569" y="3847063"/>
            <a:chExt cx="3157526" cy="114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2659CDF-456F-4C1E-9282-7E9B143129AD}"/>
                    </a:ext>
                  </a:extLst>
                </p:cNvPr>
                <p:cNvSpPr/>
                <p:nvPr/>
              </p:nvSpPr>
              <p:spPr>
                <a:xfrm>
                  <a:off x="750569" y="3847063"/>
                  <a:ext cx="2070054" cy="360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sz="140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sz="1400" b="0" i="0" baseline="-2500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ppr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zh-CN" altLang="en-US" sz="1400" b="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400" i="0">
                                    <a:latin typeface="Comic Sans MS" panose="030F0702030302020204" pitchFamily="66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sz="1400" dirty="0"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2659CDF-456F-4C1E-9282-7E9B14312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69" y="3847063"/>
                  <a:ext cx="2070054" cy="36086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3448296-D49F-4C90-BD0B-681E5EE366BF}"/>
                    </a:ext>
                  </a:extLst>
                </p:cNvPr>
                <p:cNvSpPr/>
                <p:nvPr/>
              </p:nvSpPr>
              <p:spPr>
                <a:xfrm>
                  <a:off x="775506" y="4244238"/>
                  <a:ext cx="31325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140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ppr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zh-CN" altLang="en-US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(1-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)P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smtClean="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altLang="zh-CN" sz="1400" dirty="0">
                      <a:ea typeface="Cambria Math" panose="02040503050406030204" pitchFamily="18" charset="0"/>
                    </a:rPr>
                    <a:t> </a:t>
                  </a:r>
                  <a:r>
                    <a:rPr lang="en-US" altLang="zh-CN" sz="1400" dirty="0">
                      <a:latin typeface="Comic Sans MS" panose="030F0702030302020204" pitchFamily="66" charset="0"/>
                    </a:rPr>
                    <a:t>+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(1-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)</a:t>
                  </a:r>
                  <a:r>
                    <a:rPr lang="en-US" altLang="zh-CN" sz="1400" baseline="30000" dirty="0">
                      <a:latin typeface="Comic Sans MS" panose="030F0702030302020204" pitchFamily="66" charset="0"/>
                    </a:rPr>
                    <a:t>2</a:t>
                  </a:r>
                  <a:r>
                    <a:rPr lang="en-US" altLang="zh-CN" sz="1400" dirty="0">
                      <a:latin typeface="Comic Sans MS" panose="030F0702030302020204" pitchFamily="66" charset="0"/>
                    </a:rPr>
                    <a:t> P</a:t>
                  </a:r>
                  <a:r>
                    <a:rPr lang="en-US" altLang="zh-CN" sz="1400" baseline="30000" dirty="0">
                      <a:latin typeface="Comic Sans MS" panose="030F0702030302020204" pitchFamily="66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+…</a:t>
                  </a:r>
                  <a:endParaRPr lang="zh-CN" altLang="en-US" sz="1400" baseline="300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3448296-D49F-4C90-BD0B-681E5EE36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" y="4244238"/>
                  <a:ext cx="313258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12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1D8F6A-4571-46C6-A26E-29BF2BB13901}"/>
                </a:ext>
              </a:extLst>
            </p:cNvPr>
            <p:cNvCxnSpPr/>
            <p:nvPr/>
          </p:nvCxnSpPr>
          <p:spPr>
            <a:xfrm>
              <a:off x="1997850" y="4552015"/>
              <a:ext cx="51268" cy="129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008B4D3-8C0B-4361-B6B8-EC461B6D3359}"/>
                </a:ext>
              </a:extLst>
            </p:cNvPr>
            <p:cNvSpPr txBox="1"/>
            <p:nvPr/>
          </p:nvSpPr>
          <p:spPr>
            <a:xfrm>
              <a:off x="1573161" y="4666188"/>
              <a:ext cx="90973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first</a:t>
              </a:r>
              <a:r>
                <a:rPr lang="en-US" sz="1400" i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step </a:t>
              </a:r>
              <a:endParaRPr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5341400-92F8-4EBF-A402-E6A63B44D288}"/>
                </a:ext>
              </a:extLst>
            </p:cNvPr>
            <p:cNvSpPr txBox="1"/>
            <p:nvPr/>
          </p:nvSpPr>
          <p:spPr>
            <a:xfrm>
              <a:off x="2597805" y="4681538"/>
              <a:ext cx="110743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second</a:t>
              </a:r>
              <a:r>
                <a:rPr lang="en-US" sz="1400" i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step </a:t>
              </a:r>
              <a:endParaRPr sz="1400" i="0" dirty="0">
                <a:latin typeface="Comic Sans MS" panose="030F0702030302020204" pitchFamily="66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C031D72-23B1-45C9-BFA8-5F0045CEE9A8}"/>
                </a:ext>
              </a:extLst>
            </p:cNvPr>
            <p:cNvCxnSpPr/>
            <p:nvPr/>
          </p:nvCxnSpPr>
          <p:spPr>
            <a:xfrm>
              <a:off x="3002011" y="4588322"/>
              <a:ext cx="51268" cy="129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">
            <a:extLst>
              <a:ext uri="{FF2B5EF4-FFF2-40B4-BE49-F238E27FC236}">
                <a16:creationId xmlns:a16="http://schemas.microsoft.com/office/drawing/2014/main" id="{3AD19AF1-1BA5-4546-B894-E463E9A6C21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B77828-14F8-4CD2-8219-2688901F3926}"/>
                  </a:ext>
                </a:extLst>
              </p:cNvPr>
              <p:cNvSpPr txBox="1"/>
              <p:nvPr/>
            </p:nvSpPr>
            <p:spPr>
              <a:xfrm>
                <a:off x="614235" y="4387688"/>
                <a:ext cx="4137267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Personalized PageRank: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0" smtClean="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sz="1400" i="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B77828-14F8-4CD2-8219-2688901F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5" y="4387688"/>
                <a:ext cx="4137267" cy="307775"/>
              </a:xfrm>
              <a:prstGeom prst="rect">
                <a:avLst/>
              </a:prstGeom>
              <a:blipFill>
                <a:blip r:embed="rId5"/>
                <a:stretch>
                  <a:fillRect l="-1534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2A45A3-9898-134F-2241-2271A86E1884}"/>
                  </a:ext>
                </a:extLst>
              </p:cNvPr>
              <p:cNvSpPr txBox="1"/>
              <p:nvPr/>
            </p:nvSpPr>
            <p:spPr>
              <a:xfrm>
                <a:off x="614235" y="4707407"/>
                <a:ext cx="4137267" cy="4569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PageRank centrality: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altLang="zh-CN" sz="1400" b="0" i="0" smtClean="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sz="1400" i="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2A45A3-9898-134F-2241-2271A86E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5" y="4707407"/>
                <a:ext cx="4137267" cy="456983"/>
              </a:xfrm>
              <a:prstGeom prst="rect">
                <a:avLst/>
              </a:prstGeom>
              <a:blipFill>
                <a:blip r:embed="rId6"/>
                <a:stretch>
                  <a:fillRect l="-1534" b="-540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1E1BF8A-D20E-E16E-B1E2-14E23C56BAA6}"/>
              </a:ext>
            </a:extLst>
          </p:cNvPr>
          <p:cNvGrpSpPr/>
          <p:nvPr/>
        </p:nvGrpSpPr>
        <p:grpSpPr>
          <a:xfrm>
            <a:off x="1339556" y="1320890"/>
            <a:ext cx="1930814" cy="1050961"/>
            <a:chOff x="1169477" y="1326542"/>
            <a:chExt cx="1930814" cy="105096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3D2F125-32BF-FB5C-6F96-A7755BF31415}"/>
                </a:ext>
              </a:extLst>
            </p:cNvPr>
            <p:cNvSpPr/>
            <p:nvPr/>
          </p:nvSpPr>
          <p:spPr>
            <a:xfrm>
              <a:off x="1233434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C205CBB-DBD1-9FA8-8555-66ED0CC6ED04}"/>
                </a:ext>
              </a:extLst>
            </p:cNvPr>
            <p:cNvSpPr/>
            <p:nvPr/>
          </p:nvSpPr>
          <p:spPr>
            <a:xfrm>
              <a:off x="1938493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5A1645-740A-3FFD-E703-9967016AD02E}"/>
                </a:ext>
              </a:extLst>
            </p:cNvPr>
            <p:cNvSpPr/>
            <p:nvPr/>
          </p:nvSpPr>
          <p:spPr>
            <a:xfrm>
              <a:off x="1938493" y="2017104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AE61658-CA71-C262-6787-A1D2BC011C4A}"/>
                </a:ext>
              </a:extLst>
            </p:cNvPr>
            <p:cNvSpPr/>
            <p:nvPr/>
          </p:nvSpPr>
          <p:spPr>
            <a:xfrm>
              <a:off x="2651925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79B7C3E2-0ED4-A6B9-C251-94E9191B17BB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1593434" y="1551821"/>
              <a:ext cx="345059" cy="0"/>
            </a:xfrm>
            <a:prstGeom prst="line">
              <a:avLst/>
            </a:prstGeom>
            <a:ln w="254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A66DF3A0-068A-ADF5-4671-E23957EDE79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298493" y="1551821"/>
              <a:ext cx="3534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D4FC95BF-1D1D-A241-A563-2AFEEF04DB9A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2118493" y="1732020"/>
              <a:ext cx="0" cy="28508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F84C7DB0-D12F-1375-0642-0661038E48F0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2245772" y="1679241"/>
              <a:ext cx="458874" cy="390643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D79C618-A63C-EA35-1F1B-60F747619696}"/>
                    </a:ext>
                  </a:extLst>
                </p:cNvPr>
                <p:cNvSpPr txBox="1"/>
                <p:nvPr/>
              </p:nvSpPr>
              <p:spPr>
                <a:xfrm>
                  <a:off x="1169477" y="1338440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6BF25FA-A131-286D-2F37-7A40FD19F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77" y="1338440"/>
                  <a:ext cx="514980" cy="3697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7F85730-2A3C-9231-13E7-3A74479044DE}"/>
                    </a:ext>
                  </a:extLst>
                </p:cNvPr>
                <p:cNvSpPr txBox="1"/>
                <p:nvPr/>
              </p:nvSpPr>
              <p:spPr>
                <a:xfrm>
                  <a:off x="1874618" y="132759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9D142D-C0FC-896D-B684-E99FEE0D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618" y="1327592"/>
                  <a:ext cx="514980" cy="3697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23D4ACA-3AAE-3032-9C36-5E4632B38A49}"/>
                    </a:ext>
                  </a:extLst>
                </p:cNvPr>
                <p:cNvSpPr txBox="1"/>
                <p:nvPr/>
              </p:nvSpPr>
              <p:spPr>
                <a:xfrm>
                  <a:off x="2585311" y="132654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1BEF516-5C4B-681D-3CF7-6FF26CE2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311" y="1326542"/>
                  <a:ext cx="514980" cy="3697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9BB7399-130F-01D7-C997-EFCF8C6EC941}"/>
                    </a:ext>
                  </a:extLst>
                </p:cNvPr>
                <p:cNvSpPr txBox="1"/>
                <p:nvPr/>
              </p:nvSpPr>
              <p:spPr>
                <a:xfrm>
                  <a:off x="1874618" y="197374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39661D9-CB27-7C16-C403-BBA92364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618" y="1973742"/>
                  <a:ext cx="514980" cy="3697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CC96B8-C611-08FC-45D3-58CE2F0CAC51}"/>
                  </a:ext>
                </a:extLst>
              </p:cNvPr>
              <p:cNvSpPr txBox="1"/>
              <p:nvPr/>
            </p:nvSpPr>
            <p:spPr>
              <a:xfrm>
                <a:off x="5193142" y="1164882"/>
                <a:ext cx="2782365" cy="1075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CC96B8-C611-08FC-45D3-58CE2F0CA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42" y="1164882"/>
                <a:ext cx="2782365" cy="1075294"/>
              </a:xfrm>
              <a:prstGeom prst="rect">
                <a:avLst/>
              </a:prstGeom>
              <a:blipFill>
                <a:blip r:embed="rId11"/>
                <a:stretch>
                  <a:fillRect l="-909" t="-2326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54FF07-0EF3-4CA5-F9BE-16838CFF705B}"/>
                  </a:ext>
                </a:extLst>
              </p:cNvPr>
              <p:cNvSpPr txBox="1"/>
              <p:nvPr/>
            </p:nvSpPr>
            <p:spPr>
              <a:xfrm>
                <a:off x="4311004" y="2824786"/>
                <a:ext cx="4692310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0.342857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54FF07-0EF3-4CA5-F9BE-16838CFF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04" y="2824786"/>
                <a:ext cx="4692310" cy="1034642"/>
              </a:xfrm>
              <a:prstGeom prst="rect">
                <a:avLst/>
              </a:prstGeom>
              <a:blipFill>
                <a:blip r:embed="rId12"/>
                <a:stretch>
                  <a:fillRect l="-541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334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744325" y="952311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Compare with high precision algorithms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F358F7-F5DD-C9CD-1BAE-0EC25230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25" y="1628904"/>
            <a:ext cx="7264400" cy="242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3BE388-8946-FB1F-3E35-0D21600177B4}"/>
              </a:ext>
            </a:extLst>
          </p:cNvPr>
          <p:cNvSpPr txBox="1"/>
          <p:nvPr/>
        </p:nvSpPr>
        <p:spPr>
          <a:xfrm>
            <a:off x="790898" y="4392645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Also better than the state-of-the-art high-precision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7C39-3C0B-CEF1-969C-D8B7421571F3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4170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53758" y="1499429"/>
            <a:ext cx="7836483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Two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new techniques to reduce the variance of PPR estimators are proposed, we can follow the “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first walk, then propagate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” framework, with similar performance to existing solutions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97315B3-04C4-4EC3-88B9-0ECD648E1258}"/>
                  </a:ext>
                </a:extLst>
              </p:cNvPr>
              <p:cNvSpPr txBox="1"/>
              <p:nvPr/>
            </p:nvSpPr>
            <p:spPr>
              <a:xfrm>
                <a:off x="692374" y="2936187"/>
                <a:ext cx="8059739" cy="1323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The variance reduction can be implemented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progressively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. Given a current estimation, the cost of establishing a new estimator is O(m), which is acceptable in hard case (small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), precise PPR computation, where the time complexity is O(m) with big constant.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97315B3-04C4-4EC3-88B9-0ECD648E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74" y="2936187"/>
                <a:ext cx="8059739" cy="1323437"/>
              </a:xfrm>
              <a:prstGeom prst="rect">
                <a:avLst/>
              </a:prstGeom>
              <a:blipFill>
                <a:blip r:embed="rId2"/>
                <a:stretch>
                  <a:fillRect l="-1258" t="-2857" b="-761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">
            <a:extLst>
              <a:ext uri="{FF2B5EF4-FFF2-40B4-BE49-F238E27FC236}">
                <a16:creationId xmlns:a16="http://schemas.microsoft.com/office/drawing/2014/main" id="{FFAF8C98-CDD8-5835-3D64-F6967D2A978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 Home Message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57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830830"/>
            <a:ext cx="7498080" cy="1578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53815" y="2754630"/>
            <a:ext cx="143700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/>
              <p:nvPr/>
            </p:nvSpPr>
            <p:spPr>
              <a:xfrm>
                <a:off x="400311" y="1365551"/>
                <a:ext cx="465618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-random walk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at every step, stops with probability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1" y="1365551"/>
                <a:ext cx="4656182" cy="307775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/>
              <p:nvPr/>
            </p:nvSpPr>
            <p:spPr>
              <a:xfrm>
                <a:off x="4100790" y="1696656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Pr(an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starts from s stops at 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0" y="1696656"/>
                <a:ext cx="4770215" cy="307775"/>
              </a:xfrm>
              <a:prstGeom prst="rect">
                <a:avLst/>
              </a:prstGeom>
              <a:blipFill>
                <a:blip r:embed="rId3"/>
                <a:stretch>
                  <a:fillRect l="-266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文本框 479">
            <a:extLst>
              <a:ext uri="{FF2B5EF4-FFF2-40B4-BE49-F238E27FC236}">
                <a16:creationId xmlns:a16="http://schemas.microsoft.com/office/drawing/2014/main" id="{8852CB43-69BA-4449-B627-B16D04207E3E}"/>
              </a:ext>
            </a:extLst>
          </p:cNvPr>
          <p:cNvSpPr txBox="1"/>
          <p:nvPr/>
        </p:nvSpPr>
        <p:spPr>
          <a:xfrm>
            <a:off x="396354" y="983371"/>
            <a:ext cx="529455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Existing Monte Carlo methods for approximating PPR: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2EF3833-428F-4388-938D-FBAD59BE2732}"/>
              </a:ext>
            </a:extLst>
          </p:cNvPr>
          <p:cNvSpPr txBox="1"/>
          <p:nvPr/>
        </p:nvSpPr>
        <p:spPr>
          <a:xfrm>
            <a:off x="396354" y="2659078"/>
            <a:ext cx="47702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Existing estimators suffer from a high variance</a:t>
            </a:r>
            <a:r>
              <a:rPr lang="en-US" altLang="zh-CN" sz="1400" dirty="0">
                <a:latin typeface="Comic Sans MS" panose="030F0702030302020204" pitchFamily="66" charset="0"/>
              </a:rPr>
              <a:t>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AC5013F0-8150-760C-82FF-9956C0C51B15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48BD7-8564-CFE1-C676-72C4AD94E5FE}"/>
                  </a:ext>
                </a:extLst>
              </p:cNvPr>
              <p:cNvSpPr txBox="1"/>
              <p:nvPr/>
            </p:nvSpPr>
            <p:spPr>
              <a:xfrm>
                <a:off x="396354" y="1983860"/>
                <a:ext cx="6549450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spanning forest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spanning forest generated by loop-erased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48BD7-8564-CFE1-C676-72C4AD94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4" y="1983860"/>
                <a:ext cx="6549450" cy="307775"/>
              </a:xfrm>
              <a:prstGeom prst="rect">
                <a:avLst/>
              </a:prstGeom>
              <a:blipFill>
                <a:blip r:embed="rId4"/>
                <a:stretch>
                  <a:fillRect l="-1163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97D335-5995-9B77-74B4-9A3CDD76C389}"/>
                  </a:ext>
                </a:extLst>
              </p:cNvPr>
              <p:cNvSpPr txBox="1"/>
              <p:nvPr/>
            </p:nvSpPr>
            <p:spPr>
              <a:xfrm>
                <a:off x="4103969" y="2275634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</a:t>
                </a:r>
                <a:r>
                  <a:rPr lang="en-US" altLang="zh-CN" sz="1400" dirty="0" err="1">
                    <a:latin typeface="Comic Sans MS" panose="030F0702030302020204" pitchFamily="66" charset="0"/>
                  </a:rPr>
                  <a:t>Pr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(s is rooted in t in a spanning forest)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97D335-5995-9B77-74B4-9A3CDD76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69" y="2275634"/>
                <a:ext cx="4770215" cy="307775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RSF as summary">
            <a:extLst>
              <a:ext uri="{FF2B5EF4-FFF2-40B4-BE49-F238E27FC236}">
                <a16:creationId xmlns:a16="http://schemas.microsoft.com/office/drawing/2014/main" id="{1FD734B8-FE5B-6B6A-B504-BF4C91BAAA20}"/>
              </a:ext>
            </a:extLst>
          </p:cNvPr>
          <p:cNvGrpSpPr/>
          <p:nvPr/>
        </p:nvGrpSpPr>
        <p:grpSpPr>
          <a:xfrm>
            <a:off x="7167434" y="769852"/>
            <a:ext cx="1179192" cy="470545"/>
            <a:chOff x="4586448" y="2967852"/>
            <a:chExt cx="1843364" cy="745627"/>
          </a:xfrm>
        </p:grpSpPr>
        <p:cxnSp>
          <p:nvCxnSpPr>
            <p:cNvPr id="49" name="1-4">
              <a:extLst>
                <a:ext uri="{FF2B5EF4-FFF2-40B4-BE49-F238E27FC236}">
                  <a16:creationId xmlns:a16="http://schemas.microsoft.com/office/drawing/2014/main" id="{67E79C6C-A0F2-B247-62BC-E0E30CE31F5C}"/>
                </a:ext>
              </a:extLst>
            </p:cNvPr>
            <p:cNvCxnSpPr>
              <a:stCxn id="455" idx="5"/>
              <a:endCxn id="453" idx="1"/>
            </p:cNvCxnSpPr>
            <p:nvPr/>
          </p:nvCxnSpPr>
          <p:spPr>
            <a:xfrm>
              <a:off x="4751203" y="3428177"/>
              <a:ext cx="235363" cy="1373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0" name="2-3">
              <a:extLst>
                <a:ext uri="{FF2B5EF4-FFF2-40B4-BE49-F238E27FC236}">
                  <a16:creationId xmlns:a16="http://schemas.microsoft.com/office/drawing/2014/main" id="{44F9E1E4-E2CC-5E0C-3E71-0F4103E49C14}"/>
                </a:ext>
              </a:extLst>
            </p:cNvPr>
            <p:cNvCxnSpPr>
              <a:cxnSpLocks/>
              <a:stCxn id="457" idx="5"/>
              <a:endCxn id="451" idx="1"/>
            </p:cNvCxnSpPr>
            <p:nvPr/>
          </p:nvCxnSpPr>
          <p:spPr>
            <a:xfrm>
              <a:off x="5068413" y="3115759"/>
              <a:ext cx="259182" cy="12031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1" name="3-4">
              <a:extLst>
                <a:ext uri="{FF2B5EF4-FFF2-40B4-BE49-F238E27FC236}">
                  <a16:creationId xmlns:a16="http://schemas.microsoft.com/office/drawing/2014/main" id="{19466454-55C8-C08E-5839-4E920FD4FAEF}"/>
                </a:ext>
              </a:extLst>
            </p:cNvPr>
            <p:cNvCxnSpPr>
              <a:cxnSpLocks/>
              <a:stCxn id="451" idx="3"/>
              <a:endCxn id="453" idx="7"/>
            </p:cNvCxnSpPr>
            <p:nvPr/>
          </p:nvCxnSpPr>
          <p:spPr>
            <a:xfrm flipH="1">
              <a:off x="5118214" y="3358602"/>
              <a:ext cx="209381" cy="20697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 w="sm" len="med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2" name="5-7">
              <a:extLst>
                <a:ext uri="{FF2B5EF4-FFF2-40B4-BE49-F238E27FC236}">
                  <a16:creationId xmlns:a16="http://schemas.microsoft.com/office/drawing/2014/main" id="{B39C2545-D453-387E-B540-A2217EC08F2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6014632" y="3228258"/>
              <a:ext cx="254851" cy="16403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triangl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3" name="6-7">
              <a:extLst>
                <a:ext uri="{FF2B5EF4-FFF2-40B4-BE49-F238E27FC236}">
                  <a16:creationId xmlns:a16="http://schemas.microsoft.com/office/drawing/2014/main" id="{113849A0-3541-8B4E-E830-58F7F8B22FDC}"/>
                </a:ext>
              </a:extLst>
            </p:cNvPr>
            <p:cNvCxnSpPr>
              <a:cxnSpLocks/>
              <a:stCxn id="449" idx="6"/>
              <a:endCxn id="61" idx="3"/>
            </p:cNvCxnSpPr>
            <p:nvPr/>
          </p:nvCxnSpPr>
          <p:spPr>
            <a:xfrm flipV="1">
              <a:off x="5892493" y="3514818"/>
              <a:ext cx="376989" cy="9450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54" name="节点2">
              <a:extLst>
                <a:ext uri="{FF2B5EF4-FFF2-40B4-BE49-F238E27FC236}">
                  <a16:creationId xmlns:a16="http://schemas.microsoft.com/office/drawing/2014/main" id="{E64A0725-DC18-8842-0927-9443BFAF2CDD}"/>
                </a:ext>
              </a:extLst>
            </p:cNvPr>
            <p:cNvGrpSpPr/>
            <p:nvPr/>
          </p:nvGrpSpPr>
          <p:grpSpPr>
            <a:xfrm>
              <a:off x="4907007" y="2967852"/>
              <a:ext cx="188672" cy="178539"/>
              <a:chOff x="1539746" y="1833177"/>
              <a:chExt cx="291857" cy="296735"/>
            </a:xfrm>
          </p:grpSpPr>
          <p:sp>
            <p:nvSpPr>
              <p:cNvPr id="457" name="node2">
                <a:extLst>
                  <a:ext uri="{FF2B5EF4-FFF2-40B4-BE49-F238E27FC236}">
                    <a16:creationId xmlns:a16="http://schemas.microsoft.com/office/drawing/2014/main" id="{C7C9A960-43F4-29C1-5FAF-2D90F7EFC8FF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8" name="2">
                <a:extLst>
                  <a:ext uri="{FF2B5EF4-FFF2-40B4-BE49-F238E27FC236}">
                    <a16:creationId xmlns:a16="http://schemas.microsoft.com/office/drawing/2014/main" id="{7C278A23-DAA8-7850-9B07-2751CFF47C37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5" name="节点1">
              <a:extLst>
                <a:ext uri="{FF2B5EF4-FFF2-40B4-BE49-F238E27FC236}">
                  <a16:creationId xmlns:a16="http://schemas.microsoft.com/office/drawing/2014/main" id="{CCDA21EA-04E1-7B45-BBAC-C82EA7654659}"/>
                </a:ext>
              </a:extLst>
            </p:cNvPr>
            <p:cNvGrpSpPr/>
            <p:nvPr/>
          </p:nvGrpSpPr>
          <p:grpSpPr>
            <a:xfrm>
              <a:off x="4586448" y="3280270"/>
              <a:ext cx="192021" cy="173284"/>
              <a:chOff x="1043871" y="2352421"/>
              <a:chExt cx="297038" cy="288000"/>
            </a:xfrm>
          </p:grpSpPr>
          <p:sp>
            <p:nvSpPr>
              <p:cNvPr id="455" name="node1">
                <a:extLst>
                  <a:ext uri="{FF2B5EF4-FFF2-40B4-BE49-F238E27FC236}">
                    <a16:creationId xmlns:a16="http://schemas.microsoft.com/office/drawing/2014/main" id="{EE39DBFF-F7D9-1EFE-68C9-B0243A150A80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6" name="1">
                <a:extLst>
                  <a:ext uri="{FF2B5EF4-FFF2-40B4-BE49-F238E27FC236}">
                    <a16:creationId xmlns:a16="http://schemas.microsoft.com/office/drawing/2014/main" id="{A5400DF7-800F-0205-B551-69B1CBF75839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6" name="节点4">
              <a:extLst>
                <a:ext uri="{FF2B5EF4-FFF2-40B4-BE49-F238E27FC236}">
                  <a16:creationId xmlns:a16="http://schemas.microsoft.com/office/drawing/2014/main" id="{C0BDF7DE-1759-270D-F57A-D4BEF3104623}"/>
                </a:ext>
              </a:extLst>
            </p:cNvPr>
            <p:cNvGrpSpPr/>
            <p:nvPr/>
          </p:nvGrpSpPr>
          <p:grpSpPr>
            <a:xfrm>
              <a:off x="4957270" y="3540195"/>
              <a:ext cx="188209" cy="173284"/>
              <a:chOff x="1617498" y="2784421"/>
              <a:chExt cx="291142" cy="288000"/>
            </a:xfrm>
          </p:grpSpPr>
          <p:sp>
            <p:nvSpPr>
              <p:cNvPr id="453" name="node4">
                <a:extLst>
                  <a:ext uri="{FF2B5EF4-FFF2-40B4-BE49-F238E27FC236}">
                    <a16:creationId xmlns:a16="http://schemas.microsoft.com/office/drawing/2014/main" id="{A0D0E88A-B96E-3643-84FB-EDB4B9EAF7ED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4" name="4">
                <a:extLst>
                  <a:ext uri="{FF2B5EF4-FFF2-40B4-BE49-F238E27FC236}">
                    <a16:creationId xmlns:a16="http://schemas.microsoft.com/office/drawing/2014/main" id="{085F15E6-7448-0108-4C52-F582786EA33E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7" name="节点3">
              <a:extLst>
                <a:ext uri="{FF2B5EF4-FFF2-40B4-BE49-F238E27FC236}">
                  <a16:creationId xmlns:a16="http://schemas.microsoft.com/office/drawing/2014/main" id="{7C76FD82-AA54-3863-ED3B-1CD8BACA7DD6}"/>
                </a:ext>
              </a:extLst>
            </p:cNvPr>
            <p:cNvGrpSpPr/>
            <p:nvPr/>
          </p:nvGrpSpPr>
          <p:grpSpPr>
            <a:xfrm>
              <a:off x="5299666" y="3203980"/>
              <a:ext cx="186842" cy="179999"/>
              <a:chOff x="2147152" y="2225625"/>
              <a:chExt cx="289027" cy="299161"/>
            </a:xfrm>
          </p:grpSpPr>
          <p:sp>
            <p:nvSpPr>
              <p:cNvPr id="451" name="node3">
                <a:extLst>
                  <a:ext uri="{FF2B5EF4-FFF2-40B4-BE49-F238E27FC236}">
                    <a16:creationId xmlns:a16="http://schemas.microsoft.com/office/drawing/2014/main" id="{5A54651C-7582-EDCC-42C2-070161F18FA8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2" name="3">
                <a:extLst>
                  <a:ext uri="{FF2B5EF4-FFF2-40B4-BE49-F238E27FC236}">
                    <a16:creationId xmlns:a16="http://schemas.microsoft.com/office/drawing/2014/main" id="{09902BC0-3F12-71B1-1CDA-73362B8EA53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8" name="节点6">
              <a:extLst>
                <a:ext uri="{FF2B5EF4-FFF2-40B4-BE49-F238E27FC236}">
                  <a16:creationId xmlns:a16="http://schemas.microsoft.com/office/drawing/2014/main" id="{BBDA6016-FAEE-B3C4-1E19-853C564ADB3E}"/>
                </a:ext>
              </a:extLst>
            </p:cNvPr>
            <p:cNvGrpSpPr/>
            <p:nvPr/>
          </p:nvGrpSpPr>
          <p:grpSpPr>
            <a:xfrm>
              <a:off x="5706315" y="3522676"/>
              <a:ext cx="186178" cy="173284"/>
              <a:chOff x="2776200" y="2755304"/>
              <a:chExt cx="288000" cy="288000"/>
            </a:xfrm>
          </p:grpSpPr>
          <p:sp>
            <p:nvSpPr>
              <p:cNvPr id="449" name="node6">
                <a:extLst>
                  <a:ext uri="{FF2B5EF4-FFF2-40B4-BE49-F238E27FC236}">
                    <a16:creationId xmlns:a16="http://schemas.microsoft.com/office/drawing/2014/main" id="{66647046-33BE-B41B-5A0D-71843F37768E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0" name="6">
                <a:extLst>
                  <a:ext uri="{FF2B5EF4-FFF2-40B4-BE49-F238E27FC236}">
                    <a16:creationId xmlns:a16="http://schemas.microsoft.com/office/drawing/2014/main" id="{04C1D221-C6FE-FC1C-CCDA-F837C690C63C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9" name="节点5">
              <a:extLst>
                <a:ext uri="{FF2B5EF4-FFF2-40B4-BE49-F238E27FC236}">
                  <a16:creationId xmlns:a16="http://schemas.microsoft.com/office/drawing/2014/main" id="{58CC35E1-FB37-AE00-C489-06AAA4396916}"/>
                </a:ext>
              </a:extLst>
            </p:cNvPr>
            <p:cNvGrpSpPr/>
            <p:nvPr/>
          </p:nvGrpSpPr>
          <p:grpSpPr>
            <a:xfrm>
              <a:off x="5855719" y="3080352"/>
              <a:ext cx="187595" cy="175870"/>
              <a:chOff x="3007313" y="2020153"/>
              <a:chExt cx="290191" cy="292298"/>
            </a:xfrm>
          </p:grpSpPr>
          <p:sp>
            <p:nvSpPr>
              <p:cNvPr id="63" name="node5">
                <a:extLst>
                  <a:ext uri="{FF2B5EF4-FFF2-40B4-BE49-F238E27FC236}">
                    <a16:creationId xmlns:a16="http://schemas.microsoft.com/office/drawing/2014/main" id="{A1BD8267-87BD-1B73-2562-CAD864711D35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8" name="5">
                <a:extLst>
                  <a:ext uri="{FF2B5EF4-FFF2-40B4-BE49-F238E27FC236}">
                    <a16:creationId xmlns:a16="http://schemas.microsoft.com/office/drawing/2014/main" id="{07A7E7D6-3C81-18FD-71DB-C761033CC7AA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60" name="节点7">
              <a:extLst>
                <a:ext uri="{FF2B5EF4-FFF2-40B4-BE49-F238E27FC236}">
                  <a16:creationId xmlns:a16="http://schemas.microsoft.com/office/drawing/2014/main" id="{CAAD5814-7677-B3C4-A4DA-8CF8199363FA}"/>
                </a:ext>
              </a:extLst>
            </p:cNvPr>
            <p:cNvGrpSpPr/>
            <p:nvPr/>
          </p:nvGrpSpPr>
          <p:grpSpPr>
            <a:xfrm>
              <a:off x="6242217" y="3366912"/>
              <a:ext cx="187595" cy="173284"/>
              <a:chOff x="3605190" y="2496421"/>
              <a:chExt cx="290191" cy="288000"/>
            </a:xfrm>
          </p:grpSpPr>
          <p:sp>
            <p:nvSpPr>
              <p:cNvPr id="61" name="node7">
                <a:extLst>
                  <a:ext uri="{FF2B5EF4-FFF2-40B4-BE49-F238E27FC236}">
                    <a16:creationId xmlns:a16="http://schemas.microsoft.com/office/drawing/2014/main" id="{F8CA7403-3464-44C6-2EFC-B5DA105FE5F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2" name="7">
                <a:extLst>
                  <a:ext uri="{FF2B5EF4-FFF2-40B4-BE49-F238E27FC236}">
                    <a16:creationId xmlns:a16="http://schemas.microsoft.com/office/drawing/2014/main" id="{C0E3DCAD-EAD1-E39C-B15F-724F4DDFC8DD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grpSp>
        <p:nvGrpSpPr>
          <p:cNvPr id="459" name="traditional random walk">
            <a:extLst>
              <a:ext uri="{FF2B5EF4-FFF2-40B4-BE49-F238E27FC236}">
                <a16:creationId xmlns:a16="http://schemas.microsoft.com/office/drawing/2014/main" id="{D272E429-ACC1-5D16-7CF3-255674E4C68A}"/>
              </a:ext>
            </a:extLst>
          </p:cNvPr>
          <p:cNvGrpSpPr/>
          <p:nvPr/>
        </p:nvGrpSpPr>
        <p:grpSpPr>
          <a:xfrm>
            <a:off x="5339715" y="615264"/>
            <a:ext cx="1112779" cy="816841"/>
            <a:chOff x="4577300" y="678434"/>
            <a:chExt cx="2416405" cy="1677782"/>
          </a:xfrm>
        </p:grpSpPr>
        <p:grpSp>
          <p:nvGrpSpPr>
            <p:cNvPr id="460" name="节点7">
              <a:extLst>
                <a:ext uri="{FF2B5EF4-FFF2-40B4-BE49-F238E27FC236}">
                  <a16:creationId xmlns:a16="http://schemas.microsoft.com/office/drawing/2014/main" id="{6275D4BB-5169-9F18-53AB-A5EF2FF3FCD1}"/>
                </a:ext>
              </a:extLst>
            </p:cNvPr>
            <p:cNvGrpSpPr/>
            <p:nvPr/>
          </p:nvGrpSpPr>
          <p:grpSpPr>
            <a:xfrm>
              <a:off x="4589214" y="927185"/>
              <a:ext cx="180000" cy="180000"/>
              <a:chOff x="3605190" y="2496421"/>
              <a:chExt cx="290191" cy="288000"/>
            </a:xfrm>
          </p:grpSpPr>
          <p:sp>
            <p:nvSpPr>
              <p:cNvPr id="120" name="node7">
                <a:extLst>
                  <a:ext uri="{FF2B5EF4-FFF2-40B4-BE49-F238E27FC236}">
                    <a16:creationId xmlns:a16="http://schemas.microsoft.com/office/drawing/2014/main" id="{7B8A7773-C63B-7E11-415F-E3252A56A13B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21" name="7">
                <a:extLst>
                  <a:ext uri="{FF2B5EF4-FFF2-40B4-BE49-F238E27FC236}">
                    <a16:creationId xmlns:a16="http://schemas.microsoft.com/office/drawing/2014/main" id="{507C717B-1A2A-D1A0-5B93-10D527C7FE5A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1" name="节点1">
              <a:extLst>
                <a:ext uri="{FF2B5EF4-FFF2-40B4-BE49-F238E27FC236}">
                  <a16:creationId xmlns:a16="http://schemas.microsoft.com/office/drawing/2014/main" id="{FE47E5A9-B29A-ABD1-2EA2-2FF778F3389D}"/>
                </a:ext>
              </a:extLst>
            </p:cNvPr>
            <p:cNvGrpSpPr/>
            <p:nvPr/>
          </p:nvGrpSpPr>
          <p:grpSpPr>
            <a:xfrm>
              <a:off x="4577300" y="680124"/>
              <a:ext cx="189802" cy="178310"/>
              <a:chOff x="1043871" y="2352421"/>
              <a:chExt cx="297038" cy="288000"/>
            </a:xfrm>
          </p:grpSpPr>
          <p:sp>
            <p:nvSpPr>
              <p:cNvPr id="115" name="node1">
                <a:extLst>
                  <a:ext uri="{FF2B5EF4-FFF2-40B4-BE49-F238E27FC236}">
                    <a16:creationId xmlns:a16="http://schemas.microsoft.com/office/drawing/2014/main" id="{01F4F30B-073A-BD8E-1D5D-19BFBDF71B16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9" name="1">
                <a:extLst>
                  <a:ext uri="{FF2B5EF4-FFF2-40B4-BE49-F238E27FC236}">
                    <a16:creationId xmlns:a16="http://schemas.microsoft.com/office/drawing/2014/main" id="{1041EC17-3D94-C249-3523-A2EEA33346EB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1698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2" name="节点7">
              <a:extLst>
                <a:ext uri="{FF2B5EF4-FFF2-40B4-BE49-F238E27FC236}">
                  <a16:creationId xmlns:a16="http://schemas.microsoft.com/office/drawing/2014/main" id="{B1C1A6B5-5EE0-E2B9-A611-C9C4CFD80309}"/>
                </a:ext>
              </a:extLst>
            </p:cNvPr>
            <p:cNvGrpSpPr/>
            <p:nvPr/>
          </p:nvGrpSpPr>
          <p:grpSpPr>
            <a:xfrm>
              <a:off x="4590485" y="1175936"/>
              <a:ext cx="180000" cy="180000"/>
              <a:chOff x="3605190" y="2496421"/>
              <a:chExt cx="290191" cy="288000"/>
            </a:xfrm>
          </p:grpSpPr>
          <p:sp>
            <p:nvSpPr>
              <p:cNvPr id="113" name="node7">
                <a:extLst>
                  <a:ext uri="{FF2B5EF4-FFF2-40B4-BE49-F238E27FC236}">
                    <a16:creationId xmlns:a16="http://schemas.microsoft.com/office/drawing/2014/main" id="{3290009E-8C48-41A5-62D8-CE9AECE77E52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4" name="7">
                <a:extLst>
                  <a:ext uri="{FF2B5EF4-FFF2-40B4-BE49-F238E27FC236}">
                    <a16:creationId xmlns:a16="http://schemas.microsoft.com/office/drawing/2014/main" id="{BA528930-B99C-81A0-72D3-09E49D23A34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3" name="节点7">
              <a:extLst>
                <a:ext uri="{FF2B5EF4-FFF2-40B4-BE49-F238E27FC236}">
                  <a16:creationId xmlns:a16="http://schemas.microsoft.com/office/drawing/2014/main" id="{4AFB0D7C-1BE8-2FF4-7A13-69516033263F}"/>
                </a:ext>
              </a:extLst>
            </p:cNvPr>
            <p:cNvGrpSpPr/>
            <p:nvPr/>
          </p:nvGrpSpPr>
          <p:grpSpPr>
            <a:xfrm>
              <a:off x="4595565" y="1427299"/>
              <a:ext cx="180000" cy="180000"/>
              <a:chOff x="3605190" y="2496421"/>
              <a:chExt cx="290191" cy="288000"/>
            </a:xfrm>
          </p:grpSpPr>
          <p:sp>
            <p:nvSpPr>
              <p:cNvPr id="111" name="node7">
                <a:extLst>
                  <a:ext uri="{FF2B5EF4-FFF2-40B4-BE49-F238E27FC236}">
                    <a16:creationId xmlns:a16="http://schemas.microsoft.com/office/drawing/2014/main" id="{93BE2B0E-9B15-E7B7-9B83-3B3213341160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2" name="7">
                <a:extLst>
                  <a:ext uri="{FF2B5EF4-FFF2-40B4-BE49-F238E27FC236}">
                    <a16:creationId xmlns:a16="http://schemas.microsoft.com/office/drawing/2014/main" id="{657698CC-C5E8-2038-8207-E1060C2B4E7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4" name="节点7">
              <a:extLst>
                <a:ext uri="{FF2B5EF4-FFF2-40B4-BE49-F238E27FC236}">
                  <a16:creationId xmlns:a16="http://schemas.microsoft.com/office/drawing/2014/main" id="{60058AB6-CAB6-F1F9-A85D-55BA71B1BE7C}"/>
                </a:ext>
              </a:extLst>
            </p:cNvPr>
            <p:cNvGrpSpPr/>
            <p:nvPr/>
          </p:nvGrpSpPr>
          <p:grpSpPr>
            <a:xfrm>
              <a:off x="4593453" y="1676050"/>
              <a:ext cx="180000" cy="180000"/>
              <a:chOff x="3605190" y="2496421"/>
              <a:chExt cx="290191" cy="288000"/>
            </a:xfrm>
          </p:grpSpPr>
          <p:sp>
            <p:nvSpPr>
              <p:cNvPr id="108" name="node7">
                <a:extLst>
                  <a:ext uri="{FF2B5EF4-FFF2-40B4-BE49-F238E27FC236}">
                    <a16:creationId xmlns:a16="http://schemas.microsoft.com/office/drawing/2014/main" id="{7ED056AC-DA00-BE65-BA81-B2E49E459E4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9" name="7">
                <a:extLst>
                  <a:ext uri="{FF2B5EF4-FFF2-40B4-BE49-F238E27FC236}">
                    <a16:creationId xmlns:a16="http://schemas.microsoft.com/office/drawing/2014/main" id="{1D8FBAAF-08BA-1817-6DD6-382B9CDA641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74" name="节点7">
              <a:extLst>
                <a:ext uri="{FF2B5EF4-FFF2-40B4-BE49-F238E27FC236}">
                  <a16:creationId xmlns:a16="http://schemas.microsoft.com/office/drawing/2014/main" id="{780AC945-BDDB-D8BF-C59B-BF90803B73D8}"/>
                </a:ext>
              </a:extLst>
            </p:cNvPr>
            <p:cNvGrpSpPr/>
            <p:nvPr/>
          </p:nvGrpSpPr>
          <p:grpSpPr>
            <a:xfrm>
              <a:off x="4595565" y="1924196"/>
              <a:ext cx="180000" cy="180000"/>
              <a:chOff x="3605190" y="2496421"/>
              <a:chExt cx="290191" cy="288000"/>
            </a:xfrm>
          </p:grpSpPr>
          <p:sp>
            <p:nvSpPr>
              <p:cNvPr id="106" name="node7">
                <a:extLst>
                  <a:ext uri="{FF2B5EF4-FFF2-40B4-BE49-F238E27FC236}">
                    <a16:creationId xmlns:a16="http://schemas.microsoft.com/office/drawing/2014/main" id="{5B0A406F-6AB7-5FFC-C994-88D29E5AE1E5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7" name="7">
                <a:extLst>
                  <a:ext uri="{FF2B5EF4-FFF2-40B4-BE49-F238E27FC236}">
                    <a16:creationId xmlns:a16="http://schemas.microsoft.com/office/drawing/2014/main" id="{31BF164A-B743-7B91-FFC9-2A9AB7F21BB2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1" name="节点7">
              <a:extLst>
                <a:ext uri="{FF2B5EF4-FFF2-40B4-BE49-F238E27FC236}">
                  <a16:creationId xmlns:a16="http://schemas.microsoft.com/office/drawing/2014/main" id="{23663257-AF1D-B9D3-F4F6-C8882E0AE6BD}"/>
                </a:ext>
              </a:extLst>
            </p:cNvPr>
            <p:cNvGrpSpPr/>
            <p:nvPr/>
          </p:nvGrpSpPr>
          <p:grpSpPr>
            <a:xfrm>
              <a:off x="4595565" y="2176216"/>
              <a:ext cx="180000" cy="180000"/>
              <a:chOff x="3605190" y="2496421"/>
              <a:chExt cx="290191" cy="288000"/>
            </a:xfrm>
          </p:grpSpPr>
          <p:sp>
            <p:nvSpPr>
              <p:cNvPr id="103" name="node7">
                <a:extLst>
                  <a:ext uri="{FF2B5EF4-FFF2-40B4-BE49-F238E27FC236}">
                    <a16:creationId xmlns:a16="http://schemas.microsoft.com/office/drawing/2014/main" id="{7B50FDC8-C4C6-B45F-2857-987C8116EA07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5" name="7">
                <a:extLst>
                  <a:ext uri="{FF2B5EF4-FFF2-40B4-BE49-F238E27FC236}">
                    <a16:creationId xmlns:a16="http://schemas.microsoft.com/office/drawing/2014/main" id="{5CE4A5DB-4672-8FF4-D09D-7730D848D75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2" name="节点7">
              <a:extLst>
                <a:ext uri="{FF2B5EF4-FFF2-40B4-BE49-F238E27FC236}">
                  <a16:creationId xmlns:a16="http://schemas.microsoft.com/office/drawing/2014/main" id="{48E02939-BE52-BE83-E2D5-3ED3A0A8E349}"/>
                </a:ext>
              </a:extLst>
            </p:cNvPr>
            <p:cNvGrpSpPr/>
            <p:nvPr/>
          </p:nvGrpSpPr>
          <p:grpSpPr>
            <a:xfrm>
              <a:off x="5162260" y="678434"/>
              <a:ext cx="180000" cy="180000"/>
              <a:chOff x="3605190" y="2496421"/>
              <a:chExt cx="290191" cy="288000"/>
            </a:xfrm>
          </p:grpSpPr>
          <p:sp>
            <p:nvSpPr>
              <p:cNvPr id="100" name="node7">
                <a:extLst>
                  <a:ext uri="{FF2B5EF4-FFF2-40B4-BE49-F238E27FC236}">
                    <a16:creationId xmlns:a16="http://schemas.microsoft.com/office/drawing/2014/main" id="{BB3B94A8-F6C6-9946-CDD4-756C3483E4CD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2" name="7">
                <a:extLst>
                  <a:ext uri="{FF2B5EF4-FFF2-40B4-BE49-F238E27FC236}">
                    <a16:creationId xmlns:a16="http://schemas.microsoft.com/office/drawing/2014/main" id="{4730F39D-AFB2-B660-8E97-0FA0CED5194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3" name="节点7">
              <a:extLst>
                <a:ext uri="{FF2B5EF4-FFF2-40B4-BE49-F238E27FC236}">
                  <a16:creationId xmlns:a16="http://schemas.microsoft.com/office/drawing/2014/main" id="{BCC17C6F-C9D5-F2BD-8B66-BD110C1B6DCF}"/>
                </a:ext>
              </a:extLst>
            </p:cNvPr>
            <p:cNvGrpSpPr/>
            <p:nvPr/>
          </p:nvGrpSpPr>
          <p:grpSpPr>
            <a:xfrm>
              <a:off x="5704702" y="683073"/>
              <a:ext cx="180000" cy="180000"/>
              <a:chOff x="3605190" y="2496421"/>
              <a:chExt cx="290191" cy="288000"/>
            </a:xfrm>
          </p:grpSpPr>
          <p:sp>
            <p:nvSpPr>
              <p:cNvPr id="97" name="node7">
                <a:extLst>
                  <a:ext uri="{FF2B5EF4-FFF2-40B4-BE49-F238E27FC236}">
                    <a16:creationId xmlns:a16="http://schemas.microsoft.com/office/drawing/2014/main" id="{C035AEE1-F2BE-6AA8-587C-4E76BADF3503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9" name="7">
                <a:extLst>
                  <a:ext uri="{FF2B5EF4-FFF2-40B4-BE49-F238E27FC236}">
                    <a16:creationId xmlns:a16="http://schemas.microsoft.com/office/drawing/2014/main" id="{8695879D-A24F-1995-AE37-1725FA41148F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4" name="节点7">
              <a:extLst>
                <a:ext uri="{FF2B5EF4-FFF2-40B4-BE49-F238E27FC236}">
                  <a16:creationId xmlns:a16="http://schemas.microsoft.com/office/drawing/2014/main" id="{A5EDA024-405A-4111-C5DB-2C4255FDD002}"/>
                </a:ext>
              </a:extLst>
            </p:cNvPr>
            <p:cNvGrpSpPr/>
            <p:nvPr/>
          </p:nvGrpSpPr>
          <p:grpSpPr>
            <a:xfrm>
              <a:off x="5160901" y="927185"/>
              <a:ext cx="180000" cy="180000"/>
              <a:chOff x="3605190" y="2496421"/>
              <a:chExt cx="290191" cy="288000"/>
            </a:xfrm>
          </p:grpSpPr>
          <p:sp>
            <p:nvSpPr>
              <p:cNvPr id="95" name="node7">
                <a:extLst>
                  <a:ext uri="{FF2B5EF4-FFF2-40B4-BE49-F238E27FC236}">
                    <a16:creationId xmlns:a16="http://schemas.microsoft.com/office/drawing/2014/main" id="{9ED47FE7-917F-4A20-13F2-03A83988E09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6" name="7">
                <a:extLst>
                  <a:ext uri="{FF2B5EF4-FFF2-40B4-BE49-F238E27FC236}">
                    <a16:creationId xmlns:a16="http://schemas.microsoft.com/office/drawing/2014/main" id="{79C9744D-602E-13FF-F85C-4F6BA925D6C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5" name="节点7">
              <a:extLst>
                <a:ext uri="{FF2B5EF4-FFF2-40B4-BE49-F238E27FC236}">
                  <a16:creationId xmlns:a16="http://schemas.microsoft.com/office/drawing/2014/main" id="{26F965A8-A522-5681-EE4E-CC8569639464}"/>
                </a:ext>
              </a:extLst>
            </p:cNvPr>
            <p:cNvGrpSpPr/>
            <p:nvPr/>
          </p:nvGrpSpPr>
          <p:grpSpPr>
            <a:xfrm>
              <a:off x="5160901" y="1431392"/>
              <a:ext cx="180000" cy="180000"/>
              <a:chOff x="3605190" y="2496421"/>
              <a:chExt cx="290191" cy="288000"/>
            </a:xfrm>
          </p:grpSpPr>
          <p:sp>
            <p:nvSpPr>
              <p:cNvPr id="92" name="node7">
                <a:extLst>
                  <a:ext uri="{FF2B5EF4-FFF2-40B4-BE49-F238E27FC236}">
                    <a16:creationId xmlns:a16="http://schemas.microsoft.com/office/drawing/2014/main" id="{C31EE50B-361B-104D-04EF-89AC515E9BB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3" name="7">
                <a:extLst>
                  <a:ext uri="{FF2B5EF4-FFF2-40B4-BE49-F238E27FC236}">
                    <a16:creationId xmlns:a16="http://schemas.microsoft.com/office/drawing/2014/main" id="{0E889028-78FF-A499-A136-1FDE1F76918A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6" name="节点7">
              <a:extLst>
                <a:ext uri="{FF2B5EF4-FFF2-40B4-BE49-F238E27FC236}">
                  <a16:creationId xmlns:a16="http://schemas.microsoft.com/office/drawing/2014/main" id="{B7415F84-EEAA-5D46-2F17-DCD7C4126202}"/>
                </a:ext>
              </a:extLst>
            </p:cNvPr>
            <p:cNvGrpSpPr/>
            <p:nvPr/>
          </p:nvGrpSpPr>
          <p:grpSpPr>
            <a:xfrm>
              <a:off x="5159542" y="1688947"/>
              <a:ext cx="180000" cy="180000"/>
              <a:chOff x="3605190" y="2496421"/>
              <a:chExt cx="290191" cy="288000"/>
            </a:xfrm>
          </p:grpSpPr>
          <p:sp>
            <p:nvSpPr>
              <p:cNvPr id="89" name="node7">
                <a:extLst>
                  <a:ext uri="{FF2B5EF4-FFF2-40B4-BE49-F238E27FC236}">
                    <a16:creationId xmlns:a16="http://schemas.microsoft.com/office/drawing/2014/main" id="{E7D7A084-7F3A-2D46-706D-07D4E71C1F4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0" name="7">
                <a:extLst>
                  <a:ext uri="{FF2B5EF4-FFF2-40B4-BE49-F238E27FC236}">
                    <a16:creationId xmlns:a16="http://schemas.microsoft.com/office/drawing/2014/main" id="{234065F9-E6C8-0BD8-1D77-5EDE9830375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7" name="节点7">
              <a:extLst>
                <a:ext uri="{FF2B5EF4-FFF2-40B4-BE49-F238E27FC236}">
                  <a16:creationId xmlns:a16="http://schemas.microsoft.com/office/drawing/2014/main" id="{BCDA1480-F1D6-4B85-F931-A9F6CF7DB263}"/>
                </a:ext>
              </a:extLst>
            </p:cNvPr>
            <p:cNvGrpSpPr/>
            <p:nvPr/>
          </p:nvGrpSpPr>
          <p:grpSpPr>
            <a:xfrm>
              <a:off x="5704021" y="1694960"/>
              <a:ext cx="180000" cy="180000"/>
              <a:chOff x="3605190" y="2496421"/>
              <a:chExt cx="290191" cy="288000"/>
            </a:xfrm>
          </p:grpSpPr>
          <p:sp>
            <p:nvSpPr>
              <p:cNvPr id="84" name="node7">
                <a:extLst>
                  <a:ext uri="{FF2B5EF4-FFF2-40B4-BE49-F238E27FC236}">
                    <a16:creationId xmlns:a16="http://schemas.microsoft.com/office/drawing/2014/main" id="{43A89595-9A37-10BE-07E3-3DFAD7B957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8" name="7">
                <a:extLst>
                  <a:ext uri="{FF2B5EF4-FFF2-40B4-BE49-F238E27FC236}">
                    <a16:creationId xmlns:a16="http://schemas.microsoft.com/office/drawing/2014/main" id="{8D59657C-02B3-E793-4F50-594D915EAE8C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8" name="节点7">
              <a:extLst>
                <a:ext uri="{FF2B5EF4-FFF2-40B4-BE49-F238E27FC236}">
                  <a16:creationId xmlns:a16="http://schemas.microsoft.com/office/drawing/2014/main" id="{D226B61A-841C-45BD-082D-C5869B50BC6B}"/>
                </a:ext>
              </a:extLst>
            </p:cNvPr>
            <p:cNvGrpSpPr/>
            <p:nvPr/>
          </p:nvGrpSpPr>
          <p:grpSpPr>
            <a:xfrm>
              <a:off x="6255954" y="1692432"/>
              <a:ext cx="180000" cy="180000"/>
              <a:chOff x="3605190" y="2496421"/>
              <a:chExt cx="290191" cy="288000"/>
            </a:xfrm>
          </p:grpSpPr>
          <p:sp>
            <p:nvSpPr>
              <p:cNvPr id="75" name="node7">
                <a:extLst>
                  <a:ext uri="{FF2B5EF4-FFF2-40B4-BE49-F238E27FC236}">
                    <a16:creationId xmlns:a16="http://schemas.microsoft.com/office/drawing/2014/main" id="{18333B4D-E391-64FA-CA9F-21A0205A07C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2" name="7">
                <a:extLst>
                  <a:ext uri="{FF2B5EF4-FFF2-40B4-BE49-F238E27FC236}">
                    <a16:creationId xmlns:a16="http://schemas.microsoft.com/office/drawing/2014/main" id="{35223869-4407-67A5-0596-3C83936927E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9" name="节点7">
              <a:extLst>
                <a:ext uri="{FF2B5EF4-FFF2-40B4-BE49-F238E27FC236}">
                  <a16:creationId xmlns:a16="http://schemas.microsoft.com/office/drawing/2014/main" id="{8542F15F-7F2F-7DEF-BE29-1B764B2EE50C}"/>
                </a:ext>
              </a:extLst>
            </p:cNvPr>
            <p:cNvGrpSpPr/>
            <p:nvPr/>
          </p:nvGrpSpPr>
          <p:grpSpPr>
            <a:xfrm>
              <a:off x="5158952" y="1946502"/>
              <a:ext cx="180000" cy="180000"/>
              <a:chOff x="3605190" y="2496421"/>
              <a:chExt cx="290191" cy="288000"/>
            </a:xfrm>
          </p:grpSpPr>
          <p:sp>
            <p:nvSpPr>
              <p:cNvPr id="73" name="node7">
                <a:extLst>
                  <a:ext uri="{FF2B5EF4-FFF2-40B4-BE49-F238E27FC236}">
                    <a16:creationId xmlns:a16="http://schemas.microsoft.com/office/drawing/2014/main" id="{48738FBF-C151-FA8D-BD4B-0C572CE4351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4" name="7">
                <a:extLst>
                  <a:ext uri="{FF2B5EF4-FFF2-40B4-BE49-F238E27FC236}">
                    <a16:creationId xmlns:a16="http://schemas.microsoft.com/office/drawing/2014/main" id="{6E81FD34-2BA6-39FF-AA1F-2B1F14F362C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90" name="节点7">
              <a:extLst>
                <a:ext uri="{FF2B5EF4-FFF2-40B4-BE49-F238E27FC236}">
                  <a16:creationId xmlns:a16="http://schemas.microsoft.com/office/drawing/2014/main" id="{DAEB0EB0-FC4A-1225-C927-00058AF10816}"/>
                </a:ext>
              </a:extLst>
            </p:cNvPr>
            <p:cNvGrpSpPr/>
            <p:nvPr/>
          </p:nvGrpSpPr>
          <p:grpSpPr>
            <a:xfrm>
              <a:off x="5705438" y="1955946"/>
              <a:ext cx="180000" cy="180000"/>
              <a:chOff x="3605190" y="2496421"/>
              <a:chExt cx="290191" cy="288000"/>
            </a:xfrm>
          </p:grpSpPr>
          <p:sp>
            <p:nvSpPr>
              <p:cNvPr id="71" name="node7">
                <a:extLst>
                  <a:ext uri="{FF2B5EF4-FFF2-40B4-BE49-F238E27FC236}">
                    <a16:creationId xmlns:a16="http://schemas.microsoft.com/office/drawing/2014/main" id="{E7B68930-71EE-EA73-A5A1-70C6DBC542EB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2" name="7">
                <a:extLst>
                  <a:ext uri="{FF2B5EF4-FFF2-40B4-BE49-F238E27FC236}">
                    <a16:creationId xmlns:a16="http://schemas.microsoft.com/office/drawing/2014/main" id="{657B556E-D4DA-14A6-AAE0-D7AC326ACDA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91" name="节点7">
              <a:extLst>
                <a:ext uri="{FF2B5EF4-FFF2-40B4-BE49-F238E27FC236}">
                  <a16:creationId xmlns:a16="http://schemas.microsoft.com/office/drawing/2014/main" id="{629BD597-8E64-B71C-FE90-5D33D6F8B9E6}"/>
                </a:ext>
              </a:extLst>
            </p:cNvPr>
            <p:cNvGrpSpPr/>
            <p:nvPr/>
          </p:nvGrpSpPr>
          <p:grpSpPr>
            <a:xfrm>
              <a:off x="5152070" y="2176216"/>
              <a:ext cx="180000" cy="180000"/>
              <a:chOff x="3605190" y="2496421"/>
              <a:chExt cx="290191" cy="288000"/>
            </a:xfrm>
          </p:grpSpPr>
          <p:sp>
            <p:nvSpPr>
              <p:cNvPr id="68" name="node7">
                <a:extLst>
                  <a:ext uri="{FF2B5EF4-FFF2-40B4-BE49-F238E27FC236}">
                    <a16:creationId xmlns:a16="http://schemas.microsoft.com/office/drawing/2014/main" id="{E0C337C7-7FE5-E9B0-9FB8-5CD9D45476F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0" name="7">
                <a:extLst>
                  <a:ext uri="{FF2B5EF4-FFF2-40B4-BE49-F238E27FC236}">
                    <a16:creationId xmlns:a16="http://schemas.microsoft.com/office/drawing/2014/main" id="{E163BEF3-AA04-7909-076F-76E13092A8B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sp>
          <p:nvSpPr>
            <p:cNvPr id="492" name="absorbing node">
              <a:extLst>
                <a:ext uri="{FF2B5EF4-FFF2-40B4-BE49-F238E27FC236}">
                  <a16:creationId xmlns:a16="http://schemas.microsoft.com/office/drawing/2014/main" id="{4D525592-982D-0F2A-2A36-CFC5AD15D2EF}"/>
                </a:ext>
              </a:extLst>
            </p:cNvPr>
            <p:cNvSpPr/>
            <p:nvPr/>
          </p:nvSpPr>
          <p:spPr>
            <a:xfrm>
              <a:off x="6245785" y="68799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3" name="absorbing node">
              <a:extLst>
                <a:ext uri="{FF2B5EF4-FFF2-40B4-BE49-F238E27FC236}">
                  <a16:creationId xmlns:a16="http://schemas.microsoft.com/office/drawing/2014/main" id="{A9192E6D-50C6-7C67-A2EC-FE4E34E6D24B}"/>
                </a:ext>
              </a:extLst>
            </p:cNvPr>
            <p:cNvSpPr/>
            <p:nvPr/>
          </p:nvSpPr>
          <p:spPr>
            <a:xfrm>
              <a:off x="5158877" y="117552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4" name="absorbing node">
              <a:extLst>
                <a:ext uri="{FF2B5EF4-FFF2-40B4-BE49-F238E27FC236}">
                  <a16:creationId xmlns:a16="http://schemas.microsoft.com/office/drawing/2014/main" id="{728CE0C3-8764-DCD5-A16B-CB7390BC7B16}"/>
                </a:ext>
              </a:extLst>
            </p:cNvPr>
            <p:cNvSpPr/>
            <p:nvPr/>
          </p:nvSpPr>
          <p:spPr>
            <a:xfrm>
              <a:off x="5704702" y="942372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5" name="absorbing node">
              <a:extLst>
                <a:ext uri="{FF2B5EF4-FFF2-40B4-BE49-F238E27FC236}">
                  <a16:creationId xmlns:a16="http://schemas.microsoft.com/office/drawing/2014/main" id="{C5C34F41-398D-0FBE-D90F-40E14EF0B440}"/>
                </a:ext>
              </a:extLst>
            </p:cNvPr>
            <p:cNvSpPr/>
            <p:nvPr/>
          </p:nvSpPr>
          <p:spPr>
            <a:xfrm>
              <a:off x="6809678" y="1703585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6" name="absorbing node">
              <a:extLst>
                <a:ext uri="{FF2B5EF4-FFF2-40B4-BE49-F238E27FC236}">
                  <a16:creationId xmlns:a16="http://schemas.microsoft.com/office/drawing/2014/main" id="{F908B74E-ACC0-9F3E-226B-76AB514C8A00}"/>
                </a:ext>
              </a:extLst>
            </p:cNvPr>
            <p:cNvSpPr/>
            <p:nvPr/>
          </p:nvSpPr>
          <p:spPr>
            <a:xfrm>
              <a:off x="6245785" y="195167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7" name="absorbing node">
              <a:extLst>
                <a:ext uri="{FF2B5EF4-FFF2-40B4-BE49-F238E27FC236}">
                  <a16:creationId xmlns:a16="http://schemas.microsoft.com/office/drawing/2014/main" id="{E07DAC2E-4BA1-DC52-BEA5-9A8346B27083}"/>
                </a:ext>
              </a:extLst>
            </p:cNvPr>
            <p:cNvSpPr/>
            <p:nvPr/>
          </p:nvSpPr>
          <p:spPr>
            <a:xfrm>
              <a:off x="5702008" y="142898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8" name="absorbing node">
              <a:extLst>
                <a:ext uri="{FF2B5EF4-FFF2-40B4-BE49-F238E27FC236}">
                  <a16:creationId xmlns:a16="http://schemas.microsoft.com/office/drawing/2014/main" id="{4E4463BC-BF0A-9BA5-CFCB-10B4D46EB116}"/>
                </a:ext>
              </a:extLst>
            </p:cNvPr>
            <p:cNvSpPr/>
            <p:nvPr/>
          </p:nvSpPr>
          <p:spPr>
            <a:xfrm>
              <a:off x="5706797" y="2177061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cxnSp>
          <p:nvCxnSpPr>
            <p:cNvPr id="499" name="直接箭头连接符 176">
              <a:extLst>
                <a:ext uri="{FF2B5EF4-FFF2-40B4-BE49-F238E27FC236}">
                  <a16:creationId xmlns:a16="http://schemas.microsoft.com/office/drawing/2014/main" id="{4164BFA7-B8D0-2240-24D7-0CCC2945B183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0" name="直接箭头连接符 177">
              <a:extLst>
                <a:ext uri="{FF2B5EF4-FFF2-40B4-BE49-F238E27FC236}">
                  <a16:creationId xmlns:a16="http://schemas.microsoft.com/office/drawing/2014/main" id="{35CA8D48-6AC8-2034-AE19-BEE8A185DCE8}"/>
                </a:ext>
              </a:extLst>
            </p:cNvPr>
            <p:cNvCxnSpPr>
              <a:cxnSpLocks/>
            </p:cNvCxnSpPr>
            <p:nvPr/>
          </p:nvCxnSpPr>
          <p:spPr>
            <a:xfrm>
              <a:off x="5947369" y="177894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1" name="直接箭头连接符 178">
              <a:extLst>
                <a:ext uri="{FF2B5EF4-FFF2-40B4-BE49-F238E27FC236}">
                  <a16:creationId xmlns:a16="http://schemas.microsoft.com/office/drawing/2014/main" id="{6D5DFED2-D815-5A9F-4CA1-4C9A4520C77C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09" y="178506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2" name="直接箭头连接符 179">
              <a:extLst>
                <a:ext uri="{FF2B5EF4-FFF2-40B4-BE49-F238E27FC236}">
                  <a16:creationId xmlns:a16="http://schemas.microsoft.com/office/drawing/2014/main" id="{67569DAA-1902-1B94-53EB-8AFA38247EA6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01419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3" name="直接箭头连接符 180">
              <a:extLst>
                <a:ext uri="{FF2B5EF4-FFF2-40B4-BE49-F238E27FC236}">
                  <a16:creationId xmlns:a16="http://schemas.microsoft.com/office/drawing/2014/main" id="{0E5FDFAA-17B6-0E7F-13A7-F9BB90E7F8F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202463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4" name="直接箭头连接符 181">
              <a:extLst>
                <a:ext uri="{FF2B5EF4-FFF2-40B4-BE49-F238E27FC236}">
                  <a16:creationId xmlns:a16="http://schemas.microsoft.com/office/drawing/2014/main" id="{FA12A7C9-92F5-6B75-7981-BA8B9B33A6D2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204594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直接箭头连接符 182">
              <a:extLst>
                <a:ext uri="{FF2B5EF4-FFF2-40B4-BE49-F238E27FC236}">
                  <a16:creationId xmlns:a16="http://schemas.microsoft.com/office/drawing/2014/main" id="{8EEE21A3-89DE-60E6-78F6-C24ADD4DC526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6" name="直接箭头连接符 183">
              <a:extLst>
                <a:ext uri="{FF2B5EF4-FFF2-40B4-BE49-F238E27FC236}">
                  <a16:creationId xmlns:a16="http://schemas.microsoft.com/office/drawing/2014/main" id="{148DB9D9-28EF-FB78-01C2-F54F9ECF9DC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7" name="直接箭头连接符 184">
              <a:extLst>
                <a:ext uri="{FF2B5EF4-FFF2-40B4-BE49-F238E27FC236}">
                  <a16:creationId xmlns:a16="http://schemas.microsoft.com/office/drawing/2014/main" id="{B6DA30B8-E12E-0975-D547-D0D2D1D91707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8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8" name="直接箭头连接符 185">
              <a:extLst>
                <a:ext uri="{FF2B5EF4-FFF2-40B4-BE49-F238E27FC236}">
                  <a16:creationId xmlns:a16="http://schemas.microsoft.com/office/drawing/2014/main" id="{5C0B9462-03DF-EE93-B5C4-0E99E6E63CCB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152058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9" name="直接箭头连接符 186">
              <a:extLst>
                <a:ext uri="{FF2B5EF4-FFF2-40B4-BE49-F238E27FC236}">
                  <a16:creationId xmlns:a16="http://schemas.microsoft.com/office/drawing/2014/main" id="{3A8E0D7D-F772-7E7B-BEFC-8EF19C090E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678" y="151729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0" name="直接箭头连接符 187">
              <a:extLst>
                <a:ext uri="{FF2B5EF4-FFF2-40B4-BE49-F238E27FC236}">
                  <a16:creationId xmlns:a16="http://schemas.microsoft.com/office/drawing/2014/main" id="{BA107881-DB21-89F7-D272-CD74029D6919}"/>
                </a:ext>
              </a:extLst>
            </p:cNvPr>
            <p:cNvCxnSpPr>
              <a:cxnSpLocks/>
            </p:cNvCxnSpPr>
            <p:nvPr/>
          </p:nvCxnSpPr>
          <p:spPr>
            <a:xfrm>
              <a:off x="4872754" y="1267972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1" name="直接箭头连接符 188">
              <a:extLst>
                <a:ext uri="{FF2B5EF4-FFF2-40B4-BE49-F238E27FC236}">
                  <a16:creationId xmlns:a16="http://schemas.microsoft.com/office/drawing/2014/main" id="{536D97CF-97EE-6D5E-E1CF-792BBA52C5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82" y="103152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189">
              <a:extLst>
                <a:ext uri="{FF2B5EF4-FFF2-40B4-BE49-F238E27FC236}">
                  <a16:creationId xmlns:a16="http://schemas.microsoft.com/office/drawing/2014/main" id="{0A0AF589-78D7-A9CC-FED7-5EE150D9D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08162" y="1035715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接箭头连接符 190">
              <a:extLst>
                <a:ext uri="{FF2B5EF4-FFF2-40B4-BE49-F238E27FC236}">
                  <a16:creationId xmlns:a16="http://schemas.microsoft.com/office/drawing/2014/main" id="{655FFDF8-2C6A-A3C2-8D1F-3B6FFB44DD30}"/>
                </a:ext>
              </a:extLst>
            </p:cNvPr>
            <p:cNvCxnSpPr>
              <a:cxnSpLocks/>
            </p:cNvCxnSpPr>
            <p:nvPr/>
          </p:nvCxnSpPr>
          <p:spPr>
            <a:xfrm>
              <a:off x="4879842" y="76843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接箭头连接符 191">
              <a:extLst>
                <a:ext uri="{FF2B5EF4-FFF2-40B4-BE49-F238E27FC236}">
                  <a16:creationId xmlns:a16="http://schemas.microsoft.com/office/drawing/2014/main" id="{FFC9DC15-1284-1A02-E822-38A799DB18EF}"/>
                </a:ext>
              </a:extLst>
            </p:cNvPr>
            <p:cNvCxnSpPr>
              <a:cxnSpLocks/>
            </p:cNvCxnSpPr>
            <p:nvPr/>
          </p:nvCxnSpPr>
          <p:spPr>
            <a:xfrm>
              <a:off x="5422003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接箭头连接符 192">
              <a:extLst>
                <a:ext uri="{FF2B5EF4-FFF2-40B4-BE49-F238E27FC236}">
                  <a16:creationId xmlns:a16="http://schemas.microsoft.com/office/drawing/2014/main" id="{78C455AE-6F92-5E8B-33D3-0CAF00847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BA482DE-0C18-503D-AC6E-93909F4C5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4" y="2687860"/>
            <a:ext cx="4210231" cy="1056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FDD3D8-0C62-5BB4-8748-604A5E26F229}"/>
              </a:ext>
            </a:extLst>
          </p:cNvPr>
          <p:cNvSpPr txBox="1"/>
          <p:nvPr/>
        </p:nvSpPr>
        <p:spPr>
          <a:xfrm>
            <a:off x="569500" y="3025261"/>
            <a:ext cx="477021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higher variance	m</a:t>
            </a:r>
            <a:r>
              <a:rPr lang="en-US" altLang="zh-CN" sz="1400" baseline="0" dirty="0">
                <a:latin typeface="Comic Sans MS" panose="030F0702030302020204" pitchFamily="66" charset="0"/>
              </a:rPr>
              <a:t>ore samples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longer time	worse accuracy</a:t>
            </a:r>
            <a:endParaRPr lang="en-US" altLang="zh-CN" sz="1400" baseline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568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/>
              <p:nvPr/>
            </p:nvSpPr>
            <p:spPr>
              <a:xfrm>
                <a:off x="400311" y="1365551"/>
                <a:ext cx="465618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-random walk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at every step, stops with probability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1" y="1365551"/>
                <a:ext cx="4656182" cy="307775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/>
              <p:nvPr/>
            </p:nvSpPr>
            <p:spPr>
              <a:xfrm>
                <a:off x="4100790" y="1696656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Pr(an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starts from s stops at 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0" y="1696656"/>
                <a:ext cx="4770215" cy="307775"/>
              </a:xfrm>
              <a:prstGeom prst="rect">
                <a:avLst/>
              </a:prstGeom>
              <a:blipFill>
                <a:blip r:embed="rId3"/>
                <a:stretch>
                  <a:fillRect l="-266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文本框 479">
            <a:extLst>
              <a:ext uri="{FF2B5EF4-FFF2-40B4-BE49-F238E27FC236}">
                <a16:creationId xmlns:a16="http://schemas.microsoft.com/office/drawing/2014/main" id="{8852CB43-69BA-4449-B627-B16D04207E3E}"/>
              </a:ext>
            </a:extLst>
          </p:cNvPr>
          <p:cNvSpPr txBox="1"/>
          <p:nvPr/>
        </p:nvSpPr>
        <p:spPr>
          <a:xfrm>
            <a:off x="396354" y="983371"/>
            <a:ext cx="529455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Existing Monte Carlo method for approximating PPR: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2EF3833-428F-4388-938D-FBAD59BE2732}"/>
              </a:ext>
            </a:extLst>
          </p:cNvPr>
          <p:cNvSpPr txBox="1"/>
          <p:nvPr/>
        </p:nvSpPr>
        <p:spPr>
          <a:xfrm>
            <a:off x="396354" y="2659078"/>
            <a:ext cx="47702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Existing estimators suffer from a high variance</a:t>
            </a:r>
            <a:r>
              <a:rPr lang="en-US" altLang="zh-CN" sz="1400" dirty="0">
                <a:latin typeface="Comic Sans MS" panose="030F0702030302020204" pitchFamily="66" charset="0"/>
              </a:rPr>
              <a:t>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AC5013F0-8150-760C-82FF-9956C0C51B15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48BD7-8564-CFE1-C676-72C4AD94E5FE}"/>
                  </a:ext>
                </a:extLst>
              </p:cNvPr>
              <p:cNvSpPr txBox="1"/>
              <p:nvPr/>
            </p:nvSpPr>
            <p:spPr>
              <a:xfrm>
                <a:off x="396354" y="1983860"/>
                <a:ext cx="6549450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spanning forest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spanning forest generated by loop-erased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48BD7-8564-CFE1-C676-72C4AD94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4" y="1983860"/>
                <a:ext cx="6549450" cy="307775"/>
              </a:xfrm>
              <a:prstGeom prst="rect">
                <a:avLst/>
              </a:prstGeom>
              <a:blipFill>
                <a:blip r:embed="rId4"/>
                <a:stretch>
                  <a:fillRect l="-1163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97D335-5995-9B77-74B4-9A3CDD76C389}"/>
                  </a:ext>
                </a:extLst>
              </p:cNvPr>
              <p:cNvSpPr txBox="1"/>
              <p:nvPr/>
            </p:nvSpPr>
            <p:spPr>
              <a:xfrm>
                <a:off x="4103969" y="2275634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</a:t>
                </a:r>
                <a:r>
                  <a:rPr lang="en-US" altLang="zh-CN" sz="1400" dirty="0" err="1">
                    <a:latin typeface="Comic Sans MS" panose="030F0702030302020204" pitchFamily="66" charset="0"/>
                  </a:rPr>
                  <a:t>Pr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(s is rooted in t in a spanning forest)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97D335-5995-9B77-74B4-9A3CDD76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69" y="2275634"/>
                <a:ext cx="4770215" cy="307775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RSF as summary">
            <a:extLst>
              <a:ext uri="{FF2B5EF4-FFF2-40B4-BE49-F238E27FC236}">
                <a16:creationId xmlns:a16="http://schemas.microsoft.com/office/drawing/2014/main" id="{1FD734B8-FE5B-6B6A-B504-BF4C91BAAA20}"/>
              </a:ext>
            </a:extLst>
          </p:cNvPr>
          <p:cNvGrpSpPr/>
          <p:nvPr/>
        </p:nvGrpSpPr>
        <p:grpSpPr>
          <a:xfrm>
            <a:off x="7167434" y="769852"/>
            <a:ext cx="1179192" cy="470545"/>
            <a:chOff x="4586448" y="2967852"/>
            <a:chExt cx="1843364" cy="745627"/>
          </a:xfrm>
        </p:grpSpPr>
        <p:cxnSp>
          <p:nvCxnSpPr>
            <p:cNvPr id="49" name="1-4">
              <a:extLst>
                <a:ext uri="{FF2B5EF4-FFF2-40B4-BE49-F238E27FC236}">
                  <a16:creationId xmlns:a16="http://schemas.microsoft.com/office/drawing/2014/main" id="{67E79C6C-A0F2-B247-62BC-E0E30CE31F5C}"/>
                </a:ext>
              </a:extLst>
            </p:cNvPr>
            <p:cNvCxnSpPr>
              <a:stCxn id="455" idx="5"/>
              <a:endCxn id="453" idx="1"/>
            </p:cNvCxnSpPr>
            <p:nvPr/>
          </p:nvCxnSpPr>
          <p:spPr>
            <a:xfrm>
              <a:off x="4751203" y="3428177"/>
              <a:ext cx="235363" cy="1373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0" name="2-3">
              <a:extLst>
                <a:ext uri="{FF2B5EF4-FFF2-40B4-BE49-F238E27FC236}">
                  <a16:creationId xmlns:a16="http://schemas.microsoft.com/office/drawing/2014/main" id="{44F9E1E4-E2CC-5E0C-3E71-0F4103E49C14}"/>
                </a:ext>
              </a:extLst>
            </p:cNvPr>
            <p:cNvCxnSpPr>
              <a:cxnSpLocks/>
              <a:stCxn id="457" idx="5"/>
              <a:endCxn id="451" idx="1"/>
            </p:cNvCxnSpPr>
            <p:nvPr/>
          </p:nvCxnSpPr>
          <p:spPr>
            <a:xfrm>
              <a:off x="5068413" y="3115759"/>
              <a:ext cx="259182" cy="12031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1" name="3-4">
              <a:extLst>
                <a:ext uri="{FF2B5EF4-FFF2-40B4-BE49-F238E27FC236}">
                  <a16:creationId xmlns:a16="http://schemas.microsoft.com/office/drawing/2014/main" id="{19466454-55C8-C08E-5839-4E920FD4FAEF}"/>
                </a:ext>
              </a:extLst>
            </p:cNvPr>
            <p:cNvCxnSpPr>
              <a:cxnSpLocks/>
              <a:stCxn id="451" idx="3"/>
              <a:endCxn id="453" idx="7"/>
            </p:cNvCxnSpPr>
            <p:nvPr/>
          </p:nvCxnSpPr>
          <p:spPr>
            <a:xfrm flipH="1">
              <a:off x="5118214" y="3358602"/>
              <a:ext cx="209381" cy="20697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 w="sm" len="med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2" name="5-7">
              <a:extLst>
                <a:ext uri="{FF2B5EF4-FFF2-40B4-BE49-F238E27FC236}">
                  <a16:creationId xmlns:a16="http://schemas.microsoft.com/office/drawing/2014/main" id="{B39C2545-D453-387E-B540-A2217EC08F2B}"/>
                </a:ext>
              </a:extLst>
            </p:cNvPr>
            <p:cNvCxnSpPr>
              <a:cxnSpLocks/>
              <a:stCxn id="63" idx="5"/>
              <a:endCxn id="61" idx="1"/>
            </p:cNvCxnSpPr>
            <p:nvPr/>
          </p:nvCxnSpPr>
          <p:spPr>
            <a:xfrm>
              <a:off x="6014632" y="3228258"/>
              <a:ext cx="254851" cy="16403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triangl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3" name="6-7">
              <a:extLst>
                <a:ext uri="{FF2B5EF4-FFF2-40B4-BE49-F238E27FC236}">
                  <a16:creationId xmlns:a16="http://schemas.microsoft.com/office/drawing/2014/main" id="{113849A0-3541-8B4E-E830-58F7F8B22FDC}"/>
                </a:ext>
              </a:extLst>
            </p:cNvPr>
            <p:cNvCxnSpPr>
              <a:cxnSpLocks/>
              <a:stCxn id="449" idx="6"/>
              <a:endCxn id="61" idx="3"/>
            </p:cNvCxnSpPr>
            <p:nvPr/>
          </p:nvCxnSpPr>
          <p:spPr>
            <a:xfrm flipV="1">
              <a:off x="5892493" y="3514818"/>
              <a:ext cx="376989" cy="9450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54" name="节点2">
              <a:extLst>
                <a:ext uri="{FF2B5EF4-FFF2-40B4-BE49-F238E27FC236}">
                  <a16:creationId xmlns:a16="http://schemas.microsoft.com/office/drawing/2014/main" id="{E64A0725-DC18-8842-0927-9443BFAF2CDD}"/>
                </a:ext>
              </a:extLst>
            </p:cNvPr>
            <p:cNvGrpSpPr/>
            <p:nvPr/>
          </p:nvGrpSpPr>
          <p:grpSpPr>
            <a:xfrm>
              <a:off x="4907007" y="2967852"/>
              <a:ext cx="188672" cy="178539"/>
              <a:chOff x="1539746" y="1833177"/>
              <a:chExt cx="291857" cy="296735"/>
            </a:xfrm>
          </p:grpSpPr>
          <p:sp>
            <p:nvSpPr>
              <p:cNvPr id="457" name="node2">
                <a:extLst>
                  <a:ext uri="{FF2B5EF4-FFF2-40B4-BE49-F238E27FC236}">
                    <a16:creationId xmlns:a16="http://schemas.microsoft.com/office/drawing/2014/main" id="{C7C9A960-43F4-29C1-5FAF-2D90F7EFC8FF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8" name="2">
                <a:extLst>
                  <a:ext uri="{FF2B5EF4-FFF2-40B4-BE49-F238E27FC236}">
                    <a16:creationId xmlns:a16="http://schemas.microsoft.com/office/drawing/2014/main" id="{7C278A23-DAA8-7850-9B07-2751CFF47C37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5" name="节点1">
              <a:extLst>
                <a:ext uri="{FF2B5EF4-FFF2-40B4-BE49-F238E27FC236}">
                  <a16:creationId xmlns:a16="http://schemas.microsoft.com/office/drawing/2014/main" id="{CCDA21EA-04E1-7B45-BBAC-C82EA7654659}"/>
                </a:ext>
              </a:extLst>
            </p:cNvPr>
            <p:cNvGrpSpPr/>
            <p:nvPr/>
          </p:nvGrpSpPr>
          <p:grpSpPr>
            <a:xfrm>
              <a:off x="4586448" y="3280270"/>
              <a:ext cx="192021" cy="173284"/>
              <a:chOff x="1043871" y="2352421"/>
              <a:chExt cx="297038" cy="288000"/>
            </a:xfrm>
          </p:grpSpPr>
          <p:sp>
            <p:nvSpPr>
              <p:cNvPr id="455" name="node1">
                <a:extLst>
                  <a:ext uri="{FF2B5EF4-FFF2-40B4-BE49-F238E27FC236}">
                    <a16:creationId xmlns:a16="http://schemas.microsoft.com/office/drawing/2014/main" id="{EE39DBFF-F7D9-1EFE-68C9-B0243A150A80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6" name="1">
                <a:extLst>
                  <a:ext uri="{FF2B5EF4-FFF2-40B4-BE49-F238E27FC236}">
                    <a16:creationId xmlns:a16="http://schemas.microsoft.com/office/drawing/2014/main" id="{A5400DF7-800F-0205-B551-69B1CBF75839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6" name="节点4">
              <a:extLst>
                <a:ext uri="{FF2B5EF4-FFF2-40B4-BE49-F238E27FC236}">
                  <a16:creationId xmlns:a16="http://schemas.microsoft.com/office/drawing/2014/main" id="{C0BDF7DE-1759-270D-F57A-D4BEF3104623}"/>
                </a:ext>
              </a:extLst>
            </p:cNvPr>
            <p:cNvGrpSpPr/>
            <p:nvPr/>
          </p:nvGrpSpPr>
          <p:grpSpPr>
            <a:xfrm>
              <a:off x="4957270" y="3540195"/>
              <a:ext cx="188209" cy="173284"/>
              <a:chOff x="1617498" y="2784421"/>
              <a:chExt cx="291142" cy="288000"/>
            </a:xfrm>
          </p:grpSpPr>
          <p:sp>
            <p:nvSpPr>
              <p:cNvPr id="453" name="node4">
                <a:extLst>
                  <a:ext uri="{FF2B5EF4-FFF2-40B4-BE49-F238E27FC236}">
                    <a16:creationId xmlns:a16="http://schemas.microsoft.com/office/drawing/2014/main" id="{A0D0E88A-B96E-3643-84FB-EDB4B9EAF7ED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4" name="4">
                <a:extLst>
                  <a:ext uri="{FF2B5EF4-FFF2-40B4-BE49-F238E27FC236}">
                    <a16:creationId xmlns:a16="http://schemas.microsoft.com/office/drawing/2014/main" id="{085F15E6-7448-0108-4C52-F582786EA33E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7" name="节点3">
              <a:extLst>
                <a:ext uri="{FF2B5EF4-FFF2-40B4-BE49-F238E27FC236}">
                  <a16:creationId xmlns:a16="http://schemas.microsoft.com/office/drawing/2014/main" id="{7C76FD82-AA54-3863-ED3B-1CD8BACA7DD6}"/>
                </a:ext>
              </a:extLst>
            </p:cNvPr>
            <p:cNvGrpSpPr/>
            <p:nvPr/>
          </p:nvGrpSpPr>
          <p:grpSpPr>
            <a:xfrm>
              <a:off x="5299666" y="3203980"/>
              <a:ext cx="186842" cy="179999"/>
              <a:chOff x="2147152" y="2225625"/>
              <a:chExt cx="289027" cy="299161"/>
            </a:xfrm>
          </p:grpSpPr>
          <p:sp>
            <p:nvSpPr>
              <p:cNvPr id="451" name="node3">
                <a:extLst>
                  <a:ext uri="{FF2B5EF4-FFF2-40B4-BE49-F238E27FC236}">
                    <a16:creationId xmlns:a16="http://schemas.microsoft.com/office/drawing/2014/main" id="{5A54651C-7582-EDCC-42C2-070161F18FA8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2" name="3">
                <a:extLst>
                  <a:ext uri="{FF2B5EF4-FFF2-40B4-BE49-F238E27FC236}">
                    <a16:creationId xmlns:a16="http://schemas.microsoft.com/office/drawing/2014/main" id="{09902BC0-3F12-71B1-1CDA-73362B8EA53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8" name="节点6">
              <a:extLst>
                <a:ext uri="{FF2B5EF4-FFF2-40B4-BE49-F238E27FC236}">
                  <a16:creationId xmlns:a16="http://schemas.microsoft.com/office/drawing/2014/main" id="{BBDA6016-FAEE-B3C4-1E19-853C564ADB3E}"/>
                </a:ext>
              </a:extLst>
            </p:cNvPr>
            <p:cNvGrpSpPr/>
            <p:nvPr/>
          </p:nvGrpSpPr>
          <p:grpSpPr>
            <a:xfrm>
              <a:off x="5706315" y="3522676"/>
              <a:ext cx="186178" cy="173284"/>
              <a:chOff x="2776200" y="2755304"/>
              <a:chExt cx="288000" cy="288000"/>
            </a:xfrm>
          </p:grpSpPr>
          <p:sp>
            <p:nvSpPr>
              <p:cNvPr id="449" name="node6">
                <a:extLst>
                  <a:ext uri="{FF2B5EF4-FFF2-40B4-BE49-F238E27FC236}">
                    <a16:creationId xmlns:a16="http://schemas.microsoft.com/office/drawing/2014/main" id="{66647046-33BE-B41B-5A0D-71843F37768E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0" name="6">
                <a:extLst>
                  <a:ext uri="{FF2B5EF4-FFF2-40B4-BE49-F238E27FC236}">
                    <a16:creationId xmlns:a16="http://schemas.microsoft.com/office/drawing/2014/main" id="{04C1D221-C6FE-FC1C-CCDA-F837C690C63C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9" name="节点5">
              <a:extLst>
                <a:ext uri="{FF2B5EF4-FFF2-40B4-BE49-F238E27FC236}">
                  <a16:creationId xmlns:a16="http://schemas.microsoft.com/office/drawing/2014/main" id="{58CC35E1-FB37-AE00-C489-06AAA4396916}"/>
                </a:ext>
              </a:extLst>
            </p:cNvPr>
            <p:cNvGrpSpPr/>
            <p:nvPr/>
          </p:nvGrpSpPr>
          <p:grpSpPr>
            <a:xfrm>
              <a:off x="5855719" y="3080352"/>
              <a:ext cx="187595" cy="175870"/>
              <a:chOff x="3007313" y="2020153"/>
              <a:chExt cx="290191" cy="292298"/>
            </a:xfrm>
          </p:grpSpPr>
          <p:sp>
            <p:nvSpPr>
              <p:cNvPr id="63" name="node5">
                <a:extLst>
                  <a:ext uri="{FF2B5EF4-FFF2-40B4-BE49-F238E27FC236}">
                    <a16:creationId xmlns:a16="http://schemas.microsoft.com/office/drawing/2014/main" id="{A1BD8267-87BD-1B73-2562-CAD864711D35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8" name="5">
                <a:extLst>
                  <a:ext uri="{FF2B5EF4-FFF2-40B4-BE49-F238E27FC236}">
                    <a16:creationId xmlns:a16="http://schemas.microsoft.com/office/drawing/2014/main" id="{07A7E7D6-3C81-18FD-71DB-C761033CC7AA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60" name="节点7">
              <a:extLst>
                <a:ext uri="{FF2B5EF4-FFF2-40B4-BE49-F238E27FC236}">
                  <a16:creationId xmlns:a16="http://schemas.microsoft.com/office/drawing/2014/main" id="{CAAD5814-7677-B3C4-A4DA-8CF8199363FA}"/>
                </a:ext>
              </a:extLst>
            </p:cNvPr>
            <p:cNvGrpSpPr/>
            <p:nvPr/>
          </p:nvGrpSpPr>
          <p:grpSpPr>
            <a:xfrm>
              <a:off x="6242217" y="3366912"/>
              <a:ext cx="187595" cy="173284"/>
              <a:chOff x="3605190" y="2496421"/>
              <a:chExt cx="290191" cy="288000"/>
            </a:xfrm>
          </p:grpSpPr>
          <p:sp>
            <p:nvSpPr>
              <p:cNvPr id="61" name="node7">
                <a:extLst>
                  <a:ext uri="{FF2B5EF4-FFF2-40B4-BE49-F238E27FC236}">
                    <a16:creationId xmlns:a16="http://schemas.microsoft.com/office/drawing/2014/main" id="{F8CA7403-3464-44C6-2EFC-B5DA105FE5F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2" name="7">
                <a:extLst>
                  <a:ext uri="{FF2B5EF4-FFF2-40B4-BE49-F238E27FC236}">
                    <a16:creationId xmlns:a16="http://schemas.microsoft.com/office/drawing/2014/main" id="{C0E3DCAD-EAD1-E39C-B15F-724F4DDFC8DD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grpSp>
        <p:nvGrpSpPr>
          <p:cNvPr id="459" name="traditional random walk">
            <a:extLst>
              <a:ext uri="{FF2B5EF4-FFF2-40B4-BE49-F238E27FC236}">
                <a16:creationId xmlns:a16="http://schemas.microsoft.com/office/drawing/2014/main" id="{D272E429-ACC1-5D16-7CF3-255674E4C68A}"/>
              </a:ext>
            </a:extLst>
          </p:cNvPr>
          <p:cNvGrpSpPr/>
          <p:nvPr/>
        </p:nvGrpSpPr>
        <p:grpSpPr>
          <a:xfrm>
            <a:off x="5339715" y="615264"/>
            <a:ext cx="1112779" cy="816841"/>
            <a:chOff x="4577300" y="678434"/>
            <a:chExt cx="2416405" cy="1677782"/>
          </a:xfrm>
        </p:grpSpPr>
        <p:grpSp>
          <p:nvGrpSpPr>
            <p:cNvPr id="460" name="节点7">
              <a:extLst>
                <a:ext uri="{FF2B5EF4-FFF2-40B4-BE49-F238E27FC236}">
                  <a16:creationId xmlns:a16="http://schemas.microsoft.com/office/drawing/2014/main" id="{6275D4BB-5169-9F18-53AB-A5EF2FF3FCD1}"/>
                </a:ext>
              </a:extLst>
            </p:cNvPr>
            <p:cNvGrpSpPr/>
            <p:nvPr/>
          </p:nvGrpSpPr>
          <p:grpSpPr>
            <a:xfrm>
              <a:off x="4589214" y="927185"/>
              <a:ext cx="180000" cy="180000"/>
              <a:chOff x="3605190" y="2496421"/>
              <a:chExt cx="290191" cy="288000"/>
            </a:xfrm>
          </p:grpSpPr>
          <p:sp>
            <p:nvSpPr>
              <p:cNvPr id="120" name="node7">
                <a:extLst>
                  <a:ext uri="{FF2B5EF4-FFF2-40B4-BE49-F238E27FC236}">
                    <a16:creationId xmlns:a16="http://schemas.microsoft.com/office/drawing/2014/main" id="{7B8A7773-C63B-7E11-415F-E3252A56A13B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21" name="7">
                <a:extLst>
                  <a:ext uri="{FF2B5EF4-FFF2-40B4-BE49-F238E27FC236}">
                    <a16:creationId xmlns:a16="http://schemas.microsoft.com/office/drawing/2014/main" id="{507C717B-1A2A-D1A0-5B93-10D527C7FE5A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1" name="节点1">
              <a:extLst>
                <a:ext uri="{FF2B5EF4-FFF2-40B4-BE49-F238E27FC236}">
                  <a16:creationId xmlns:a16="http://schemas.microsoft.com/office/drawing/2014/main" id="{FE47E5A9-B29A-ABD1-2EA2-2FF778F3389D}"/>
                </a:ext>
              </a:extLst>
            </p:cNvPr>
            <p:cNvGrpSpPr/>
            <p:nvPr/>
          </p:nvGrpSpPr>
          <p:grpSpPr>
            <a:xfrm>
              <a:off x="4577300" y="680124"/>
              <a:ext cx="189802" cy="178310"/>
              <a:chOff x="1043871" y="2352421"/>
              <a:chExt cx="297038" cy="288000"/>
            </a:xfrm>
          </p:grpSpPr>
          <p:sp>
            <p:nvSpPr>
              <p:cNvPr id="115" name="node1">
                <a:extLst>
                  <a:ext uri="{FF2B5EF4-FFF2-40B4-BE49-F238E27FC236}">
                    <a16:creationId xmlns:a16="http://schemas.microsoft.com/office/drawing/2014/main" id="{01F4F30B-073A-BD8E-1D5D-19BFBDF71B16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9" name="1">
                <a:extLst>
                  <a:ext uri="{FF2B5EF4-FFF2-40B4-BE49-F238E27FC236}">
                    <a16:creationId xmlns:a16="http://schemas.microsoft.com/office/drawing/2014/main" id="{1041EC17-3D94-C249-3523-A2EEA33346EB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1698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2" name="节点7">
              <a:extLst>
                <a:ext uri="{FF2B5EF4-FFF2-40B4-BE49-F238E27FC236}">
                  <a16:creationId xmlns:a16="http://schemas.microsoft.com/office/drawing/2014/main" id="{B1C1A6B5-5EE0-E2B9-A611-C9C4CFD80309}"/>
                </a:ext>
              </a:extLst>
            </p:cNvPr>
            <p:cNvGrpSpPr/>
            <p:nvPr/>
          </p:nvGrpSpPr>
          <p:grpSpPr>
            <a:xfrm>
              <a:off x="4590485" y="1175936"/>
              <a:ext cx="180000" cy="180000"/>
              <a:chOff x="3605190" y="2496421"/>
              <a:chExt cx="290191" cy="288000"/>
            </a:xfrm>
          </p:grpSpPr>
          <p:sp>
            <p:nvSpPr>
              <p:cNvPr id="113" name="node7">
                <a:extLst>
                  <a:ext uri="{FF2B5EF4-FFF2-40B4-BE49-F238E27FC236}">
                    <a16:creationId xmlns:a16="http://schemas.microsoft.com/office/drawing/2014/main" id="{3290009E-8C48-41A5-62D8-CE9AECE77E52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4" name="7">
                <a:extLst>
                  <a:ext uri="{FF2B5EF4-FFF2-40B4-BE49-F238E27FC236}">
                    <a16:creationId xmlns:a16="http://schemas.microsoft.com/office/drawing/2014/main" id="{BA528930-B99C-81A0-72D3-09E49D23A34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3" name="节点7">
              <a:extLst>
                <a:ext uri="{FF2B5EF4-FFF2-40B4-BE49-F238E27FC236}">
                  <a16:creationId xmlns:a16="http://schemas.microsoft.com/office/drawing/2014/main" id="{4AFB0D7C-1BE8-2FF4-7A13-69516033263F}"/>
                </a:ext>
              </a:extLst>
            </p:cNvPr>
            <p:cNvGrpSpPr/>
            <p:nvPr/>
          </p:nvGrpSpPr>
          <p:grpSpPr>
            <a:xfrm>
              <a:off x="4595565" y="1427299"/>
              <a:ext cx="180000" cy="180000"/>
              <a:chOff x="3605190" y="2496421"/>
              <a:chExt cx="290191" cy="288000"/>
            </a:xfrm>
          </p:grpSpPr>
          <p:sp>
            <p:nvSpPr>
              <p:cNvPr id="111" name="node7">
                <a:extLst>
                  <a:ext uri="{FF2B5EF4-FFF2-40B4-BE49-F238E27FC236}">
                    <a16:creationId xmlns:a16="http://schemas.microsoft.com/office/drawing/2014/main" id="{93BE2B0E-9B15-E7B7-9B83-3B3213341160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2" name="7">
                <a:extLst>
                  <a:ext uri="{FF2B5EF4-FFF2-40B4-BE49-F238E27FC236}">
                    <a16:creationId xmlns:a16="http://schemas.microsoft.com/office/drawing/2014/main" id="{657698CC-C5E8-2038-8207-E1060C2B4E7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64" name="节点7">
              <a:extLst>
                <a:ext uri="{FF2B5EF4-FFF2-40B4-BE49-F238E27FC236}">
                  <a16:creationId xmlns:a16="http://schemas.microsoft.com/office/drawing/2014/main" id="{60058AB6-CAB6-F1F9-A85D-55BA71B1BE7C}"/>
                </a:ext>
              </a:extLst>
            </p:cNvPr>
            <p:cNvGrpSpPr/>
            <p:nvPr/>
          </p:nvGrpSpPr>
          <p:grpSpPr>
            <a:xfrm>
              <a:off x="4593453" y="1676050"/>
              <a:ext cx="180000" cy="180000"/>
              <a:chOff x="3605190" y="2496421"/>
              <a:chExt cx="290191" cy="288000"/>
            </a:xfrm>
          </p:grpSpPr>
          <p:sp>
            <p:nvSpPr>
              <p:cNvPr id="108" name="node7">
                <a:extLst>
                  <a:ext uri="{FF2B5EF4-FFF2-40B4-BE49-F238E27FC236}">
                    <a16:creationId xmlns:a16="http://schemas.microsoft.com/office/drawing/2014/main" id="{7ED056AC-DA00-BE65-BA81-B2E49E459E4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9" name="7">
                <a:extLst>
                  <a:ext uri="{FF2B5EF4-FFF2-40B4-BE49-F238E27FC236}">
                    <a16:creationId xmlns:a16="http://schemas.microsoft.com/office/drawing/2014/main" id="{1D8FBAAF-08BA-1817-6DD6-382B9CDA641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74" name="节点7">
              <a:extLst>
                <a:ext uri="{FF2B5EF4-FFF2-40B4-BE49-F238E27FC236}">
                  <a16:creationId xmlns:a16="http://schemas.microsoft.com/office/drawing/2014/main" id="{780AC945-BDDB-D8BF-C59B-BF90803B73D8}"/>
                </a:ext>
              </a:extLst>
            </p:cNvPr>
            <p:cNvGrpSpPr/>
            <p:nvPr/>
          </p:nvGrpSpPr>
          <p:grpSpPr>
            <a:xfrm>
              <a:off x="4595565" y="1924196"/>
              <a:ext cx="180000" cy="180000"/>
              <a:chOff x="3605190" y="2496421"/>
              <a:chExt cx="290191" cy="288000"/>
            </a:xfrm>
          </p:grpSpPr>
          <p:sp>
            <p:nvSpPr>
              <p:cNvPr id="106" name="node7">
                <a:extLst>
                  <a:ext uri="{FF2B5EF4-FFF2-40B4-BE49-F238E27FC236}">
                    <a16:creationId xmlns:a16="http://schemas.microsoft.com/office/drawing/2014/main" id="{5B0A406F-6AB7-5FFC-C994-88D29E5AE1E5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7" name="7">
                <a:extLst>
                  <a:ext uri="{FF2B5EF4-FFF2-40B4-BE49-F238E27FC236}">
                    <a16:creationId xmlns:a16="http://schemas.microsoft.com/office/drawing/2014/main" id="{31BF164A-B743-7B91-FFC9-2A9AB7F21BB2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1" name="节点7">
              <a:extLst>
                <a:ext uri="{FF2B5EF4-FFF2-40B4-BE49-F238E27FC236}">
                  <a16:creationId xmlns:a16="http://schemas.microsoft.com/office/drawing/2014/main" id="{23663257-AF1D-B9D3-F4F6-C8882E0AE6BD}"/>
                </a:ext>
              </a:extLst>
            </p:cNvPr>
            <p:cNvGrpSpPr/>
            <p:nvPr/>
          </p:nvGrpSpPr>
          <p:grpSpPr>
            <a:xfrm>
              <a:off x="4595565" y="2176216"/>
              <a:ext cx="180000" cy="180000"/>
              <a:chOff x="3605190" y="2496421"/>
              <a:chExt cx="290191" cy="288000"/>
            </a:xfrm>
          </p:grpSpPr>
          <p:sp>
            <p:nvSpPr>
              <p:cNvPr id="103" name="node7">
                <a:extLst>
                  <a:ext uri="{FF2B5EF4-FFF2-40B4-BE49-F238E27FC236}">
                    <a16:creationId xmlns:a16="http://schemas.microsoft.com/office/drawing/2014/main" id="{7B50FDC8-C4C6-B45F-2857-987C8116EA07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5" name="7">
                <a:extLst>
                  <a:ext uri="{FF2B5EF4-FFF2-40B4-BE49-F238E27FC236}">
                    <a16:creationId xmlns:a16="http://schemas.microsoft.com/office/drawing/2014/main" id="{5CE4A5DB-4672-8FF4-D09D-7730D848D75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2" name="节点7">
              <a:extLst>
                <a:ext uri="{FF2B5EF4-FFF2-40B4-BE49-F238E27FC236}">
                  <a16:creationId xmlns:a16="http://schemas.microsoft.com/office/drawing/2014/main" id="{48E02939-BE52-BE83-E2D5-3ED3A0A8E349}"/>
                </a:ext>
              </a:extLst>
            </p:cNvPr>
            <p:cNvGrpSpPr/>
            <p:nvPr/>
          </p:nvGrpSpPr>
          <p:grpSpPr>
            <a:xfrm>
              <a:off x="5162260" y="678434"/>
              <a:ext cx="180000" cy="180000"/>
              <a:chOff x="3605190" y="2496421"/>
              <a:chExt cx="290191" cy="288000"/>
            </a:xfrm>
          </p:grpSpPr>
          <p:sp>
            <p:nvSpPr>
              <p:cNvPr id="100" name="node7">
                <a:extLst>
                  <a:ext uri="{FF2B5EF4-FFF2-40B4-BE49-F238E27FC236}">
                    <a16:creationId xmlns:a16="http://schemas.microsoft.com/office/drawing/2014/main" id="{BB3B94A8-F6C6-9946-CDD4-756C3483E4CD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2" name="7">
                <a:extLst>
                  <a:ext uri="{FF2B5EF4-FFF2-40B4-BE49-F238E27FC236}">
                    <a16:creationId xmlns:a16="http://schemas.microsoft.com/office/drawing/2014/main" id="{4730F39D-AFB2-B660-8E97-0FA0CED5194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3" name="节点7">
              <a:extLst>
                <a:ext uri="{FF2B5EF4-FFF2-40B4-BE49-F238E27FC236}">
                  <a16:creationId xmlns:a16="http://schemas.microsoft.com/office/drawing/2014/main" id="{BCC17C6F-C9D5-F2BD-8B66-BD110C1B6DCF}"/>
                </a:ext>
              </a:extLst>
            </p:cNvPr>
            <p:cNvGrpSpPr/>
            <p:nvPr/>
          </p:nvGrpSpPr>
          <p:grpSpPr>
            <a:xfrm>
              <a:off x="5704702" y="683073"/>
              <a:ext cx="180000" cy="180000"/>
              <a:chOff x="3605190" y="2496421"/>
              <a:chExt cx="290191" cy="288000"/>
            </a:xfrm>
          </p:grpSpPr>
          <p:sp>
            <p:nvSpPr>
              <p:cNvPr id="97" name="node7">
                <a:extLst>
                  <a:ext uri="{FF2B5EF4-FFF2-40B4-BE49-F238E27FC236}">
                    <a16:creationId xmlns:a16="http://schemas.microsoft.com/office/drawing/2014/main" id="{C035AEE1-F2BE-6AA8-587C-4E76BADF3503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9" name="7">
                <a:extLst>
                  <a:ext uri="{FF2B5EF4-FFF2-40B4-BE49-F238E27FC236}">
                    <a16:creationId xmlns:a16="http://schemas.microsoft.com/office/drawing/2014/main" id="{8695879D-A24F-1995-AE37-1725FA41148F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4" name="节点7">
              <a:extLst>
                <a:ext uri="{FF2B5EF4-FFF2-40B4-BE49-F238E27FC236}">
                  <a16:creationId xmlns:a16="http://schemas.microsoft.com/office/drawing/2014/main" id="{A5EDA024-405A-4111-C5DB-2C4255FDD002}"/>
                </a:ext>
              </a:extLst>
            </p:cNvPr>
            <p:cNvGrpSpPr/>
            <p:nvPr/>
          </p:nvGrpSpPr>
          <p:grpSpPr>
            <a:xfrm>
              <a:off x="5160901" y="927185"/>
              <a:ext cx="180000" cy="180000"/>
              <a:chOff x="3605190" y="2496421"/>
              <a:chExt cx="290191" cy="288000"/>
            </a:xfrm>
          </p:grpSpPr>
          <p:sp>
            <p:nvSpPr>
              <p:cNvPr id="95" name="node7">
                <a:extLst>
                  <a:ext uri="{FF2B5EF4-FFF2-40B4-BE49-F238E27FC236}">
                    <a16:creationId xmlns:a16="http://schemas.microsoft.com/office/drawing/2014/main" id="{9ED47FE7-917F-4A20-13F2-03A83988E09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6" name="7">
                <a:extLst>
                  <a:ext uri="{FF2B5EF4-FFF2-40B4-BE49-F238E27FC236}">
                    <a16:creationId xmlns:a16="http://schemas.microsoft.com/office/drawing/2014/main" id="{79C9744D-602E-13FF-F85C-4F6BA925D6C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5" name="节点7">
              <a:extLst>
                <a:ext uri="{FF2B5EF4-FFF2-40B4-BE49-F238E27FC236}">
                  <a16:creationId xmlns:a16="http://schemas.microsoft.com/office/drawing/2014/main" id="{26F965A8-A522-5681-EE4E-CC8569639464}"/>
                </a:ext>
              </a:extLst>
            </p:cNvPr>
            <p:cNvGrpSpPr/>
            <p:nvPr/>
          </p:nvGrpSpPr>
          <p:grpSpPr>
            <a:xfrm>
              <a:off x="5160901" y="1431392"/>
              <a:ext cx="180000" cy="180000"/>
              <a:chOff x="3605190" y="2496421"/>
              <a:chExt cx="290191" cy="288000"/>
            </a:xfrm>
          </p:grpSpPr>
          <p:sp>
            <p:nvSpPr>
              <p:cNvPr id="92" name="node7">
                <a:extLst>
                  <a:ext uri="{FF2B5EF4-FFF2-40B4-BE49-F238E27FC236}">
                    <a16:creationId xmlns:a16="http://schemas.microsoft.com/office/drawing/2014/main" id="{C31EE50B-361B-104D-04EF-89AC515E9BB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3" name="7">
                <a:extLst>
                  <a:ext uri="{FF2B5EF4-FFF2-40B4-BE49-F238E27FC236}">
                    <a16:creationId xmlns:a16="http://schemas.microsoft.com/office/drawing/2014/main" id="{0E889028-78FF-A499-A136-1FDE1F76918A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6" name="节点7">
              <a:extLst>
                <a:ext uri="{FF2B5EF4-FFF2-40B4-BE49-F238E27FC236}">
                  <a16:creationId xmlns:a16="http://schemas.microsoft.com/office/drawing/2014/main" id="{B7415F84-EEAA-5D46-2F17-DCD7C4126202}"/>
                </a:ext>
              </a:extLst>
            </p:cNvPr>
            <p:cNvGrpSpPr/>
            <p:nvPr/>
          </p:nvGrpSpPr>
          <p:grpSpPr>
            <a:xfrm>
              <a:off x="5159542" y="1688947"/>
              <a:ext cx="180000" cy="180000"/>
              <a:chOff x="3605190" y="2496421"/>
              <a:chExt cx="290191" cy="288000"/>
            </a:xfrm>
          </p:grpSpPr>
          <p:sp>
            <p:nvSpPr>
              <p:cNvPr id="89" name="node7">
                <a:extLst>
                  <a:ext uri="{FF2B5EF4-FFF2-40B4-BE49-F238E27FC236}">
                    <a16:creationId xmlns:a16="http://schemas.microsoft.com/office/drawing/2014/main" id="{E7D7A084-7F3A-2D46-706D-07D4E71C1F4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0" name="7">
                <a:extLst>
                  <a:ext uri="{FF2B5EF4-FFF2-40B4-BE49-F238E27FC236}">
                    <a16:creationId xmlns:a16="http://schemas.microsoft.com/office/drawing/2014/main" id="{234065F9-E6C8-0BD8-1D77-5EDE9830375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7" name="节点7">
              <a:extLst>
                <a:ext uri="{FF2B5EF4-FFF2-40B4-BE49-F238E27FC236}">
                  <a16:creationId xmlns:a16="http://schemas.microsoft.com/office/drawing/2014/main" id="{BCDA1480-F1D6-4B85-F931-A9F6CF7DB263}"/>
                </a:ext>
              </a:extLst>
            </p:cNvPr>
            <p:cNvGrpSpPr/>
            <p:nvPr/>
          </p:nvGrpSpPr>
          <p:grpSpPr>
            <a:xfrm>
              <a:off x="5704021" y="1694960"/>
              <a:ext cx="180000" cy="180000"/>
              <a:chOff x="3605190" y="2496421"/>
              <a:chExt cx="290191" cy="288000"/>
            </a:xfrm>
          </p:grpSpPr>
          <p:sp>
            <p:nvSpPr>
              <p:cNvPr id="84" name="node7">
                <a:extLst>
                  <a:ext uri="{FF2B5EF4-FFF2-40B4-BE49-F238E27FC236}">
                    <a16:creationId xmlns:a16="http://schemas.microsoft.com/office/drawing/2014/main" id="{43A89595-9A37-10BE-07E3-3DFAD7B957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8" name="7">
                <a:extLst>
                  <a:ext uri="{FF2B5EF4-FFF2-40B4-BE49-F238E27FC236}">
                    <a16:creationId xmlns:a16="http://schemas.microsoft.com/office/drawing/2014/main" id="{8D59657C-02B3-E793-4F50-594D915EAE8C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8" name="节点7">
              <a:extLst>
                <a:ext uri="{FF2B5EF4-FFF2-40B4-BE49-F238E27FC236}">
                  <a16:creationId xmlns:a16="http://schemas.microsoft.com/office/drawing/2014/main" id="{D226B61A-841C-45BD-082D-C5869B50BC6B}"/>
                </a:ext>
              </a:extLst>
            </p:cNvPr>
            <p:cNvGrpSpPr/>
            <p:nvPr/>
          </p:nvGrpSpPr>
          <p:grpSpPr>
            <a:xfrm>
              <a:off x="6255954" y="1692432"/>
              <a:ext cx="180000" cy="180000"/>
              <a:chOff x="3605190" y="2496421"/>
              <a:chExt cx="290191" cy="288000"/>
            </a:xfrm>
          </p:grpSpPr>
          <p:sp>
            <p:nvSpPr>
              <p:cNvPr id="75" name="node7">
                <a:extLst>
                  <a:ext uri="{FF2B5EF4-FFF2-40B4-BE49-F238E27FC236}">
                    <a16:creationId xmlns:a16="http://schemas.microsoft.com/office/drawing/2014/main" id="{18333B4D-E391-64FA-CA9F-21A0205A07C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2" name="7">
                <a:extLst>
                  <a:ext uri="{FF2B5EF4-FFF2-40B4-BE49-F238E27FC236}">
                    <a16:creationId xmlns:a16="http://schemas.microsoft.com/office/drawing/2014/main" id="{35223869-4407-67A5-0596-3C83936927E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89" name="节点7">
              <a:extLst>
                <a:ext uri="{FF2B5EF4-FFF2-40B4-BE49-F238E27FC236}">
                  <a16:creationId xmlns:a16="http://schemas.microsoft.com/office/drawing/2014/main" id="{8542F15F-7F2F-7DEF-BE29-1B764B2EE50C}"/>
                </a:ext>
              </a:extLst>
            </p:cNvPr>
            <p:cNvGrpSpPr/>
            <p:nvPr/>
          </p:nvGrpSpPr>
          <p:grpSpPr>
            <a:xfrm>
              <a:off x="5158952" y="1946502"/>
              <a:ext cx="180000" cy="180000"/>
              <a:chOff x="3605190" y="2496421"/>
              <a:chExt cx="290191" cy="288000"/>
            </a:xfrm>
          </p:grpSpPr>
          <p:sp>
            <p:nvSpPr>
              <p:cNvPr id="73" name="node7">
                <a:extLst>
                  <a:ext uri="{FF2B5EF4-FFF2-40B4-BE49-F238E27FC236}">
                    <a16:creationId xmlns:a16="http://schemas.microsoft.com/office/drawing/2014/main" id="{48738FBF-C151-FA8D-BD4B-0C572CE4351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4" name="7">
                <a:extLst>
                  <a:ext uri="{FF2B5EF4-FFF2-40B4-BE49-F238E27FC236}">
                    <a16:creationId xmlns:a16="http://schemas.microsoft.com/office/drawing/2014/main" id="{6E81FD34-2BA6-39FF-AA1F-2B1F14F362C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90" name="节点7">
              <a:extLst>
                <a:ext uri="{FF2B5EF4-FFF2-40B4-BE49-F238E27FC236}">
                  <a16:creationId xmlns:a16="http://schemas.microsoft.com/office/drawing/2014/main" id="{DAEB0EB0-FC4A-1225-C927-00058AF10816}"/>
                </a:ext>
              </a:extLst>
            </p:cNvPr>
            <p:cNvGrpSpPr/>
            <p:nvPr/>
          </p:nvGrpSpPr>
          <p:grpSpPr>
            <a:xfrm>
              <a:off x="5705438" y="1955946"/>
              <a:ext cx="180000" cy="180000"/>
              <a:chOff x="3605190" y="2496421"/>
              <a:chExt cx="290191" cy="288000"/>
            </a:xfrm>
          </p:grpSpPr>
          <p:sp>
            <p:nvSpPr>
              <p:cNvPr id="71" name="node7">
                <a:extLst>
                  <a:ext uri="{FF2B5EF4-FFF2-40B4-BE49-F238E27FC236}">
                    <a16:creationId xmlns:a16="http://schemas.microsoft.com/office/drawing/2014/main" id="{E7B68930-71EE-EA73-A5A1-70C6DBC542EB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2" name="7">
                <a:extLst>
                  <a:ext uri="{FF2B5EF4-FFF2-40B4-BE49-F238E27FC236}">
                    <a16:creationId xmlns:a16="http://schemas.microsoft.com/office/drawing/2014/main" id="{657B556E-D4DA-14A6-AAE0-D7AC326ACDA8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91" name="节点7">
              <a:extLst>
                <a:ext uri="{FF2B5EF4-FFF2-40B4-BE49-F238E27FC236}">
                  <a16:creationId xmlns:a16="http://schemas.microsoft.com/office/drawing/2014/main" id="{629BD597-8E64-B71C-FE90-5D33D6F8B9E6}"/>
                </a:ext>
              </a:extLst>
            </p:cNvPr>
            <p:cNvGrpSpPr/>
            <p:nvPr/>
          </p:nvGrpSpPr>
          <p:grpSpPr>
            <a:xfrm>
              <a:off x="5152070" y="2176216"/>
              <a:ext cx="180000" cy="180000"/>
              <a:chOff x="3605190" y="2496421"/>
              <a:chExt cx="290191" cy="288000"/>
            </a:xfrm>
          </p:grpSpPr>
          <p:sp>
            <p:nvSpPr>
              <p:cNvPr id="68" name="node7">
                <a:extLst>
                  <a:ext uri="{FF2B5EF4-FFF2-40B4-BE49-F238E27FC236}">
                    <a16:creationId xmlns:a16="http://schemas.microsoft.com/office/drawing/2014/main" id="{E0C337C7-7FE5-E9B0-9FB8-5CD9D45476F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0" name="7">
                <a:extLst>
                  <a:ext uri="{FF2B5EF4-FFF2-40B4-BE49-F238E27FC236}">
                    <a16:creationId xmlns:a16="http://schemas.microsoft.com/office/drawing/2014/main" id="{E163BEF3-AA04-7909-076F-76E13092A8B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sp>
          <p:nvSpPr>
            <p:cNvPr id="492" name="absorbing node">
              <a:extLst>
                <a:ext uri="{FF2B5EF4-FFF2-40B4-BE49-F238E27FC236}">
                  <a16:creationId xmlns:a16="http://schemas.microsoft.com/office/drawing/2014/main" id="{4D525592-982D-0F2A-2A36-CFC5AD15D2EF}"/>
                </a:ext>
              </a:extLst>
            </p:cNvPr>
            <p:cNvSpPr/>
            <p:nvPr/>
          </p:nvSpPr>
          <p:spPr>
            <a:xfrm>
              <a:off x="6245785" y="68799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3" name="absorbing node">
              <a:extLst>
                <a:ext uri="{FF2B5EF4-FFF2-40B4-BE49-F238E27FC236}">
                  <a16:creationId xmlns:a16="http://schemas.microsoft.com/office/drawing/2014/main" id="{A9192E6D-50C6-7C67-A2EC-FE4E34E6D24B}"/>
                </a:ext>
              </a:extLst>
            </p:cNvPr>
            <p:cNvSpPr/>
            <p:nvPr/>
          </p:nvSpPr>
          <p:spPr>
            <a:xfrm>
              <a:off x="5158877" y="117552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4" name="absorbing node">
              <a:extLst>
                <a:ext uri="{FF2B5EF4-FFF2-40B4-BE49-F238E27FC236}">
                  <a16:creationId xmlns:a16="http://schemas.microsoft.com/office/drawing/2014/main" id="{728CE0C3-8764-DCD5-A16B-CB7390BC7B16}"/>
                </a:ext>
              </a:extLst>
            </p:cNvPr>
            <p:cNvSpPr/>
            <p:nvPr/>
          </p:nvSpPr>
          <p:spPr>
            <a:xfrm>
              <a:off x="5704702" y="942372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5" name="absorbing node">
              <a:extLst>
                <a:ext uri="{FF2B5EF4-FFF2-40B4-BE49-F238E27FC236}">
                  <a16:creationId xmlns:a16="http://schemas.microsoft.com/office/drawing/2014/main" id="{C5C34F41-398D-0FBE-D90F-40E14EF0B440}"/>
                </a:ext>
              </a:extLst>
            </p:cNvPr>
            <p:cNvSpPr/>
            <p:nvPr/>
          </p:nvSpPr>
          <p:spPr>
            <a:xfrm>
              <a:off x="6809678" y="1703585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6" name="absorbing node">
              <a:extLst>
                <a:ext uri="{FF2B5EF4-FFF2-40B4-BE49-F238E27FC236}">
                  <a16:creationId xmlns:a16="http://schemas.microsoft.com/office/drawing/2014/main" id="{F908B74E-ACC0-9F3E-226B-76AB514C8A00}"/>
                </a:ext>
              </a:extLst>
            </p:cNvPr>
            <p:cNvSpPr/>
            <p:nvPr/>
          </p:nvSpPr>
          <p:spPr>
            <a:xfrm>
              <a:off x="6245785" y="195167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7" name="absorbing node">
              <a:extLst>
                <a:ext uri="{FF2B5EF4-FFF2-40B4-BE49-F238E27FC236}">
                  <a16:creationId xmlns:a16="http://schemas.microsoft.com/office/drawing/2014/main" id="{E07DAC2E-4BA1-DC52-BEA5-9A8346B27083}"/>
                </a:ext>
              </a:extLst>
            </p:cNvPr>
            <p:cNvSpPr/>
            <p:nvPr/>
          </p:nvSpPr>
          <p:spPr>
            <a:xfrm>
              <a:off x="5702008" y="142898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8" name="absorbing node">
              <a:extLst>
                <a:ext uri="{FF2B5EF4-FFF2-40B4-BE49-F238E27FC236}">
                  <a16:creationId xmlns:a16="http://schemas.microsoft.com/office/drawing/2014/main" id="{4E4463BC-BF0A-9BA5-CFCB-10B4D46EB116}"/>
                </a:ext>
              </a:extLst>
            </p:cNvPr>
            <p:cNvSpPr/>
            <p:nvPr/>
          </p:nvSpPr>
          <p:spPr>
            <a:xfrm>
              <a:off x="5706797" y="2177061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cxnSp>
          <p:nvCxnSpPr>
            <p:cNvPr id="499" name="直接箭头连接符 176">
              <a:extLst>
                <a:ext uri="{FF2B5EF4-FFF2-40B4-BE49-F238E27FC236}">
                  <a16:creationId xmlns:a16="http://schemas.microsoft.com/office/drawing/2014/main" id="{4164BFA7-B8D0-2240-24D7-0CCC2945B183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0" name="直接箭头连接符 177">
              <a:extLst>
                <a:ext uri="{FF2B5EF4-FFF2-40B4-BE49-F238E27FC236}">
                  <a16:creationId xmlns:a16="http://schemas.microsoft.com/office/drawing/2014/main" id="{35CA8D48-6AC8-2034-AE19-BEE8A185DCE8}"/>
                </a:ext>
              </a:extLst>
            </p:cNvPr>
            <p:cNvCxnSpPr>
              <a:cxnSpLocks/>
            </p:cNvCxnSpPr>
            <p:nvPr/>
          </p:nvCxnSpPr>
          <p:spPr>
            <a:xfrm>
              <a:off x="5947369" y="177894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1" name="直接箭头连接符 178">
              <a:extLst>
                <a:ext uri="{FF2B5EF4-FFF2-40B4-BE49-F238E27FC236}">
                  <a16:creationId xmlns:a16="http://schemas.microsoft.com/office/drawing/2014/main" id="{6D5DFED2-D815-5A9F-4CA1-4C9A4520C77C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09" y="178506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2" name="直接箭头连接符 179">
              <a:extLst>
                <a:ext uri="{FF2B5EF4-FFF2-40B4-BE49-F238E27FC236}">
                  <a16:creationId xmlns:a16="http://schemas.microsoft.com/office/drawing/2014/main" id="{67569DAA-1902-1B94-53EB-8AFA38247EA6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01419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3" name="直接箭头连接符 180">
              <a:extLst>
                <a:ext uri="{FF2B5EF4-FFF2-40B4-BE49-F238E27FC236}">
                  <a16:creationId xmlns:a16="http://schemas.microsoft.com/office/drawing/2014/main" id="{0E5FDFAA-17B6-0E7F-13A7-F9BB90E7F8F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202463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4" name="直接箭头连接符 181">
              <a:extLst>
                <a:ext uri="{FF2B5EF4-FFF2-40B4-BE49-F238E27FC236}">
                  <a16:creationId xmlns:a16="http://schemas.microsoft.com/office/drawing/2014/main" id="{FA12A7C9-92F5-6B75-7981-BA8B9B33A6D2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204594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直接箭头连接符 182">
              <a:extLst>
                <a:ext uri="{FF2B5EF4-FFF2-40B4-BE49-F238E27FC236}">
                  <a16:creationId xmlns:a16="http://schemas.microsoft.com/office/drawing/2014/main" id="{8EEE21A3-89DE-60E6-78F6-C24ADD4DC526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6" name="直接箭头连接符 183">
              <a:extLst>
                <a:ext uri="{FF2B5EF4-FFF2-40B4-BE49-F238E27FC236}">
                  <a16:creationId xmlns:a16="http://schemas.microsoft.com/office/drawing/2014/main" id="{148DB9D9-28EF-FB78-01C2-F54F9ECF9DC3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7" name="直接箭头连接符 184">
              <a:extLst>
                <a:ext uri="{FF2B5EF4-FFF2-40B4-BE49-F238E27FC236}">
                  <a16:creationId xmlns:a16="http://schemas.microsoft.com/office/drawing/2014/main" id="{B6DA30B8-E12E-0975-D547-D0D2D1D91707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8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8" name="直接箭头连接符 185">
              <a:extLst>
                <a:ext uri="{FF2B5EF4-FFF2-40B4-BE49-F238E27FC236}">
                  <a16:creationId xmlns:a16="http://schemas.microsoft.com/office/drawing/2014/main" id="{5C0B9462-03DF-EE93-B5C4-0E99E6E63CCB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152058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9" name="直接箭头连接符 186">
              <a:extLst>
                <a:ext uri="{FF2B5EF4-FFF2-40B4-BE49-F238E27FC236}">
                  <a16:creationId xmlns:a16="http://schemas.microsoft.com/office/drawing/2014/main" id="{3A8E0D7D-F772-7E7B-BEFC-8EF19C090E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678" y="151729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0" name="直接箭头连接符 187">
              <a:extLst>
                <a:ext uri="{FF2B5EF4-FFF2-40B4-BE49-F238E27FC236}">
                  <a16:creationId xmlns:a16="http://schemas.microsoft.com/office/drawing/2014/main" id="{BA107881-DB21-89F7-D272-CD74029D6919}"/>
                </a:ext>
              </a:extLst>
            </p:cNvPr>
            <p:cNvCxnSpPr>
              <a:cxnSpLocks/>
            </p:cNvCxnSpPr>
            <p:nvPr/>
          </p:nvCxnSpPr>
          <p:spPr>
            <a:xfrm>
              <a:off x="4872754" y="1267972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1" name="直接箭头连接符 188">
              <a:extLst>
                <a:ext uri="{FF2B5EF4-FFF2-40B4-BE49-F238E27FC236}">
                  <a16:creationId xmlns:a16="http://schemas.microsoft.com/office/drawing/2014/main" id="{536D97CF-97EE-6D5E-E1CF-792BBA52C5E3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82" y="103152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189">
              <a:extLst>
                <a:ext uri="{FF2B5EF4-FFF2-40B4-BE49-F238E27FC236}">
                  <a16:creationId xmlns:a16="http://schemas.microsoft.com/office/drawing/2014/main" id="{0A0AF589-78D7-A9CC-FED7-5EE150D9D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08162" y="1035715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接箭头连接符 190">
              <a:extLst>
                <a:ext uri="{FF2B5EF4-FFF2-40B4-BE49-F238E27FC236}">
                  <a16:creationId xmlns:a16="http://schemas.microsoft.com/office/drawing/2014/main" id="{655FFDF8-2C6A-A3C2-8D1F-3B6FFB44DD30}"/>
                </a:ext>
              </a:extLst>
            </p:cNvPr>
            <p:cNvCxnSpPr>
              <a:cxnSpLocks/>
            </p:cNvCxnSpPr>
            <p:nvPr/>
          </p:nvCxnSpPr>
          <p:spPr>
            <a:xfrm>
              <a:off x="4879842" y="76843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接箭头连接符 191">
              <a:extLst>
                <a:ext uri="{FF2B5EF4-FFF2-40B4-BE49-F238E27FC236}">
                  <a16:creationId xmlns:a16="http://schemas.microsoft.com/office/drawing/2014/main" id="{FFC9DC15-1284-1A02-E822-38A799DB18EF}"/>
                </a:ext>
              </a:extLst>
            </p:cNvPr>
            <p:cNvCxnSpPr>
              <a:cxnSpLocks/>
            </p:cNvCxnSpPr>
            <p:nvPr/>
          </p:nvCxnSpPr>
          <p:spPr>
            <a:xfrm>
              <a:off x="5422003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接箭头连接符 192">
              <a:extLst>
                <a:ext uri="{FF2B5EF4-FFF2-40B4-BE49-F238E27FC236}">
                  <a16:creationId xmlns:a16="http://schemas.microsoft.com/office/drawing/2014/main" id="{78C455AE-6F92-5E8B-33D3-0CAF00847215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096BB43-7339-B59D-0177-7C2D58A0D742}"/>
              </a:ext>
            </a:extLst>
          </p:cNvPr>
          <p:cNvSpPr txBox="1"/>
          <p:nvPr/>
        </p:nvSpPr>
        <p:spPr>
          <a:xfrm>
            <a:off x="772971" y="3832585"/>
            <a:ext cx="685070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latin typeface="Comic Sans MS" panose="030F0702030302020204" pitchFamily="66" charset="0"/>
              </a:rPr>
              <a:t>Several existing techniques for PPR computation can be regarded as techniques for reducing the variance of estimators 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48344-F29F-4EE9-F0FC-8167B442243E}"/>
              </a:ext>
            </a:extLst>
          </p:cNvPr>
          <p:cNvSpPr txBox="1"/>
          <p:nvPr/>
        </p:nvSpPr>
        <p:spPr>
          <a:xfrm>
            <a:off x="772970" y="4480050"/>
            <a:ext cx="685070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latin typeface="Comic Sans MS" panose="030F0702030302020204" pitchFamily="66" charset="0"/>
              </a:rPr>
              <a:t>Push + random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mic Sans MS" panose="030F0702030302020204" pitchFamily="66" charset="0"/>
              </a:rPr>
              <a:t>“First propagate, then random walk”</a:t>
            </a:r>
            <a:endParaRPr sz="1400" i="0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A482DE-0C18-503D-AC6E-93909F4C5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4" y="2687860"/>
            <a:ext cx="4210231" cy="1056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35DBEB-EDB3-B97B-BFBB-502E64516A40}"/>
              </a:ext>
            </a:extLst>
          </p:cNvPr>
          <p:cNvSpPr txBox="1"/>
          <p:nvPr/>
        </p:nvSpPr>
        <p:spPr>
          <a:xfrm>
            <a:off x="569500" y="3025261"/>
            <a:ext cx="477021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higher variance	m</a:t>
            </a:r>
            <a:r>
              <a:rPr lang="en-US" altLang="zh-CN" sz="1400" baseline="0" dirty="0">
                <a:latin typeface="Comic Sans MS" panose="030F0702030302020204" pitchFamily="66" charset="0"/>
              </a:rPr>
              <a:t>ore samples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longer time	worse accuracy</a:t>
            </a:r>
            <a:endParaRPr lang="en-US" altLang="zh-CN" sz="1400" baseline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974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644131" y="1424180"/>
            <a:ext cx="717125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Given a graph G,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3AD19AF1-1BA5-4546-B894-E463E9A6C212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C92E0-C5FB-EA39-FAA2-33258A36C081}"/>
              </a:ext>
            </a:extLst>
          </p:cNvPr>
          <p:cNvGrpSpPr/>
          <p:nvPr/>
        </p:nvGrpSpPr>
        <p:grpSpPr>
          <a:xfrm>
            <a:off x="2969517" y="1424180"/>
            <a:ext cx="1930814" cy="1050961"/>
            <a:chOff x="1169477" y="1326542"/>
            <a:chExt cx="1930814" cy="105096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3F77029-1A86-A40E-0748-6475C1AAF153}"/>
                </a:ext>
              </a:extLst>
            </p:cNvPr>
            <p:cNvSpPr/>
            <p:nvPr/>
          </p:nvSpPr>
          <p:spPr>
            <a:xfrm>
              <a:off x="1233434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35EC828-740B-9F5E-D0F1-76B7FE532FCD}"/>
                </a:ext>
              </a:extLst>
            </p:cNvPr>
            <p:cNvSpPr/>
            <p:nvPr/>
          </p:nvSpPr>
          <p:spPr>
            <a:xfrm>
              <a:off x="1938493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B5F61FD-79D1-5F85-0875-57803829F34B}"/>
                </a:ext>
              </a:extLst>
            </p:cNvPr>
            <p:cNvSpPr/>
            <p:nvPr/>
          </p:nvSpPr>
          <p:spPr>
            <a:xfrm>
              <a:off x="1938493" y="2017104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2EC6B1B-F62B-C9A0-66B5-CC77F2BBDC01}"/>
                </a:ext>
              </a:extLst>
            </p:cNvPr>
            <p:cNvSpPr/>
            <p:nvPr/>
          </p:nvSpPr>
          <p:spPr>
            <a:xfrm>
              <a:off x="2651925" y="1371621"/>
              <a:ext cx="360000" cy="360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6D59CFEE-15BE-2956-0AE1-BE46102F448E}"/>
                </a:ext>
              </a:extLst>
            </p:cNvPr>
            <p:cNvCxnSpPr>
              <a:cxnSpLocks/>
              <a:stCxn id="3" idx="6"/>
              <a:endCxn id="49" idx="2"/>
            </p:cNvCxnSpPr>
            <p:nvPr/>
          </p:nvCxnSpPr>
          <p:spPr>
            <a:xfrm>
              <a:off x="1593434" y="1551821"/>
              <a:ext cx="345059" cy="0"/>
            </a:xfrm>
            <a:prstGeom prst="line">
              <a:avLst/>
            </a:prstGeom>
            <a:ln w="254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61D8F7A6-4389-5D3F-D2BE-A0B2F9B3706F}"/>
                </a:ext>
              </a:extLst>
            </p:cNvPr>
            <p:cNvCxnSpPr>
              <a:stCxn id="49" idx="6"/>
              <a:endCxn id="51" idx="2"/>
            </p:cNvCxnSpPr>
            <p:nvPr/>
          </p:nvCxnSpPr>
          <p:spPr>
            <a:xfrm>
              <a:off x="2298493" y="1551821"/>
              <a:ext cx="3534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2A90018-1FD5-26F9-5436-7A47EB926446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2118493" y="1732020"/>
              <a:ext cx="0" cy="28508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51CBE287-5C08-6BBC-CC1F-9BD868C49AC0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flipH="1">
              <a:off x="2245772" y="1679241"/>
              <a:ext cx="458874" cy="390643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CF7A6FE-F199-5221-5BAB-4CAE9E41CF4B}"/>
                    </a:ext>
                  </a:extLst>
                </p:cNvPr>
                <p:cNvSpPr txBox="1"/>
                <p:nvPr/>
              </p:nvSpPr>
              <p:spPr>
                <a:xfrm>
                  <a:off x="1169477" y="1338440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6BF25FA-A131-286D-2F37-7A40FD19F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77" y="1338440"/>
                  <a:ext cx="514980" cy="3697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93E31D44-7B74-60D0-468D-4733E1395D35}"/>
                    </a:ext>
                  </a:extLst>
                </p:cNvPr>
                <p:cNvSpPr txBox="1"/>
                <p:nvPr/>
              </p:nvSpPr>
              <p:spPr>
                <a:xfrm>
                  <a:off x="1874618" y="132759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9D142D-C0FC-896D-B684-E99FEE0D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618" y="1327592"/>
                  <a:ext cx="514980" cy="3697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4BC7CAE-0DFF-1CB4-9E6B-B65A400CCD5D}"/>
                    </a:ext>
                  </a:extLst>
                </p:cNvPr>
                <p:cNvSpPr txBox="1"/>
                <p:nvPr/>
              </p:nvSpPr>
              <p:spPr>
                <a:xfrm>
                  <a:off x="2585311" y="132654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1BEF516-5C4B-681D-3CF7-6FF26CE2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311" y="1326542"/>
                  <a:ext cx="514980" cy="3697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736EE96-82D9-A252-16CA-4542FC9AD5F9}"/>
                    </a:ext>
                  </a:extLst>
                </p:cNvPr>
                <p:cNvSpPr txBox="1"/>
                <p:nvPr/>
              </p:nvSpPr>
              <p:spPr>
                <a:xfrm>
                  <a:off x="1874618" y="1973742"/>
                  <a:ext cx="514980" cy="369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39661D9-CB27-7C16-C403-BBA92364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618" y="1973742"/>
                  <a:ext cx="514980" cy="3697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67D64303-1C7F-A723-93DB-0FDAECC42FAB}"/>
              </a:ext>
            </a:extLst>
          </p:cNvPr>
          <p:cNvSpPr txBox="1"/>
          <p:nvPr/>
        </p:nvSpPr>
        <p:spPr>
          <a:xfrm>
            <a:off x="659433" y="2827042"/>
            <a:ext cx="717125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The probability transition matrix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    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 and PageRank matrix of G,</a:t>
            </a:r>
            <a:endParaRPr sz="1400" i="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8007C04-00CA-29F6-B3B2-7F82AE648D15}"/>
                  </a:ext>
                </a:extLst>
              </p:cNvPr>
              <p:cNvSpPr txBox="1"/>
              <p:nvPr/>
            </p:nvSpPr>
            <p:spPr>
              <a:xfrm>
                <a:off x="1136168" y="3668128"/>
                <a:ext cx="2782365" cy="1075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8007C04-00CA-29F6-B3B2-7F82AE648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68" y="3668128"/>
                <a:ext cx="2782365" cy="1075294"/>
              </a:xfrm>
              <a:prstGeom prst="rect">
                <a:avLst/>
              </a:prstGeom>
              <a:blipFill>
                <a:blip r:embed="rId6"/>
                <a:stretch>
                  <a:fillRect l="-1364" t="-2326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321E957-AA08-6101-42DC-3CE12D7A35EA}"/>
                  </a:ext>
                </a:extLst>
              </p:cNvPr>
              <p:cNvSpPr txBox="1"/>
              <p:nvPr/>
            </p:nvSpPr>
            <p:spPr>
              <a:xfrm>
                <a:off x="4098533" y="3654434"/>
                <a:ext cx="4692310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0.342857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321E957-AA08-6101-42DC-3CE12D7A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33" y="3654434"/>
                <a:ext cx="4692310" cy="1034642"/>
              </a:xfrm>
              <a:prstGeom prst="rect">
                <a:avLst/>
              </a:prstGeom>
              <a:blipFill>
                <a:blip r:embed="rId7"/>
                <a:stretch>
                  <a:fillRect l="-539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>
            <a:extLst>
              <a:ext uri="{FF2B5EF4-FFF2-40B4-BE49-F238E27FC236}">
                <a16:creationId xmlns:a16="http://schemas.microsoft.com/office/drawing/2014/main" id="{C815C3D1-9FA8-0906-4000-1A8F1ED8E896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9496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644131" y="1241301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Personalized PageRank vector with source node v1,</a:t>
            </a:r>
            <a:endParaRPr sz="1600" i="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321E957-AA08-6101-42DC-3CE12D7A35EA}"/>
                  </a:ext>
                </a:extLst>
              </p:cNvPr>
              <p:cNvSpPr txBox="1"/>
              <p:nvPr/>
            </p:nvSpPr>
            <p:spPr>
              <a:xfrm>
                <a:off x="941117" y="3862324"/>
                <a:ext cx="4692310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0.342857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0.228571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0.285714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0.428571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321E957-AA08-6101-42DC-3CE12D7A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7" y="3862324"/>
                <a:ext cx="4692310" cy="1034642"/>
              </a:xfrm>
              <a:prstGeom prst="rect">
                <a:avLst/>
              </a:prstGeom>
              <a:blipFill>
                <a:blip r:embed="rId2"/>
                <a:stretch>
                  <a:fillRect l="-270" t="-1220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D33B4A0-CEFE-5089-F06D-98FC9EEF4DD6}"/>
              </a:ext>
            </a:extLst>
          </p:cNvPr>
          <p:cNvGrpSpPr/>
          <p:nvPr/>
        </p:nvGrpSpPr>
        <p:grpSpPr>
          <a:xfrm>
            <a:off x="1770624" y="1876848"/>
            <a:ext cx="3383503" cy="1656423"/>
            <a:chOff x="675848" y="4642612"/>
            <a:chExt cx="3383503" cy="1656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0C9F219-A74B-C6CC-6F9C-0F9E8F45B769}"/>
                    </a:ext>
                  </a:extLst>
                </p:cNvPr>
                <p:cNvSpPr txBox="1"/>
                <p:nvPr/>
              </p:nvSpPr>
              <p:spPr>
                <a:xfrm>
                  <a:off x="675848" y="4985333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FDC0408-7CB0-B6F0-5E5B-ACB91826E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8" y="4985333"/>
                  <a:ext cx="3670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3333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0653F45-EE4F-A27D-B63C-48CBD7371837}"/>
                    </a:ext>
                  </a:extLst>
                </p:cNvPr>
                <p:cNvSpPr txBox="1"/>
                <p:nvPr/>
              </p:nvSpPr>
              <p:spPr>
                <a:xfrm>
                  <a:off x="1580690" y="4642612"/>
                  <a:ext cx="1008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0.342857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63A021B-9CD5-7CA3-47B2-23825D659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90" y="4642612"/>
                  <a:ext cx="100828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04" r="-493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BD198B5-1111-FB42-4CFB-CBC98DD2790E}"/>
                    </a:ext>
                  </a:extLst>
                </p:cNvPr>
                <p:cNvSpPr txBox="1"/>
                <p:nvPr/>
              </p:nvSpPr>
              <p:spPr>
                <a:xfrm>
                  <a:off x="3051062" y="4996065"/>
                  <a:ext cx="1008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0.228571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3F34CD2-05C0-EFB2-9987-5A79B1268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062" y="4996065"/>
                  <a:ext cx="100828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704" r="-4938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0D6CC08-FB34-76D7-5689-94CB26708193}"/>
                    </a:ext>
                  </a:extLst>
                </p:cNvPr>
                <p:cNvSpPr txBox="1"/>
                <p:nvPr/>
              </p:nvSpPr>
              <p:spPr>
                <a:xfrm>
                  <a:off x="1598147" y="6022036"/>
                  <a:ext cx="1008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0.228571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85F6066-5018-08BF-88C6-94C29CC18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47" y="6022036"/>
                  <a:ext cx="10082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704" r="-3704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F542B4-14B2-B274-2CAD-47003BDFE72E}"/>
                </a:ext>
              </a:extLst>
            </p:cNvPr>
            <p:cNvGrpSpPr/>
            <p:nvPr/>
          </p:nvGrpSpPr>
          <p:grpSpPr>
            <a:xfrm>
              <a:off x="1103254" y="4906530"/>
              <a:ext cx="1930814" cy="1050961"/>
              <a:chOff x="1169477" y="1326542"/>
              <a:chExt cx="1930814" cy="105096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B07F304-0046-E7E5-F334-4F322ABE3C5B}"/>
                  </a:ext>
                </a:extLst>
              </p:cNvPr>
              <p:cNvSpPr/>
              <p:nvPr/>
            </p:nvSpPr>
            <p:spPr>
              <a:xfrm>
                <a:off x="1233434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2E32FA7-9BA6-B0EC-7C4D-648E4760A760}"/>
                  </a:ext>
                </a:extLst>
              </p:cNvPr>
              <p:cNvSpPr/>
              <p:nvPr/>
            </p:nvSpPr>
            <p:spPr>
              <a:xfrm>
                <a:off x="1938493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85E61CE-92E8-F326-9F1D-8CEB735D1E80}"/>
                  </a:ext>
                </a:extLst>
              </p:cNvPr>
              <p:cNvSpPr/>
              <p:nvPr/>
            </p:nvSpPr>
            <p:spPr>
              <a:xfrm>
                <a:off x="1938493" y="2017104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664F4E0-F751-228B-E666-A33FA4A4E8F3}"/>
                  </a:ext>
                </a:extLst>
              </p:cNvPr>
              <p:cNvSpPr/>
              <p:nvPr/>
            </p:nvSpPr>
            <p:spPr>
              <a:xfrm>
                <a:off x="2651925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54523CDF-7A6D-7305-BA47-A8880E604562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593434" y="1551821"/>
                <a:ext cx="3450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E2A447A0-0FE5-A7AE-915B-159A680C5F19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298493" y="1551821"/>
                <a:ext cx="3534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C4393DE8-5EDB-ACF3-0403-93988DE2224A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>
                <a:off x="2118493" y="1732020"/>
                <a:ext cx="0" cy="28508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9C2C1FD0-6226-205B-050A-2C8FFBDCB352}"/>
                  </a:ext>
                </a:extLst>
              </p:cNvPr>
              <p:cNvCxnSpPr>
                <a:stCxn id="13" idx="3"/>
                <a:endCxn id="12" idx="7"/>
              </p:cNvCxnSpPr>
              <p:nvPr/>
            </p:nvCxnSpPr>
            <p:spPr>
              <a:xfrm flipH="1">
                <a:off x="2245772" y="1679241"/>
                <a:ext cx="458874" cy="39064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9A0B63E-176E-63BB-80ED-0A8B87EC4167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477" y="1338440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D14F0135-9120-277F-00E1-1319F768D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477" y="1338440"/>
                    <a:ext cx="514980" cy="3697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92CD08ED-A0EA-DE82-8CD8-0BEF482B4ED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532A6B8-C313-72DD-BF83-68448DF86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F11A131-4B9E-393E-006D-EEAD215F1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585311" y="13265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3668FF5D-3544-6883-1314-D717CF38B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11" y="1326542"/>
                    <a:ext cx="514980" cy="3697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CB26880-3730-B904-4B83-C0661DFF034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4A18ABE9-651B-2DC3-5F62-09BD53622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62477680-1922-6CCA-61FA-087909A78786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12E0E54-08F4-5B21-6A2E-4385091EFC9A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429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5E97FBA-AFE4-2FB8-5A2A-01833FB84B0E}"/>
              </a:ext>
            </a:extLst>
          </p:cNvPr>
          <p:cNvGrpSpPr/>
          <p:nvPr/>
        </p:nvGrpSpPr>
        <p:grpSpPr>
          <a:xfrm>
            <a:off x="946636" y="1467694"/>
            <a:ext cx="4320096" cy="1490781"/>
            <a:chOff x="675848" y="303656"/>
            <a:chExt cx="4800107" cy="165642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5F8B24-65A5-F868-8048-258D3FAAECB9}"/>
                </a:ext>
              </a:extLst>
            </p:cNvPr>
            <p:cNvGrpSpPr/>
            <p:nvPr/>
          </p:nvGrpSpPr>
          <p:grpSpPr>
            <a:xfrm>
              <a:off x="675848" y="303656"/>
              <a:ext cx="3383503" cy="1656423"/>
              <a:chOff x="675848" y="4642612"/>
              <a:chExt cx="3383503" cy="16564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F86DFE6B-6F74-9AF4-56C2-684EC58F0D61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48" y="4985333"/>
                    <a:ext cx="3670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57EE4C9D-2F3A-BE63-54A3-DC1F8E33B5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48" y="4985333"/>
                    <a:ext cx="367088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0000" r="-1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D6B6AC82-9ECF-4EFC-0B80-D774B3AC4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690" y="4642612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0.342857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90" name="文本框 289">
                    <a:extLst>
                      <a:ext uri="{FF2B5EF4-FFF2-40B4-BE49-F238E27FC236}">
                        <a16:creationId xmlns:a16="http://schemas.microsoft.com/office/drawing/2014/main" id="{91CAFC23-841B-A177-BDFA-6D1AC17A54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690" y="4642612"/>
                    <a:ext cx="1008289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704" r="-4938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BA7527F2-0C6D-5E46-9276-CA11A469748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62" y="4996065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0.228571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69C84492-2B4A-571F-E17B-863523E45D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062" y="4996065"/>
                    <a:ext cx="1008289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5000" r="-5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33885E24-FB0C-A245-D05D-2C87A66E71CA}"/>
                      </a:ext>
                    </a:extLst>
                  </p:cNvPr>
                  <p:cNvSpPr txBox="1"/>
                  <p:nvPr/>
                </p:nvSpPr>
                <p:spPr>
                  <a:xfrm>
                    <a:off x="1598147" y="6022036"/>
                    <a:ext cx="1008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0.228571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92" name="文本框 291">
                    <a:extLst>
                      <a:ext uri="{FF2B5EF4-FFF2-40B4-BE49-F238E27FC236}">
                        <a16:creationId xmlns:a16="http://schemas.microsoft.com/office/drawing/2014/main" id="{BE16E01D-76BD-AAFF-A5DB-616BCFB97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147" y="6022036"/>
                    <a:ext cx="1008289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3704" r="-3704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811236A-5B33-C7F0-6858-F169E9F255E4}"/>
                  </a:ext>
                </a:extLst>
              </p:cNvPr>
              <p:cNvGrpSpPr/>
              <p:nvPr/>
            </p:nvGrpSpPr>
            <p:grpSpPr>
              <a:xfrm>
                <a:off x="1103254" y="4906530"/>
                <a:ext cx="1930814" cy="1050961"/>
                <a:chOff x="1169477" y="1326542"/>
                <a:chExt cx="1930814" cy="1050961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50F54CC6-6C85-9904-B98D-B2BF0112A927}"/>
                    </a:ext>
                  </a:extLst>
                </p:cNvPr>
                <p:cNvSpPr/>
                <p:nvPr/>
              </p:nvSpPr>
              <p:spPr>
                <a:xfrm>
                  <a:off x="1233434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20156DE2-210F-17AC-7C61-C1737C953B47}"/>
                    </a:ext>
                  </a:extLst>
                </p:cNvPr>
                <p:cNvSpPr/>
                <p:nvPr/>
              </p:nvSpPr>
              <p:spPr>
                <a:xfrm>
                  <a:off x="1938493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54E0900-20ED-3026-A0A9-F84BAC1BEAE2}"/>
                    </a:ext>
                  </a:extLst>
                </p:cNvPr>
                <p:cNvSpPr/>
                <p:nvPr/>
              </p:nvSpPr>
              <p:spPr>
                <a:xfrm>
                  <a:off x="1938493" y="2017104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CFC4407-AEF2-926C-6B60-A1E6A9205991}"/>
                    </a:ext>
                  </a:extLst>
                </p:cNvPr>
                <p:cNvSpPr/>
                <p:nvPr/>
              </p:nvSpPr>
              <p:spPr>
                <a:xfrm>
                  <a:off x="2651925" y="1371621"/>
                  <a:ext cx="360000" cy="36039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A792CBD1-1E5E-5B12-91C2-B264BA88FF6F}"/>
                    </a:ext>
                  </a:extLst>
                </p:cNvPr>
                <p:cNvCxnSpPr>
                  <a:cxnSpLocks/>
                  <a:stCxn id="56" idx="6"/>
                  <a:endCxn id="57" idx="2"/>
                </p:cNvCxnSpPr>
                <p:nvPr/>
              </p:nvCxnSpPr>
              <p:spPr>
                <a:xfrm>
                  <a:off x="1593434" y="1551821"/>
                  <a:ext cx="3450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C4294A42-26B2-B2CC-47C9-AA78CE012FF2}"/>
                    </a:ext>
                  </a:extLst>
                </p:cNvPr>
                <p:cNvCxnSpPr>
                  <a:stCxn id="57" idx="6"/>
                  <a:endCxn id="59" idx="2"/>
                </p:cNvCxnSpPr>
                <p:nvPr/>
              </p:nvCxnSpPr>
              <p:spPr>
                <a:xfrm>
                  <a:off x="2298493" y="1551821"/>
                  <a:ext cx="3534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连接符 61">
                  <a:extLst>
                    <a:ext uri="{FF2B5EF4-FFF2-40B4-BE49-F238E27FC236}">
                      <a16:creationId xmlns:a16="http://schemas.microsoft.com/office/drawing/2014/main" id="{3B063AC0-A439-BC14-CCAA-C14D1FC0BC0D}"/>
                    </a:ext>
                  </a:extLst>
                </p:cNvPr>
                <p:cNvCxnSpPr>
                  <a:stCxn id="57" idx="4"/>
                  <a:endCxn id="58" idx="0"/>
                </p:cNvCxnSpPr>
                <p:nvPr/>
              </p:nvCxnSpPr>
              <p:spPr>
                <a:xfrm>
                  <a:off x="2118493" y="1732020"/>
                  <a:ext cx="0" cy="2850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B0E4840D-80E2-AC3B-EAEA-C9EA25EC76A9}"/>
                    </a:ext>
                  </a:extLst>
                </p:cNvPr>
                <p:cNvCxnSpPr>
                  <a:stCxn id="59" idx="3"/>
                  <a:endCxn id="58" idx="7"/>
                </p:cNvCxnSpPr>
                <p:nvPr/>
              </p:nvCxnSpPr>
              <p:spPr>
                <a:xfrm flipH="1">
                  <a:off x="2245772" y="1679241"/>
                  <a:ext cx="458874" cy="3906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8AC2DC1A-4613-90D2-CBB6-93884D7112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9477" y="1338440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文本框 301">
                      <a:extLst>
                        <a:ext uri="{FF2B5EF4-FFF2-40B4-BE49-F238E27FC236}">
                          <a16:creationId xmlns:a16="http://schemas.microsoft.com/office/drawing/2014/main" id="{C9A4A21A-79AC-6749-27A0-F27A8AD797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9477" y="1338440"/>
                      <a:ext cx="514980" cy="369741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文本框 64">
                      <a:extLst>
                        <a:ext uri="{FF2B5EF4-FFF2-40B4-BE49-F238E27FC236}">
                          <a16:creationId xmlns:a16="http://schemas.microsoft.com/office/drawing/2014/main" id="{1D8BFE49-085B-DF7C-B934-B0704DFE53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3" name="文本框 302">
                      <a:extLst>
                        <a:ext uri="{FF2B5EF4-FFF2-40B4-BE49-F238E27FC236}">
                          <a16:creationId xmlns:a16="http://schemas.microsoft.com/office/drawing/2014/main" id="{9A6DAD19-180C-E886-D73C-99C19B15CB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327592"/>
                      <a:ext cx="514980" cy="369741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3A82FD52-D08A-CEDA-2EED-1127CF2457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85311" y="13265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A32479BC-9A07-5B52-E2ED-B0385EE57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85311" y="1326542"/>
                      <a:ext cx="514980" cy="36974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EAA935BB-3D0E-A4F3-4CBE-4966CAE312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文本框 304">
                      <a:extLst>
                        <a:ext uri="{FF2B5EF4-FFF2-40B4-BE49-F238E27FC236}">
                          <a16:creationId xmlns:a16="http://schemas.microsoft.com/office/drawing/2014/main" id="{85829FA7-6C02-988B-0A5F-270D4D87F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618" y="1973742"/>
                      <a:ext cx="514980" cy="369741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92B512C-DFA9-E4CA-27F3-312822E65D68}"/>
                    </a:ext>
                  </a:extLst>
                </p:cNvPr>
                <p:cNvSpPr txBox="1"/>
                <p:nvPr/>
              </p:nvSpPr>
              <p:spPr>
                <a:xfrm>
                  <a:off x="4102438" y="559792"/>
                  <a:ext cx="1373517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0.34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F831A125-76E4-C498-8E21-FFC28164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38" y="559792"/>
                  <a:ext cx="1373517" cy="1034642"/>
                </a:xfrm>
                <a:prstGeom prst="rect">
                  <a:avLst/>
                </a:prstGeom>
                <a:blipFill>
                  <a:blip r:embed="rId55"/>
                  <a:stretch>
                    <a:fillRect l="-917" b="-85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84691504-FEF8-0DF3-00D6-84BE201F4BD9}"/>
              </a:ext>
            </a:extLst>
          </p:cNvPr>
          <p:cNvSpPr txBox="1"/>
          <p:nvPr/>
        </p:nvSpPr>
        <p:spPr>
          <a:xfrm>
            <a:off x="514822" y="3175432"/>
            <a:ext cx="71712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Comic Sans MS" panose="030F0702030302020204" pitchFamily="66" charset="0"/>
              </a:rPr>
              <a:t>To estimate the personalized PageRank vector,</a:t>
            </a:r>
            <a:endParaRPr sz="1600" i="0" dirty="0">
              <a:latin typeface="Comic Sans MS" panose="030F0702030302020204" pitchFamily="66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B80F32C-628E-3BCA-B99A-E96D4CDA71F2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CE645F2-86A5-0FD1-8842-8342F7D07BF7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2617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F457423-D652-9924-D40C-3A519D274B4F}"/>
              </a:ext>
            </a:extLst>
          </p:cNvPr>
          <p:cNvGrpSpPr/>
          <p:nvPr/>
        </p:nvGrpSpPr>
        <p:grpSpPr>
          <a:xfrm>
            <a:off x="665017" y="1511393"/>
            <a:ext cx="2355902" cy="1656423"/>
            <a:chOff x="868217" y="2325119"/>
            <a:chExt cx="2355902" cy="1656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0A2502C-7583-A969-AAB5-C6A5594DD4C5}"/>
                    </a:ext>
                  </a:extLst>
                </p:cNvPr>
                <p:cNvSpPr txBox="1"/>
                <p:nvPr/>
              </p:nvSpPr>
              <p:spPr>
                <a:xfrm>
                  <a:off x="868217" y="2654777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25F2B53-6ACD-D4B9-F3BF-7357C5885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17" y="2654777"/>
                  <a:ext cx="19075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B432AE6-D73E-4AFF-BCF0-4F9027682EE8}"/>
                    </a:ext>
                  </a:extLst>
                </p:cNvPr>
                <p:cNvSpPr txBox="1"/>
                <p:nvPr/>
              </p:nvSpPr>
              <p:spPr>
                <a:xfrm>
                  <a:off x="1921336" y="232511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9E599D3-6339-95FC-1BE8-A894368D3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336" y="2325119"/>
                  <a:ext cx="1907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5284513-1425-3D69-689D-D5EC3987709C}"/>
                    </a:ext>
                  </a:extLst>
                </p:cNvPr>
                <p:cNvSpPr txBox="1"/>
                <p:nvPr/>
              </p:nvSpPr>
              <p:spPr>
                <a:xfrm>
                  <a:off x="3033362" y="266480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C2717C6-CE39-7B63-FF5B-EA6C9DC6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362" y="2664803"/>
                  <a:ext cx="19075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9A8E60C-F755-A9D7-1096-5A17DF6D8CCC}"/>
                    </a:ext>
                  </a:extLst>
                </p:cNvPr>
                <p:cNvSpPr txBox="1"/>
                <p:nvPr/>
              </p:nvSpPr>
              <p:spPr>
                <a:xfrm>
                  <a:off x="1938800" y="370454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D143556-B102-354F-74D6-86C52258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00" y="3704543"/>
                  <a:ext cx="1907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B80F6ED-735C-7D13-3419-3693C65BF8EB}"/>
                    </a:ext>
                  </a:extLst>
                </p:cNvPr>
                <p:cNvSpPr txBox="1"/>
                <p:nvPr/>
              </p:nvSpPr>
              <p:spPr>
                <a:xfrm>
                  <a:off x="1330466" y="32380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A3FBE9D-0C62-7003-25A8-CF6288286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66" y="3238071"/>
                  <a:ext cx="19293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12AC2A1-B877-F218-25EC-21F2C6C8ADAC}"/>
                </a:ext>
              </a:extLst>
            </p:cNvPr>
            <p:cNvGrpSpPr/>
            <p:nvPr/>
          </p:nvGrpSpPr>
          <p:grpSpPr>
            <a:xfrm>
              <a:off x="1092831" y="2577922"/>
              <a:ext cx="1917751" cy="1052126"/>
              <a:chOff x="1169477" y="1325377"/>
              <a:chExt cx="1917751" cy="105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EB08208-9A3B-F977-2E0C-19F31AEEB761}"/>
                  </a:ext>
                </a:extLst>
              </p:cNvPr>
              <p:cNvSpPr/>
              <p:nvPr/>
            </p:nvSpPr>
            <p:spPr>
              <a:xfrm>
                <a:off x="1233434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827FD47-7B14-00EB-2DF0-91611B06C06A}"/>
                  </a:ext>
                </a:extLst>
              </p:cNvPr>
              <p:cNvSpPr/>
              <p:nvPr/>
            </p:nvSpPr>
            <p:spPr>
              <a:xfrm>
                <a:off x="1938493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CB090AC-0EE9-BB97-D94A-2A210C00C2F4}"/>
                  </a:ext>
                </a:extLst>
              </p:cNvPr>
              <p:cNvSpPr/>
              <p:nvPr/>
            </p:nvSpPr>
            <p:spPr>
              <a:xfrm>
                <a:off x="1938493" y="2017104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BFF260-5E48-51F1-1FBC-8D0AC7F885F1}"/>
                  </a:ext>
                </a:extLst>
              </p:cNvPr>
              <p:cNvSpPr/>
              <p:nvPr/>
            </p:nvSpPr>
            <p:spPr>
              <a:xfrm>
                <a:off x="2651925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CB4D021F-2AED-2188-2D77-8CBA538D90E2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1593434" y="1551821"/>
                <a:ext cx="3450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3561B350-F599-51C5-0E2F-09D851DE6551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2298493" y="1551821"/>
                <a:ext cx="3534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4A6C4324-07B3-478E-44C7-CF522C276D70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>
                <a:off x="2118493" y="1732020"/>
                <a:ext cx="0" cy="28508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F52AFDE3-00AD-EE9F-9242-ADBA960AB81D}"/>
                  </a:ext>
                </a:extLst>
              </p:cNvPr>
              <p:cNvCxnSpPr>
                <a:cxnSpLocks/>
                <a:stCxn id="14" idx="3"/>
                <a:endCxn id="13" idx="7"/>
              </p:cNvCxnSpPr>
              <p:nvPr/>
            </p:nvCxnSpPr>
            <p:spPr>
              <a:xfrm flipH="1">
                <a:off x="2245772" y="1679241"/>
                <a:ext cx="458874" cy="39064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2FA425EE-7A21-4D89-C640-BBBB100178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7CE20B3F-2CFC-D389-C2E3-7B0E38C23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459CEBB-1A17-709F-C5AA-82588AAD2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326C142-2E7C-6EA3-5CA9-856113B47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7BC156A-08E0-2731-8EE3-191CE0B5524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7B24FCD5-FC9E-3C71-E801-5C4E55725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B1A8455-E5B2-BF74-AC32-6EEEE554E7E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F9AE4B7E-4DF6-D542-CB64-C3DFAFCD6B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EC1C445-5D9D-FFC0-9DDA-3A446B2712A2}"/>
                  </a:ext>
                </a:extLst>
              </p:cNvPr>
              <p:cNvSpPr txBox="1"/>
              <p:nvPr/>
            </p:nvSpPr>
            <p:spPr>
              <a:xfrm>
                <a:off x="514822" y="3175430"/>
                <a:ext cx="7171254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Sample an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-random walk from v1, suppose it stops at v2</a:t>
                </a: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, add v2 by 1</a:t>
                </a:r>
                <a:endParaRPr sz="16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EC1C445-5D9D-FFC0-9DDA-3A446B27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2" y="3175430"/>
                <a:ext cx="7171254" cy="338552"/>
              </a:xfrm>
              <a:prstGeom prst="rect">
                <a:avLst/>
              </a:prstGeom>
              <a:blipFill>
                <a:blip r:embed="rId11"/>
                <a:stretch>
                  <a:fillRect l="-883" t="-7407" b="-222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4">
            <a:extLst>
              <a:ext uri="{FF2B5EF4-FFF2-40B4-BE49-F238E27FC236}">
                <a16:creationId xmlns:a16="http://schemas.microsoft.com/office/drawing/2014/main" id="{550FE353-53C8-EF3E-A778-1CD0B21A79BE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26BD0BA1-38FF-0BDB-5FB2-D62C138CF66C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5236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F457423-D652-9924-D40C-3A519D274B4F}"/>
              </a:ext>
            </a:extLst>
          </p:cNvPr>
          <p:cNvGrpSpPr/>
          <p:nvPr/>
        </p:nvGrpSpPr>
        <p:grpSpPr>
          <a:xfrm>
            <a:off x="665017" y="1528019"/>
            <a:ext cx="2355902" cy="1656423"/>
            <a:chOff x="868217" y="2325119"/>
            <a:chExt cx="2355902" cy="1656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0A2502C-7583-A969-AAB5-C6A5594DD4C5}"/>
                    </a:ext>
                  </a:extLst>
                </p:cNvPr>
                <p:cNvSpPr txBox="1"/>
                <p:nvPr/>
              </p:nvSpPr>
              <p:spPr>
                <a:xfrm>
                  <a:off x="868217" y="2654777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25F2B53-6ACD-D4B9-F3BF-7357C5885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17" y="2654777"/>
                  <a:ext cx="19075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B432AE6-D73E-4AFF-BCF0-4F9027682EE8}"/>
                    </a:ext>
                  </a:extLst>
                </p:cNvPr>
                <p:cNvSpPr txBox="1"/>
                <p:nvPr/>
              </p:nvSpPr>
              <p:spPr>
                <a:xfrm>
                  <a:off x="1921336" y="232511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9E599D3-6339-95FC-1BE8-A894368D3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336" y="2325119"/>
                  <a:ext cx="1907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5284513-1425-3D69-689D-D5EC3987709C}"/>
                    </a:ext>
                  </a:extLst>
                </p:cNvPr>
                <p:cNvSpPr txBox="1"/>
                <p:nvPr/>
              </p:nvSpPr>
              <p:spPr>
                <a:xfrm>
                  <a:off x="3033362" y="266480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C2717C6-CE39-7B63-FF5B-EA6C9DC6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362" y="2664803"/>
                  <a:ext cx="19075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9A8E60C-F755-A9D7-1096-5A17DF6D8CCC}"/>
                    </a:ext>
                  </a:extLst>
                </p:cNvPr>
                <p:cNvSpPr txBox="1"/>
                <p:nvPr/>
              </p:nvSpPr>
              <p:spPr>
                <a:xfrm>
                  <a:off x="1938800" y="370454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D143556-B102-354F-74D6-86C52258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00" y="3704543"/>
                  <a:ext cx="1907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B80F6ED-735C-7D13-3419-3693C65BF8EB}"/>
                    </a:ext>
                  </a:extLst>
                </p:cNvPr>
                <p:cNvSpPr txBox="1"/>
                <p:nvPr/>
              </p:nvSpPr>
              <p:spPr>
                <a:xfrm>
                  <a:off x="1330466" y="3238071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A3FBE9D-0C62-7003-25A8-CF6288286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66" y="3238071"/>
                  <a:ext cx="19293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12AC2A1-B877-F218-25EC-21F2C6C8ADAC}"/>
                </a:ext>
              </a:extLst>
            </p:cNvPr>
            <p:cNvGrpSpPr/>
            <p:nvPr/>
          </p:nvGrpSpPr>
          <p:grpSpPr>
            <a:xfrm>
              <a:off x="1092831" y="2577922"/>
              <a:ext cx="1917751" cy="1052126"/>
              <a:chOff x="1169477" y="1325377"/>
              <a:chExt cx="1917751" cy="105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EB08208-9A3B-F977-2E0C-19F31AEEB761}"/>
                  </a:ext>
                </a:extLst>
              </p:cNvPr>
              <p:cNvSpPr/>
              <p:nvPr/>
            </p:nvSpPr>
            <p:spPr>
              <a:xfrm>
                <a:off x="1233434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827FD47-7B14-00EB-2DF0-91611B06C06A}"/>
                  </a:ext>
                </a:extLst>
              </p:cNvPr>
              <p:cNvSpPr/>
              <p:nvPr/>
            </p:nvSpPr>
            <p:spPr>
              <a:xfrm>
                <a:off x="1938493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CB090AC-0EE9-BB97-D94A-2A210C00C2F4}"/>
                  </a:ext>
                </a:extLst>
              </p:cNvPr>
              <p:cNvSpPr/>
              <p:nvPr/>
            </p:nvSpPr>
            <p:spPr>
              <a:xfrm>
                <a:off x="1938493" y="2017104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BFF260-5E48-51F1-1FBC-8D0AC7F885F1}"/>
                  </a:ext>
                </a:extLst>
              </p:cNvPr>
              <p:cNvSpPr/>
              <p:nvPr/>
            </p:nvSpPr>
            <p:spPr>
              <a:xfrm>
                <a:off x="2651925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CB4D021F-2AED-2188-2D77-8CBA538D90E2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1593434" y="1551821"/>
                <a:ext cx="3450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3561B350-F599-51C5-0E2F-09D851DE6551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>
                <a:off x="2298493" y="1551821"/>
                <a:ext cx="3534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4A6C4324-07B3-478E-44C7-CF522C276D70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>
                <a:off x="2118493" y="1732020"/>
                <a:ext cx="0" cy="28508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F52AFDE3-00AD-EE9F-9242-ADBA960AB81D}"/>
                  </a:ext>
                </a:extLst>
              </p:cNvPr>
              <p:cNvCxnSpPr>
                <a:cxnSpLocks/>
                <a:stCxn id="14" idx="3"/>
                <a:endCxn id="13" idx="7"/>
              </p:cNvCxnSpPr>
              <p:nvPr/>
            </p:nvCxnSpPr>
            <p:spPr>
              <a:xfrm flipH="1">
                <a:off x="2245772" y="1679241"/>
                <a:ext cx="458874" cy="39064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2FA425EE-7A21-4D89-C640-BBBB100178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7CE20B3F-2CFC-D389-C2E3-7B0E38C23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459CEBB-1A17-709F-C5AA-82588AAD2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326C142-2E7C-6EA3-5CA9-856113B47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7BC156A-08E0-2731-8EE3-191CE0B5524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6" name="文本框 225">
                    <a:extLst>
                      <a:ext uri="{FF2B5EF4-FFF2-40B4-BE49-F238E27FC236}">
                        <a16:creationId xmlns:a16="http://schemas.microsoft.com/office/drawing/2014/main" id="{7B24FCD5-FC9E-3C71-E801-5C4E557259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B1A8455-E5B2-BF74-AC32-6EEEE554E7E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F9AE4B7E-4DF6-D542-CB64-C3DFAFCD6B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EC1C445-5D9D-FFC0-9DDA-3A446B2712A2}"/>
                  </a:ext>
                </a:extLst>
              </p:cNvPr>
              <p:cNvSpPr txBox="1"/>
              <p:nvPr/>
            </p:nvSpPr>
            <p:spPr>
              <a:xfrm>
                <a:off x="514822" y="3192056"/>
                <a:ext cx="7171254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Sample an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-random walk from v1, suppose it stops at v2</a:t>
                </a: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, add v2 by 1</a:t>
                </a:r>
                <a:endParaRPr sz="16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EC1C445-5D9D-FFC0-9DDA-3A446B271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2" y="3192056"/>
                <a:ext cx="7171254" cy="338552"/>
              </a:xfrm>
              <a:prstGeom prst="rect">
                <a:avLst/>
              </a:prstGeom>
              <a:blipFill>
                <a:blip r:embed="rId11"/>
                <a:stretch>
                  <a:fillRect l="-883" t="-3704" b="-222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F467BEA5-D6A7-0395-B2B1-7D19CFC344F3}"/>
              </a:ext>
            </a:extLst>
          </p:cNvPr>
          <p:cNvGrpSpPr/>
          <p:nvPr/>
        </p:nvGrpSpPr>
        <p:grpSpPr>
          <a:xfrm>
            <a:off x="3976900" y="1531826"/>
            <a:ext cx="2742302" cy="1656423"/>
            <a:chOff x="3843296" y="2327213"/>
            <a:chExt cx="2742302" cy="1656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86C0B2D-4876-A72A-0AE5-E49F81052918}"/>
                    </a:ext>
                  </a:extLst>
                </p:cNvPr>
                <p:cNvSpPr txBox="1"/>
                <p:nvPr/>
              </p:nvSpPr>
              <p:spPr>
                <a:xfrm>
                  <a:off x="3843296" y="2656871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7DA7A52-947D-F2B6-E8D0-7D69B07D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296" y="2656871"/>
                  <a:ext cx="36708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000" r="-13333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DA22006-4E4F-79AE-68C2-4E2A27F69A4C}"/>
                    </a:ext>
                  </a:extLst>
                </p:cNvPr>
                <p:cNvSpPr txBox="1"/>
                <p:nvPr/>
              </p:nvSpPr>
              <p:spPr>
                <a:xfrm>
                  <a:off x="5106485" y="232721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6B4807F8-6EFA-7100-B7E5-C54A69320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485" y="2327213"/>
                  <a:ext cx="19075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DEFF6CE-970A-D1A1-C71F-B2993A11971D}"/>
                    </a:ext>
                  </a:extLst>
                </p:cNvPr>
                <p:cNvSpPr txBox="1"/>
                <p:nvPr/>
              </p:nvSpPr>
              <p:spPr>
                <a:xfrm>
                  <a:off x="6218510" y="2654540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C82007F6-2B56-9EA6-1D32-619D4FA5E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510" y="2654540"/>
                  <a:ext cx="36708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3333" r="-1333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3F26303-A41D-B241-0B7B-133FE3D0C0E3}"/>
                    </a:ext>
                  </a:extLst>
                </p:cNvPr>
                <p:cNvSpPr txBox="1"/>
                <p:nvPr/>
              </p:nvSpPr>
              <p:spPr>
                <a:xfrm>
                  <a:off x="5012735" y="3706637"/>
                  <a:ext cx="367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DF7C932-10EB-09D4-1569-FF16716A5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735" y="3706637"/>
                  <a:ext cx="36708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13333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58C861F-E8F3-E5E8-A608-7C9276BF0C64}"/>
                    </a:ext>
                  </a:extLst>
                </p:cNvPr>
                <p:cNvSpPr txBox="1"/>
                <p:nvPr/>
              </p:nvSpPr>
              <p:spPr>
                <a:xfrm>
                  <a:off x="4162807" y="3289180"/>
                  <a:ext cx="426976" cy="2945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C7EA88D-73AB-4DCD-C56D-5463983F0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807" y="3289180"/>
                  <a:ext cx="426976" cy="294504"/>
                </a:xfrm>
                <a:prstGeom prst="rect">
                  <a:avLst/>
                </a:prstGeom>
                <a:blipFill>
                  <a:blip r:embed="rId16"/>
                  <a:stretch>
                    <a:fillRect l="-5714" t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86109C9-26A4-6495-675C-A7AF525B003A}"/>
                </a:ext>
              </a:extLst>
            </p:cNvPr>
            <p:cNvGrpSpPr/>
            <p:nvPr/>
          </p:nvGrpSpPr>
          <p:grpSpPr>
            <a:xfrm>
              <a:off x="4256177" y="2576143"/>
              <a:ext cx="1917751" cy="1052126"/>
              <a:chOff x="1169477" y="1325377"/>
              <a:chExt cx="1917751" cy="105212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3708FE3-FC8E-698D-E944-7E1AC1D82711}"/>
                  </a:ext>
                </a:extLst>
              </p:cNvPr>
              <p:cNvSpPr/>
              <p:nvPr/>
            </p:nvSpPr>
            <p:spPr>
              <a:xfrm>
                <a:off x="1233434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2D3CADE-48DF-C590-4182-FD2FFE88722E}"/>
                  </a:ext>
                </a:extLst>
              </p:cNvPr>
              <p:cNvSpPr/>
              <p:nvPr/>
            </p:nvSpPr>
            <p:spPr>
              <a:xfrm>
                <a:off x="1938493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0D35FCE3-B045-FA11-5FEE-9363B451B936}"/>
                  </a:ext>
                </a:extLst>
              </p:cNvPr>
              <p:cNvSpPr/>
              <p:nvPr/>
            </p:nvSpPr>
            <p:spPr>
              <a:xfrm>
                <a:off x="1938493" y="2017104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9666D60-635E-2722-0166-F552E680ADA4}"/>
                  </a:ext>
                </a:extLst>
              </p:cNvPr>
              <p:cNvSpPr/>
              <p:nvPr/>
            </p:nvSpPr>
            <p:spPr>
              <a:xfrm>
                <a:off x="2651925" y="1371621"/>
                <a:ext cx="360000" cy="36039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C8B01E12-6EFA-1090-FA59-E476DE3D6A02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>
                <a:off x="1593434" y="1551821"/>
                <a:ext cx="3450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8771DE53-B183-47E5-84A6-864383A4302B}"/>
                  </a:ext>
                </a:extLst>
              </p:cNvPr>
              <p:cNvCxnSpPr>
                <a:stCxn id="30" idx="6"/>
                <a:endCxn id="32" idx="2"/>
              </p:cNvCxnSpPr>
              <p:nvPr/>
            </p:nvCxnSpPr>
            <p:spPr>
              <a:xfrm>
                <a:off x="2298493" y="1551821"/>
                <a:ext cx="3534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8E39B25C-119F-F58F-3062-7E581EE5FAA8}"/>
                  </a:ext>
                </a:extLst>
              </p:cNvPr>
              <p:cNvCxnSpPr>
                <a:stCxn id="30" idx="4"/>
                <a:endCxn id="31" idx="0"/>
              </p:cNvCxnSpPr>
              <p:nvPr/>
            </p:nvCxnSpPr>
            <p:spPr>
              <a:xfrm>
                <a:off x="2118493" y="1732020"/>
                <a:ext cx="0" cy="28508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798F00E1-1247-FDDD-ECBA-4D6D7A92749E}"/>
                  </a:ext>
                </a:extLst>
              </p:cNvPr>
              <p:cNvCxnSpPr>
                <a:stCxn id="32" idx="3"/>
                <a:endCxn id="31" idx="7"/>
              </p:cNvCxnSpPr>
              <p:nvPr/>
            </p:nvCxnSpPr>
            <p:spPr>
              <a:xfrm flipH="1">
                <a:off x="2245772" y="1679241"/>
                <a:ext cx="458874" cy="39064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1231F901-F2A9-FA1C-F6BC-0D0C648F2F6D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BAD397AB-5B06-EA05-8E7C-AD0E8001C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477" y="1325377"/>
                    <a:ext cx="514980" cy="36974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6A596E3-F580-297B-CA3B-1AB9E0F0ED6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898E0698-0AF3-00B3-C91C-3DA157C8E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327592"/>
                    <a:ext cx="514980" cy="3697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77ADD1A-6927-63E1-64A7-2E015900E2EE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9" name="文本框 238">
                    <a:extLst>
                      <a:ext uri="{FF2B5EF4-FFF2-40B4-BE49-F238E27FC236}">
                        <a16:creationId xmlns:a16="http://schemas.microsoft.com/office/drawing/2014/main" id="{9AA2FEC0-38BC-7FBF-5822-8540B57E3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248" y="1326542"/>
                    <a:ext cx="514980" cy="36974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BE64545D-BD16-3182-784D-4E659AE68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0" name="文本框 239">
                    <a:extLst>
                      <a:ext uri="{FF2B5EF4-FFF2-40B4-BE49-F238E27FC236}">
                        <a16:creationId xmlns:a16="http://schemas.microsoft.com/office/drawing/2014/main" id="{26B49932-C3EA-3CEE-7D97-E44DFE63F8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4618" y="1973742"/>
                    <a:ext cx="514980" cy="36974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DB5E44F-C927-F597-C56B-8E2EDDD36EF0}"/>
                  </a:ext>
                </a:extLst>
              </p:cNvPr>
              <p:cNvSpPr txBox="1"/>
              <p:nvPr/>
            </p:nvSpPr>
            <p:spPr>
              <a:xfrm>
                <a:off x="514822" y="4130624"/>
                <a:ext cx="7171254" cy="584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Instead of adding v2 by 1,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Add v1 by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i="0" dirty="0">
                    <a:latin typeface="Comic Sans MS" panose="030F0702030302020204" pitchFamily="66" charset="0"/>
                  </a:rPr>
                  <a:t>, add the neighbors of v2 by (1-</a:t>
                </a:r>
                <a:r>
                  <a:rPr lang="en-US" altLang="zh-CN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i="0" dirty="0">
                    <a:latin typeface="Comic Sans MS" panose="030F0702030302020204" pitchFamily="66" charset="0"/>
                  </a:rPr>
                  <a:t>)/d_2 </a:t>
                </a:r>
                <a:endParaRPr sz="1600" i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DB5E44F-C927-F597-C56B-8E2EDDD3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2" y="4130624"/>
                <a:ext cx="7171254" cy="584773"/>
              </a:xfrm>
              <a:prstGeom prst="rect">
                <a:avLst/>
              </a:prstGeom>
              <a:blipFill>
                <a:blip r:embed="rId21"/>
                <a:stretch>
                  <a:fillRect l="-883" t="-2128" b="-1063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">
            <a:extLst>
              <a:ext uri="{FF2B5EF4-FFF2-40B4-BE49-F238E27FC236}">
                <a16:creationId xmlns:a16="http://schemas.microsoft.com/office/drawing/2014/main" id="{7E298825-78B8-F29D-910A-8CC4EAA8C684}"/>
              </a:ext>
            </a:extLst>
          </p:cNvPr>
          <p:cNvSpPr txBox="1"/>
          <p:nvPr/>
        </p:nvSpPr>
        <p:spPr>
          <a:xfrm>
            <a:off x="320889" y="782958"/>
            <a:ext cx="8018126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Comic Sans MS" panose="030F0702030302020204" pitchFamily="66" charset="0"/>
              </a:rPr>
              <a:t>Variance reduction technique I: power method</a:t>
            </a:r>
            <a:endParaRPr lang="en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A4B9E3E3-8A55-A62E-619A-B82D9860E89F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2015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48553</TotalTime>
  <Words>1153</Words>
  <Application>Microsoft Macintosh PowerPoint</Application>
  <PresentationFormat>全屏显示(16:9)</PresentationFormat>
  <Paragraphs>330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微软雅黑</vt:lpstr>
      <vt:lpstr>微软雅黑 Light</vt:lpstr>
      <vt:lpstr>Arial</vt:lpstr>
      <vt:lpstr>Calibri</vt:lpstr>
      <vt:lpstr>Cambria Math</vt:lpstr>
      <vt:lpstr>Comic Sans MS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主视觉（用于老师之间的PPT切换）</dc:title>
  <dc:creator>mh liao</dc:creator>
  <cp:lastModifiedBy>美昊 廖</cp:lastModifiedBy>
  <cp:revision>192</cp:revision>
  <dcterms:created xsi:type="dcterms:W3CDTF">2021-07-14T08:15:46Z</dcterms:created>
  <dcterms:modified xsi:type="dcterms:W3CDTF">2023-05-20T07:57:09Z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