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345" r:id="rId2"/>
    <p:sldId id="268" r:id="rId3"/>
    <p:sldId id="347" r:id="rId4"/>
    <p:sldId id="348" r:id="rId5"/>
    <p:sldId id="336" r:id="rId6"/>
    <p:sldId id="350" r:id="rId7"/>
    <p:sldId id="352" r:id="rId8"/>
    <p:sldId id="349" r:id="rId9"/>
    <p:sldId id="355" r:id="rId10"/>
    <p:sldId id="354" r:id="rId11"/>
    <p:sldId id="353" r:id="rId12"/>
    <p:sldId id="351" r:id="rId13"/>
    <p:sldId id="356" r:id="rId14"/>
    <p:sldId id="359" r:id="rId15"/>
    <p:sldId id="358" r:id="rId16"/>
    <p:sldId id="269" r:id="rId17"/>
    <p:sldId id="360" r:id="rId18"/>
    <p:sldId id="361" r:id="rId19"/>
    <p:sldId id="344" r:id="rId20"/>
    <p:sldId id="261" r:id="rId2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77E1"/>
    <a:srgbClr val="FF99CC"/>
    <a:srgbClr val="FFFFFF"/>
    <a:srgbClr val="5A96E8"/>
    <a:srgbClr val="66FFFF"/>
    <a:srgbClr val="402064"/>
    <a:srgbClr val="293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1" autoAdjust="0"/>
    <p:restoredTop sz="96218" autoAdjust="0"/>
  </p:normalViewPr>
  <p:slideViewPr>
    <p:cSldViewPr snapToGrid="0">
      <p:cViewPr varScale="1">
        <p:scale>
          <a:sx n="166" d="100"/>
          <a:sy n="166" d="100"/>
        </p:scale>
        <p:origin x="248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美昊 廖" userId="51ff55319c2c2718" providerId="LiveId" clId="{399F07A6-AB95-0248-92DB-89EE75284501}"/>
    <pc:docChg chg="undo custSel addSld delSld modSld sldOrd">
      <pc:chgData name="美昊 廖" userId="51ff55319c2c2718" providerId="LiveId" clId="{399F07A6-AB95-0248-92DB-89EE75284501}" dt="2023-05-20T09:20:55.530" v="6488" actId="2696"/>
      <pc:docMkLst>
        <pc:docMk/>
      </pc:docMkLst>
      <pc:sldChg chg="del">
        <pc:chgData name="美昊 廖" userId="51ff55319c2c2718" providerId="LiveId" clId="{399F07A6-AB95-0248-92DB-89EE75284501}" dt="2023-05-20T06:08:09.680" v="3728" actId="2696"/>
        <pc:sldMkLst>
          <pc:docMk/>
          <pc:sldMk cId="1624649724" sldId="263"/>
        </pc:sldMkLst>
      </pc:sldChg>
      <pc:sldChg chg="del">
        <pc:chgData name="美昊 廖" userId="51ff55319c2c2718" providerId="LiveId" clId="{399F07A6-AB95-0248-92DB-89EE75284501}" dt="2023-05-18T08:57:53.915" v="459" actId="2696"/>
        <pc:sldMkLst>
          <pc:docMk/>
          <pc:sldMk cId="1985356868" sldId="264"/>
        </pc:sldMkLst>
      </pc:sldChg>
      <pc:sldChg chg="del">
        <pc:chgData name="美昊 廖" userId="51ff55319c2c2718" providerId="LiveId" clId="{399F07A6-AB95-0248-92DB-89EE75284501}" dt="2023-05-20T06:23:19.235" v="4324" actId="2696"/>
        <pc:sldMkLst>
          <pc:docMk/>
          <pc:sldMk cId="3762902129" sldId="265"/>
        </pc:sldMkLst>
      </pc:sldChg>
      <pc:sldChg chg="del">
        <pc:chgData name="美昊 廖" userId="51ff55319c2c2718" providerId="LiveId" clId="{399F07A6-AB95-0248-92DB-89EE75284501}" dt="2023-05-20T06:23:13.906" v="4323" actId="2696"/>
        <pc:sldMkLst>
          <pc:docMk/>
          <pc:sldMk cId="3153969728" sldId="267"/>
        </pc:sldMkLst>
      </pc:sldChg>
      <pc:sldChg chg="addSp delSp modSp mod">
        <pc:chgData name="美昊 廖" userId="51ff55319c2c2718" providerId="LiveId" clId="{399F07A6-AB95-0248-92DB-89EE75284501}" dt="2023-05-18T09:12:45.874" v="1347" actId="20577"/>
        <pc:sldMkLst>
          <pc:docMk/>
          <pc:sldMk cId="2761433492" sldId="268"/>
        </pc:sldMkLst>
        <pc:spChg chg="del">
          <ac:chgData name="美昊 廖" userId="51ff55319c2c2718" providerId="LiveId" clId="{399F07A6-AB95-0248-92DB-89EE75284501}" dt="2023-05-18T08:58:10.885" v="463" actId="478"/>
          <ac:spMkLst>
            <pc:docMk/>
            <pc:sldMk cId="2761433492" sldId="268"/>
            <ac:spMk id="3" creationId="{9CC3578F-419C-4991-9BD5-6A46ABC83F91}"/>
          </ac:spMkLst>
        </pc:spChg>
        <pc:spChg chg="add mod">
          <ac:chgData name="美昊 廖" userId="51ff55319c2c2718" providerId="LiveId" clId="{399F07A6-AB95-0248-92DB-89EE75284501}" dt="2023-05-18T09:00:49.057" v="740" actId="20577"/>
          <ac:spMkLst>
            <pc:docMk/>
            <pc:sldMk cId="2761433492" sldId="268"/>
            <ac:spMk id="5" creationId="{B5B2B93D-DC97-6329-AB7B-267BD6951AC2}"/>
          </ac:spMkLst>
        </pc:spChg>
        <pc:spChg chg="add mod">
          <ac:chgData name="美昊 廖" userId="51ff55319c2c2718" providerId="LiveId" clId="{399F07A6-AB95-0248-92DB-89EE75284501}" dt="2023-05-18T09:10:56.795" v="1214" actId="1035"/>
          <ac:spMkLst>
            <pc:docMk/>
            <pc:sldMk cId="2761433492" sldId="268"/>
            <ac:spMk id="6" creationId="{C057DAA6-EDC1-3067-95C1-BE88A8E536DB}"/>
          </ac:spMkLst>
        </pc:spChg>
        <pc:spChg chg="add mod">
          <ac:chgData name="美昊 廖" userId="51ff55319c2c2718" providerId="LiveId" clId="{399F07A6-AB95-0248-92DB-89EE75284501}" dt="2023-05-18T09:11:01.043" v="1223" actId="1035"/>
          <ac:spMkLst>
            <pc:docMk/>
            <pc:sldMk cId="2761433492" sldId="268"/>
            <ac:spMk id="7" creationId="{73C02930-CAA8-8AB6-B75D-43217945872E}"/>
          </ac:spMkLst>
        </pc:spChg>
        <pc:spChg chg="add mod">
          <ac:chgData name="美昊 廖" userId="51ff55319c2c2718" providerId="LiveId" clId="{399F07A6-AB95-0248-92DB-89EE75284501}" dt="2023-05-18T09:01:20.743" v="781" actId="20577"/>
          <ac:spMkLst>
            <pc:docMk/>
            <pc:sldMk cId="2761433492" sldId="268"/>
            <ac:spMk id="9" creationId="{0B6819E7-CC57-0344-7765-1FCBABC78C18}"/>
          </ac:spMkLst>
        </pc:spChg>
        <pc:spChg chg="add mod">
          <ac:chgData name="美昊 廖" userId="51ff55319c2c2718" providerId="LiveId" clId="{399F07A6-AB95-0248-92DB-89EE75284501}" dt="2023-05-18T09:11:05.539" v="1231" actId="1035"/>
          <ac:spMkLst>
            <pc:docMk/>
            <pc:sldMk cId="2761433492" sldId="268"/>
            <ac:spMk id="14" creationId="{054D6E57-2A4F-2156-211A-BB754B4DF7EC}"/>
          </ac:spMkLst>
        </pc:spChg>
        <pc:spChg chg="add mod">
          <ac:chgData name="美昊 廖" userId="51ff55319c2c2718" providerId="LiveId" clId="{399F07A6-AB95-0248-92DB-89EE75284501}" dt="2023-05-18T09:12:45.874" v="1347" actId="20577"/>
          <ac:spMkLst>
            <pc:docMk/>
            <pc:sldMk cId="2761433492" sldId="268"/>
            <ac:spMk id="15" creationId="{58C8360E-1472-4AC5-CED2-E3F1929F1F24}"/>
          </ac:spMkLst>
        </pc:spChg>
        <pc:spChg chg="mod">
          <ac:chgData name="美昊 廖" userId="51ff55319c2c2718" providerId="LiveId" clId="{399F07A6-AB95-0248-92DB-89EE75284501}" dt="2023-05-18T09:01:41.729" v="784" actId="1076"/>
          <ac:spMkLst>
            <pc:docMk/>
            <pc:sldMk cId="2761433492" sldId="268"/>
            <ac:spMk id="38" creationId="{92B65AD0-5A08-43E3-BAE5-432969569868}"/>
          </ac:spMkLst>
        </pc:spChg>
        <pc:spChg chg="mod">
          <ac:chgData name="美昊 廖" userId="51ff55319c2c2718" providerId="LiveId" clId="{399F07A6-AB95-0248-92DB-89EE75284501}" dt="2023-05-18T08:58:55.272" v="522" actId="20577"/>
          <ac:spMkLst>
            <pc:docMk/>
            <pc:sldMk cId="2761433492" sldId="268"/>
            <ac:spMk id="41" creationId="{B9B8FECD-0D56-430F-B277-8B6FE0F375F1}"/>
          </ac:spMkLst>
        </pc:spChg>
        <pc:spChg chg="mod">
          <ac:chgData name="美昊 廖" userId="51ff55319c2c2718" providerId="LiveId" clId="{399F07A6-AB95-0248-92DB-89EE75284501}" dt="2023-05-18T08:59:32.375" v="586" actId="20577"/>
          <ac:spMkLst>
            <pc:docMk/>
            <pc:sldMk cId="2761433492" sldId="268"/>
            <ac:spMk id="44" creationId="{F3B77828-14F8-4CD2-8219-2688901F3926}"/>
          </ac:spMkLst>
        </pc:spChg>
        <pc:grpChg chg="del">
          <ac:chgData name="美昊 廖" userId="51ff55319c2c2718" providerId="LiveId" clId="{399F07A6-AB95-0248-92DB-89EE75284501}" dt="2023-05-18T08:48:43.898" v="97" actId="478"/>
          <ac:grpSpMkLst>
            <pc:docMk/>
            <pc:sldMk cId="2761433492" sldId="268"/>
            <ac:grpSpMk id="4" creationId="{1159D57F-4F5E-49D9-B436-AF20A9AC3A98}"/>
          </ac:grpSpMkLst>
        </pc:grpChg>
        <pc:grpChg chg="mod">
          <ac:chgData name="美昊 廖" userId="51ff55319c2c2718" providerId="LiveId" clId="{399F07A6-AB95-0248-92DB-89EE75284501}" dt="2023-05-18T09:01:44.562" v="785" actId="1076"/>
          <ac:grpSpMkLst>
            <pc:docMk/>
            <pc:sldMk cId="2761433492" sldId="268"/>
            <ac:grpSpMk id="69" creationId="{55375E0C-0EAB-4716-9D80-587BB160D199}"/>
          </ac:grpSpMkLst>
        </pc:grpChg>
        <pc:cxnChg chg="add">
          <ac:chgData name="美昊 廖" userId="51ff55319c2c2718" providerId="LiveId" clId="{399F07A6-AB95-0248-92DB-89EE75284501}" dt="2023-05-18T09:01:54.417" v="786" actId="11529"/>
          <ac:cxnSpMkLst>
            <pc:docMk/>
            <pc:sldMk cId="2761433492" sldId="268"/>
            <ac:cxnSpMk id="11" creationId="{0D758253-219E-FAEB-888E-E4EE218F370E}"/>
          </ac:cxnSpMkLst>
        </pc:cxnChg>
        <pc:cxnChg chg="add">
          <ac:chgData name="美昊 廖" userId="51ff55319c2c2718" providerId="LiveId" clId="{399F07A6-AB95-0248-92DB-89EE75284501}" dt="2023-05-18T09:02:13.157" v="787" actId="11529"/>
          <ac:cxnSpMkLst>
            <pc:docMk/>
            <pc:sldMk cId="2761433492" sldId="268"/>
            <ac:cxnSpMk id="13" creationId="{B00A0BE3-E4BF-88F2-35A3-83B045262584}"/>
          </ac:cxnSpMkLst>
        </pc:cxnChg>
      </pc:sldChg>
      <pc:sldChg chg="addSp delSp modSp mod">
        <pc:chgData name="美昊 廖" userId="51ff55319c2c2718" providerId="LiveId" clId="{399F07A6-AB95-0248-92DB-89EE75284501}" dt="2023-05-20T06:50:06.280" v="6040" actId="20577"/>
        <pc:sldMkLst>
          <pc:docMk/>
          <pc:sldMk cId="1474362456" sldId="269"/>
        </pc:sldMkLst>
        <pc:spChg chg="add mod">
          <ac:chgData name="美昊 廖" userId="51ff55319c2c2718" providerId="LiveId" clId="{399F07A6-AB95-0248-92DB-89EE75284501}" dt="2023-05-20T06:50:06.280" v="6040" actId="20577"/>
          <ac:spMkLst>
            <pc:docMk/>
            <pc:sldMk cId="1474362456" sldId="269"/>
            <ac:spMk id="2" creationId="{DBAF7BD5-3102-B26F-0C5B-26EC57099D1D}"/>
          </ac:spMkLst>
        </pc:spChg>
        <pc:spChg chg="del mod">
          <ac:chgData name="美昊 廖" userId="51ff55319c2c2718" providerId="LiveId" clId="{399F07A6-AB95-0248-92DB-89EE75284501}" dt="2023-05-20T06:45:37.872" v="5696" actId="478"/>
          <ac:spMkLst>
            <pc:docMk/>
            <pc:sldMk cId="1474362456" sldId="269"/>
            <ac:spMk id="4" creationId="{C7D9708F-5290-4AA1-AE72-65F800D745DB}"/>
          </ac:spMkLst>
        </pc:spChg>
        <pc:spChg chg="del">
          <ac:chgData name="美昊 廖" userId="51ff55319c2c2718" providerId="LiveId" clId="{399F07A6-AB95-0248-92DB-89EE75284501}" dt="2023-05-20T06:45:56.773" v="5725" actId="478"/>
          <ac:spMkLst>
            <pc:docMk/>
            <pc:sldMk cId="1474362456" sldId="269"/>
            <ac:spMk id="5" creationId="{2A459686-F05F-42DC-9CED-D3138AF776AA}"/>
          </ac:spMkLst>
        </pc:spChg>
        <pc:spChg chg="del">
          <ac:chgData name="美昊 廖" userId="51ff55319c2c2718" providerId="LiveId" clId="{399F07A6-AB95-0248-92DB-89EE75284501}" dt="2023-05-20T06:47:29.448" v="5902" actId="478"/>
          <ac:spMkLst>
            <pc:docMk/>
            <pc:sldMk cId="1474362456" sldId="269"/>
            <ac:spMk id="10" creationId="{CD04D0D4-623D-4258-AF75-4A9CA176AB53}"/>
          </ac:spMkLst>
        </pc:spChg>
        <pc:spChg chg="mod">
          <ac:chgData name="美昊 廖" userId="51ff55319c2c2718" providerId="LiveId" clId="{399F07A6-AB95-0248-92DB-89EE75284501}" dt="2023-05-20T06:48:58.608" v="5979" actId="1076"/>
          <ac:spMkLst>
            <pc:docMk/>
            <pc:sldMk cId="1474362456" sldId="269"/>
            <ac:spMk id="11" creationId="{2C675D5D-5773-4934-8EF3-CD202A6CB8C2}"/>
          </ac:spMkLst>
        </pc:spChg>
        <pc:spChg chg="add mod">
          <ac:chgData name="美昊 廖" userId="51ff55319c2c2718" providerId="LiveId" clId="{399F07A6-AB95-0248-92DB-89EE75284501}" dt="2023-05-20T06:49:25.851" v="6003" actId="1076"/>
          <ac:spMkLst>
            <pc:docMk/>
            <pc:sldMk cId="1474362456" sldId="269"/>
            <ac:spMk id="14" creationId="{EA6AFD35-B271-DB1B-D307-E87BEDFB8840}"/>
          </ac:spMkLst>
        </pc:spChg>
        <pc:spChg chg="add mod">
          <ac:chgData name="美昊 廖" userId="51ff55319c2c2718" providerId="LiveId" clId="{399F07A6-AB95-0248-92DB-89EE75284501}" dt="2023-05-20T06:49:22.222" v="6002" actId="20577"/>
          <ac:spMkLst>
            <pc:docMk/>
            <pc:sldMk cId="1474362456" sldId="269"/>
            <ac:spMk id="15" creationId="{39669332-C933-B131-C142-6E10977EAC8D}"/>
          </ac:spMkLst>
        </pc:spChg>
        <pc:picChg chg="del">
          <ac:chgData name="美昊 廖" userId="51ff55319c2c2718" providerId="LiveId" clId="{399F07A6-AB95-0248-92DB-89EE75284501}" dt="2023-05-20T06:47:01.891" v="5899" actId="478"/>
          <ac:picMkLst>
            <pc:docMk/>
            <pc:sldMk cId="1474362456" sldId="269"/>
            <ac:picMk id="6" creationId="{1C9DC673-1E98-4527-BCF1-DBF03B562D99}"/>
          </ac:picMkLst>
        </pc:picChg>
        <pc:picChg chg="add mod">
          <ac:chgData name="美昊 廖" userId="51ff55319c2c2718" providerId="LiveId" clId="{399F07A6-AB95-0248-92DB-89EE75284501}" dt="2023-05-20T06:49:13.543" v="5984" actId="1076"/>
          <ac:picMkLst>
            <pc:docMk/>
            <pc:sldMk cId="1474362456" sldId="269"/>
            <ac:picMk id="8" creationId="{314286EB-F9F4-EA6B-633B-9C791680DCFD}"/>
          </ac:picMkLst>
        </pc:picChg>
        <pc:picChg chg="add mod">
          <ac:chgData name="美昊 廖" userId="51ff55319c2c2718" providerId="LiveId" clId="{399F07A6-AB95-0248-92DB-89EE75284501}" dt="2023-05-20T06:47:54.124" v="5915" actId="1076"/>
          <ac:picMkLst>
            <pc:docMk/>
            <pc:sldMk cId="1474362456" sldId="269"/>
            <ac:picMk id="13" creationId="{EB239D0A-70FD-A883-DCB2-37EB335157E2}"/>
          </ac:picMkLst>
        </pc:picChg>
        <pc:cxnChg chg="del">
          <ac:chgData name="美昊 廖" userId="51ff55319c2c2718" providerId="LiveId" clId="{399F07A6-AB95-0248-92DB-89EE75284501}" dt="2023-05-20T06:47:28.025" v="5901" actId="478"/>
          <ac:cxnSpMkLst>
            <pc:docMk/>
            <pc:sldMk cId="1474362456" sldId="269"/>
            <ac:cxnSpMk id="7" creationId="{CFEC5C25-51E4-4C1F-BC74-FD41A274BF5B}"/>
          </ac:cxnSpMkLst>
        </pc:cxnChg>
      </pc:sldChg>
      <pc:sldChg chg="del">
        <pc:chgData name="美昊 廖" userId="51ff55319c2c2718" providerId="LiveId" clId="{399F07A6-AB95-0248-92DB-89EE75284501}" dt="2023-05-20T06:49:49.653" v="6008" actId="2696"/>
        <pc:sldMkLst>
          <pc:docMk/>
          <pc:sldMk cId="1342660406" sldId="270"/>
        </pc:sldMkLst>
      </pc:sldChg>
      <pc:sldChg chg="del">
        <pc:chgData name="美昊 廖" userId="51ff55319c2c2718" providerId="LiveId" clId="{399F07A6-AB95-0248-92DB-89EE75284501}" dt="2023-05-20T06:23:24.816" v="4325" actId="2696"/>
        <pc:sldMkLst>
          <pc:docMk/>
          <pc:sldMk cId="3755586655" sldId="272"/>
        </pc:sldMkLst>
      </pc:sldChg>
      <pc:sldChg chg="del">
        <pc:chgData name="美昊 廖" userId="51ff55319c2c2718" providerId="LiveId" clId="{399F07A6-AB95-0248-92DB-89EE75284501}" dt="2023-05-20T06:23:24.816" v="4325" actId="2696"/>
        <pc:sldMkLst>
          <pc:docMk/>
          <pc:sldMk cId="2765875443" sldId="273"/>
        </pc:sldMkLst>
      </pc:sldChg>
      <pc:sldChg chg="del">
        <pc:chgData name="美昊 廖" userId="51ff55319c2c2718" providerId="LiveId" clId="{399F07A6-AB95-0248-92DB-89EE75284501}" dt="2023-05-20T06:30:25.493" v="4767" actId="2696"/>
        <pc:sldMkLst>
          <pc:docMk/>
          <pc:sldMk cId="3280500245" sldId="308"/>
        </pc:sldMkLst>
      </pc:sldChg>
      <pc:sldChg chg="del">
        <pc:chgData name="美昊 廖" userId="51ff55319c2c2718" providerId="LiveId" clId="{399F07A6-AB95-0248-92DB-89EE75284501}" dt="2023-05-20T06:23:19.235" v="4324" actId="2696"/>
        <pc:sldMkLst>
          <pc:docMk/>
          <pc:sldMk cId="968731922" sldId="309"/>
        </pc:sldMkLst>
      </pc:sldChg>
      <pc:sldChg chg="del">
        <pc:chgData name="美昊 廖" userId="51ff55319c2c2718" providerId="LiveId" clId="{399F07A6-AB95-0248-92DB-89EE75284501}" dt="2023-05-20T06:23:19.235" v="4324" actId="2696"/>
        <pc:sldMkLst>
          <pc:docMk/>
          <pc:sldMk cId="2765794193" sldId="310"/>
        </pc:sldMkLst>
      </pc:sldChg>
      <pc:sldChg chg="del">
        <pc:chgData name="美昊 廖" userId="51ff55319c2c2718" providerId="LiveId" clId="{399F07A6-AB95-0248-92DB-89EE75284501}" dt="2023-05-20T06:23:24.816" v="4325" actId="2696"/>
        <pc:sldMkLst>
          <pc:docMk/>
          <pc:sldMk cId="50895518" sldId="311"/>
        </pc:sldMkLst>
      </pc:sldChg>
      <pc:sldChg chg="del">
        <pc:chgData name="美昊 廖" userId="51ff55319c2c2718" providerId="LiveId" clId="{399F07A6-AB95-0248-92DB-89EE75284501}" dt="2023-05-20T06:49:41.568" v="6006" actId="2696"/>
        <pc:sldMkLst>
          <pc:docMk/>
          <pc:sldMk cId="1445710379" sldId="312"/>
        </pc:sldMkLst>
      </pc:sldChg>
      <pc:sldChg chg="del">
        <pc:chgData name="美昊 廖" userId="51ff55319c2c2718" providerId="LiveId" clId="{399F07A6-AB95-0248-92DB-89EE75284501}" dt="2023-05-20T06:23:13.906" v="4323" actId="2696"/>
        <pc:sldMkLst>
          <pc:docMk/>
          <pc:sldMk cId="1361026366" sldId="323"/>
        </pc:sldMkLst>
      </pc:sldChg>
      <pc:sldChg chg="del">
        <pc:chgData name="美昊 廖" userId="51ff55319c2c2718" providerId="LiveId" clId="{399F07A6-AB95-0248-92DB-89EE75284501}" dt="2023-05-17T08:10:56.486" v="1" actId="2696"/>
        <pc:sldMkLst>
          <pc:docMk/>
          <pc:sldMk cId="0" sldId="327"/>
        </pc:sldMkLst>
      </pc:sldChg>
      <pc:sldChg chg="modSp del mod">
        <pc:chgData name="美昊 廖" userId="51ff55319c2c2718" providerId="LiveId" clId="{399F07A6-AB95-0248-92DB-89EE75284501}" dt="2023-05-18T09:04:25.181" v="926" actId="2696"/>
        <pc:sldMkLst>
          <pc:docMk/>
          <pc:sldMk cId="1204983820" sldId="330"/>
        </pc:sldMkLst>
        <pc:spChg chg="mod">
          <ac:chgData name="美昊 廖" userId="51ff55319c2c2718" providerId="LiveId" clId="{399F07A6-AB95-0248-92DB-89EE75284501}" dt="2023-05-18T08:53:03.382" v="322" actId="1076"/>
          <ac:spMkLst>
            <pc:docMk/>
            <pc:sldMk cId="1204983820" sldId="330"/>
            <ac:spMk id="38" creationId="{92B65AD0-5A08-43E3-BAE5-432969569868}"/>
          </ac:spMkLst>
        </pc:spChg>
        <pc:spChg chg="mod">
          <ac:chgData name="美昊 廖" userId="51ff55319c2c2718" providerId="LiveId" clId="{399F07A6-AB95-0248-92DB-89EE75284501}" dt="2023-05-18T08:51:59.288" v="189" actId="20577"/>
          <ac:spMkLst>
            <pc:docMk/>
            <pc:sldMk cId="1204983820" sldId="330"/>
            <ac:spMk id="49" creationId="{C9DA3E22-FC5E-4ED3-8F57-C66BB9823A04}"/>
          </ac:spMkLst>
        </pc:spChg>
        <pc:spChg chg="mod">
          <ac:chgData name="美昊 廖" userId="51ff55319c2c2718" providerId="LiveId" clId="{399F07A6-AB95-0248-92DB-89EE75284501}" dt="2023-05-18T08:52:25.428" v="272" actId="20577"/>
          <ac:spMkLst>
            <pc:docMk/>
            <pc:sldMk cId="1204983820" sldId="330"/>
            <ac:spMk id="50" creationId="{2A699F8E-658A-4F26-A0B0-43DE90748C2B}"/>
          </ac:spMkLst>
        </pc:spChg>
      </pc:sldChg>
      <pc:sldChg chg="del">
        <pc:chgData name="美昊 廖" userId="51ff55319c2c2718" providerId="LiveId" clId="{399F07A6-AB95-0248-92DB-89EE75284501}" dt="2023-05-20T06:23:13.906" v="4323" actId="2696"/>
        <pc:sldMkLst>
          <pc:docMk/>
          <pc:sldMk cId="3671567710" sldId="334"/>
        </pc:sldMkLst>
      </pc:sldChg>
      <pc:sldChg chg="del">
        <pc:chgData name="美昊 廖" userId="51ff55319c2c2718" providerId="LiveId" clId="{399F07A6-AB95-0248-92DB-89EE75284501}" dt="2023-05-18T08:51:39.836" v="172" actId="2696"/>
        <pc:sldMkLst>
          <pc:docMk/>
          <pc:sldMk cId="1016553303" sldId="335"/>
        </pc:sldMkLst>
      </pc:sldChg>
      <pc:sldChg chg="addSp delSp modSp mod">
        <pc:chgData name="美昊 廖" userId="51ff55319c2c2718" providerId="LiveId" clId="{399F07A6-AB95-0248-92DB-89EE75284501}" dt="2023-05-18T09:25:03.628" v="1899" actId="20577"/>
        <pc:sldMkLst>
          <pc:docMk/>
          <pc:sldMk cId="1073617852" sldId="336"/>
        </pc:sldMkLst>
        <pc:spChg chg="del mod">
          <ac:chgData name="美昊 廖" userId="51ff55319c2c2718" providerId="LiveId" clId="{399F07A6-AB95-0248-92DB-89EE75284501}" dt="2023-05-18T09:14:58.490" v="1385" actId="478"/>
          <ac:spMkLst>
            <pc:docMk/>
            <pc:sldMk cId="1073617852" sldId="336"/>
            <ac:spMk id="3" creationId="{9CC3578F-419C-4991-9BD5-6A46ABC83F91}"/>
          </ac:spMkLst>
        </pc:spChg>
        <pc:spChg chg="add mod">
          <ac:chgData name="美昊 廖" userId="51ff55319c2c2718" providerId="LiveId" clId="{399F07A6-AB95-0248-92DB-89EE75284501}" dt="2023-05-18T09:15:56.980" v="1398" actId="1076"/>
          <ac:spMkLst>
            <pc:docMk/>
            <pc:sldMk cId="1073617852" sldId="336"/>
            <ac:spMk id="4" creationId="{A6EE7723-D30F-987F-F4A1-EF9425414A18}"/>
          </ac:spMkLst>
        </pc:spChg>
        <pc:spChg chg="add mod">
          <ac:chgData name="美昊 廖" userId="51ff55319c2c2718" providerId="LiveId" clId="{399F07A6-AB95-0248-92DB-89EE75284501}" dt="2023-05-18T09:23:35.917" v="1801" actId="1038"/>
          <ac:spMkLst>
            <pc:docMk/>
            <pc:sldMk cId="1073617852" sldId="336"/>
            <ac:spMk id="5" creationId="{F41D1DDA-C86C-8496-CBB9-021489897BB5}"/>
          </ac:spMkLst>
        </pc:spChg>
        <pc:spChg chg="add mod">
          <ac:chgData name="美昊 廖" userId="51ff55319c2c2718" providerId="LiveId" clId="{399F07A6-AB95-0248-92DB-89EE75284501}" dt="2023-05-18T09:16:13.485" v="1401" actId="2711"/>
          <ac:spMkLst>
            <pc:docMk/>
            <pc:sldMk cId="1073617852" sldId="336"/>
            <ac:spMk id="6" creationId="{B550430C-3FE4-C086-EDFB-5F942D060EEC}"/>
          </ac:spMkLst>
        </pc:spChg>
        <pc:spChg chg="add mod">
          <ac:chgData name="美昊 廖" userId="51ff55319c2c2718" providerId="LiveId" clId="{399F07A6-AB95-0248-92DB-89EE75284501}" dt="2023-05-18T09:25:03.628" v="1899" actId="20577"/>
          <ac:spMkLst>
            <pc:docMk/>
            <pc:sldMk cId="1073617852" sldId="336"/>
            <ac:spMk id="7" creationId="{C0A82BF6-CE6B-7FF1-8AE3-48FE4B84DF2F}"/>
          </ac:spMkLst>
        </pc:spChg>
        <pc:spChg chg="add del mod">
          <ac:chgData name="美昊 廖" userId="51ff55319c2c2718" providerId="LiveId" clId="{399F07A6-AB95-0248-92DB-89EE75284501}" dt="2023-05-18T09:22:29.890" v="1709" actId="478"/>
          <ac:spMkLst>
            <pc:docMk/>
            <pc:sldMk cId="1073617852" sldId="336"/>
            <ac:spMk id="8" creationId="{18DB698F-361B-746A-3E3D-9271575D0780}"/>
          </ac:spMkLst>
        </pc:spChg>
        <pc:spChg chg="add mod">
          <ac:chgData name="美昊 廖" userId="51ff55319c2c2718" providerId="LiveId" clId="{399F07A6-AB95-0248-92DB-89EE75284501}" dt="2023-05-18T09:25:00.660" v="1898" actId="20577"/>
          <ac:spMkLst>
            <pc:docMk/>
            <pc:sldMk cId="1073617852" sldId="336"/>
            <ac:spMk id="9" creationId="{DCFAD946-9BBF-9E20-1D6C-34B2742668C6}"/>
          </ac:spMkLst>
        </pc:spChg>
        <pc:spChg chg="mod">
          <ac:chgData name="美昊 廖" userId="51ff55319c2c2718" providerId="LiveId" clId="{399F07A6-AB95-0248-92DB-89EE75284501}" dt="2023-05-18T09:20:11.029" v="1592" actId="1076"/>
          <ac:spMkLst>
            <pc:docMk/>
            <pc:sldMk cId="1073617852" sldId="336"/>
            <ac:spMk id="38" creationId="{92B65AD0-5A08-43E3-BAE5-432969569868}"/>
          </ac:spMkLst>
        </pc:spChg>
        <pc:spChg chg="mod">
          <ac:chgData name="美昊 廖" userId="51ff55319c2c2718" providerId="LiveId" clId="{399F07A6-AB95-0248-92DB-89EE75284501}" dt="2023-05-18T09:22:05.526" v="1696"/>
          <ac:spMkLst>
            <pc:docMk/>
            <pc:sldMk cId="1073617852" sldId="336"/>
            <ac:spMk id="41" creationId="{B9B8FECD-0D56-430F-B277-8B6FE0F375F1}"/>
          </ac:spMkLst>
        </pc:spChg>
        <pc:spChg chg="del">
          <ac:chgData name="美昊 廖" userId="51ff55319c2c2718" providerId="LiveId" clId="{399F07A6-AB95-0248-92DB-89EE75284501}" dt="2023-05-18T09:18:36.152" v="1553" actId="478"/>
          <ac:spMkLst>
            <pc:docMk/>
            <pc:sldMk cId="1073617852" sldId="336"/>
            <ac:spMk id="49" creationId="{354894B8-ADE7-47A5-AB1B-80C709D22BED}"/>
          </ac:spMkLst>
        </pc:spChg>
        <pc:spChg chg="mod">
          <ac:chgData name="美昊 廖" userId="51ff55319c2c2718" providerId="LiveId" clId="{399F07A6-AB95-0248-92DB-89EE75284501}" dt="2023-05-18T09:21:56.052" v="1693" actId="20577"/>
          <ac:spMkLst>
            <pc:docMk/>
            <pc:sldMk cId="1073617852" sldId="336"/>
            <ac:spMk id="65" creationId="{FC66F1CB-DEA0-4C92-9BE8-9F2F6F548DAE}"/>
          </ac:spMkLst>
        </pc:spChg>
        <pc:grpChg chg="del">
          <ac:chgData name="美昊 廖" userId="51ff55319c2c2718" providerId="LiveId" clId="{399F07A6-AB95-0248-92DB-89EE75284501}" dt="2023-05-18T09:18:37.862" v="1554" actId="478"/>
          <ac:grpSpMkLst>
            <pc:docMk/>
            <pc:sldMk cId="1073617852" sldId="336"/>
            <ac:grpSpMk id="51" creationId="{63A4FC6F-240A-4D72-8475-E98764A67790}"/>
          </ac:grpSpMkLst>
        </pc:grpChg>
        <pc:grpChg chg="del">
          <ac:chgData name="美昊 廖" userId="51ff55319c2c2718" providerId="LiveId" clId="{399F07A6-AB95-0248-92DB-89EE75284501}" dt="2023-05-18T08:49:32.563" v="115" actId="478"/>
          <ac:grpSpMkLst>
            <pc:docMk/>
            <pc:sldMk cId="1073617852" sldId="336"/>
            <ac:grpSpMk id="69" creationId="{55375E0C-0EAB-4716-9D80-587BB160D199}"/>
          </ac:grpSpMkLst>
        </pc:grpChg>
        <pc:cxnChg chg="mod">
          <ac:chgData name="美昊 廖" userId="51ff55319c2c2718" providerId="LiveId" clId="{399F07A6-AB95-0248-92DB-89EE75284501}" dt="2023-05-18T09:18:37.862" v="1554" actId="478"/>
          <ac:cxnSpMkLst>
            <pc:docMk/>
            <pc:sldMk cId="1073617852" sldId="336"/>
            <ac:cxnSpMk id="52" creationId="{93B8A7D0-DF73-4766-86E8-A281E6C06317}"/>
          </ac:cxnSpMkLst>
        </pc:cxnChg>
        <pc:cxnChg chg="mod">
          <ac:chgData name="美昊 廖" userId="51ff55319c2c2718" providerId="LiveId" clId="{399F07A6-AB95-0248-92DB-89EE75284501}" dt="2023-05-18T09:18:37.862" v="1554" actId="478"/>
          <ac:cxnSpMkLst>
            <pc:docMk/>
            <pc:sldMk cId="1073617852" sldId="336"/>
            <ac:cxnSpMk id="53" creationId="{98E66DD3-DB47-4CFB-B3B9-7C6FA123C79A}"/>
          </ac:cxnSpMkLst>
        </pc:cxnChg>
        <pc:cxnChg chg="mod">
          <ac:chgData name="美昊 廖" userId="51ff55319c2c2718" providerId="LiveId" clId="{399F07A6-AB95-0248-92DB-89EE75284501}" dt="2023-05-18T09:18:37.862" v="1554" actId="478"/>
          <ac:cxnSpMkLst>
            <pc:docMk/>
            <pc:sldMk cId="1073617852" sldId="336"/>
            <ac:cxnSpMk id="54" creationId="{56E33541-1590-45C7-8A40-22F63D42789A}"/>
          </ac:cxnSpMkLst>
        </pc:cxnChg>
        <pc:cxnChg chg="mod">
          <ac:chgData name="美昊 廖" userId="51ff55319c2c2718" providerId="LiveId" clId="{399F07A6-AB95-0248-92DB-89EE75284501}" dt="2023-05-18T09:18:37.862" v="1554" actId="478"/>
          <ac:cxnSpMkLst>
            <pc:docMk/>
            <pc:sldMk cId="1073617852" sldId="336"/>
            <ac:cxnSpMk id="55" creationId="{6BE64C58-314A-4DAF-AD41-9FF61F58DDD5}"/>
          </ac:cxnSpMkLst>
        </pc:cxnChg>
        <pc:cxnChg chg="mod">
          <ac:chgData name="美昊 廖" userId="51ff55319c2c2718" providerId="LiveId" clId="{399F07A6-AB95-0248-92DB-89EE75284501}" dt="2023-05-18T09:18:37.862" v="1554" actId="478"/>
          <ac:cxnSpMkLst>
            <pc:docMk/>
            <pc:sldMk cId="1073617852" sldId="336"/>
            <ac:cxnSpMk id="56" creationId="{B461E6FA-CC24-4700-BA8C-ED3A768A3503}"/>
          </ac:cxnSpMkLst>
        </pc:cxnChg>
        <pc:cxnChg chg="mod">
          <ac:chgData name="美昊 廖" userId="51ff55319c2c2718" providerId="LiveId" clId="{399F07A6-AB95-0248-92DB-89EE75284501}" dt="2023-05-18T09:18:37.862" v="1554" actId="478"/>
          <ac:cxnSpMkLst>
            <pc:docMk/>
            <pc:sldMk cId="1073617852" sldId="336"/>
            <ac:cxnSpMk id="57" creationId="{8C27D4A7-0427-4022-B602-25FA2552DEA0}"/>
          </ac:cxnSpMkLst>
        </pc:cxnChg>
        <pc:cxnChg chg="mod">
          <ac:chgData name="美昊 廖" userId="51ff55319c2c2718" providerId="LiveId" clId="{399F07A6-AB95-0248-92DB-89EE75284501}" dt="2023-05-18T08:49:32.563" v="115" actId="478"/>
          <ac:cxnSpMkLst>
            <pc:docMk/>
            <pc:sldMk cId="1073617852" sldId="336"/>
            <ac:cxnSpMk id="83" creationId="{8791AE6D-31E0-4DFE-ACC4-DB5886C0801B}"/>
          </ac:cxnSpMkLst>
        </pc:cxnChg>
        <pc:cxnChg chg="mod">
          <ac:chgData name="美昊 廖" userId="51ff55319c2c2718" providerId="LiveId" clId="{399F07A6-AB95-0248-92DB-89EE75284501}" dt="2023-05-18T08:49:32.563" v="115" actId="478"/>
          <ac:cxnSpMkLst>
            <pc:docMk/>
            <pc:sldMk cId="1073617852" sldId="336"/>
            <ac:cxnSpMk id="85" creationId="{1A9C0604-338E-4827-81D2-9AB1B1A4EE90}"/>
          </ac:cxnSpMkLst>
        </pc:cxnChg>
        <pc:cxnChg chg="mod">
          <ac:chgData name="美昊 廖" userId="51ff55319c2c2718" providerId="LiveId" clId="{399F07A6-AB95-0248-92DB-89EE75284501}" dt="2023-05-18T08:49:32.563" v="115" actId="478"/>
          <ac:cxnSpMkLst>
            <pc:docMk/>
            <pc:sldMk cId="1073617852" sldId="336"/>
            <ac:cxnSpMk id="86" creationId="{96FD7C5E-A43D-4069-BA80-4D0735C89825}"/>
          </ac:cxnSpMkLst>
        </pc:cxnChg>
        <pc:cxnChg chg="mod">
          <ac:chgData name="美昊 廖" userId="51ff55319c2c2718" providerId="LiveId" clId="{399F07A6-AB95-0248-92DB-89EE75284501}" dt="2023-05-18T08:49:32.563" v="115" actId="478"/>
          <ac:cxnSpMkLst>
            <pc:docMk/>
            <pc:sldMk cId="1073617852" sldId="336"/>
            <ac:cxnSpMk id="91" creationId="{25D48877-8276-4374-8C35-AD17B82716AA}"/>
          </ac:cxnSpMkLst>
        </pc:cxnChg>
        <pc:cxnChg chg="mod">
          <ac:chgData name="美昊 廖" userId="51ff55319c2c2718" providerId="LiveId" clId="{399F07A6-AB95-0248-92DB-89EE75284501}" dt="2023-05-18T08:49:32.563" v="115" actId="478"/>
          <ac:cxnSpMkLst>
            <pc:docMk/>
            <pc:sldMk cId="1073617852" sldId="336"/>
            <ac:cxnSpMk id="94" creationId="{9AA5DECC-7989-408F-AC23-6BCB6519206F}"/>
          </ac:cxnSpMkLst>
        </pc:cxnChg>
        <pc:cxnChg chg="mod">
          <ac:chgData name="美昊 廖" userId="51ff55319c2c2718" providerId="LiveId" clId="{399F07A6-AB95-0248-92DB-89EE75284501}" dt="2023-05-18T08:49:32.563" v="115" actId="478"/>
          <ac:cxnSpMkLst>
            <pc:docMk/>
            <pc:sldMk cId="1073617852" sldId="336"/>
            <ac:cxnSpMk id="98" creationId="{C0D89FEB-6ED4-487F-A04B-2B6280496C24}"/>
          </ac:cxnSpMkLst>
        </pc:cxnChg>
        <pc:cxnChg chg="mod">
          <ac:chgData name="美昊 廖" userId="51ff55319c2c2718" providerId="LiveId" clId="{399F07A6-AB95-0248-92DB-89EE75284501}" dt="2023-05-18T08:49:32.563" v="115" actId="478"/>
          <ac:cxnSpMkLst>
            <pc:docMk/>
            <pc:sldMk cId="1073617852" sldId="336"/>
            <ac:cxnSpMk id="101" creationId="{A2492156-D9D2-406D-AFB4-FE0707F4AC98}"/>
          </ac:cxnSpMkLst>
        </pc:cxnChg>
        <pc:cxnChg chg="mod">
          <ac:chgData name="美昊 廖" userId="51ff55319c2c2718" providerId="LiveId" clId="{399F07A6-AB95-0248-92DB-89EE75284501}" dt="2023-05-18T08:49:32.563" v="115" actId="478"/>
          <ac:cxnSpMkLst>
            <pc:docMk/>
            <pc:sldMk cId="1073617852" sldId="336"/>
            <ac:cxnSpMk id="104" creationId="{6260563C-71BE-4723-B764-5CCD9C55B134}"/>
          </ac:cxnSpMkLst>
        </pc:cxnChg>
        <pc:cxnChg chg="mod">
          <ac:chgData name="美昊 廖" userId="51ff55319c2c2718" providerId="LiveId" clId="{399F07A6-AB95-0248-92DB-89EE75284501}" dt="2023-05-18T08:49:32.563" v="115" actId="478"/>
          <ac:cxnSpMkLst>
            <pc:docMk/>
            <pc:sldMk cId="1073617852" sldId="336"/>
            <ac:cxnSpMk id="110" creationId="{B7EEB88E-729A-40CA-B6F5-A959FCBDA604}"/>
          </ac:cxnSpMkLst>
        </pc:cxnChg>
      </pc:sldChg>
      <pc:sldChg chg="del">
        <pc:chgData name="美昊 廖" userId="51ff55319c2c2718" providerId="LiveId" clId="{399F07A6-AB95-0248-92DB-89EE75284501}" dt="2023-05-20T06:08:22.326" v="3730" actId="2696"/>
        <pc:sldMkLst>
          <pc:docMk/>
          <pc:sldMk cId="4169018788" sldId="339"/>
        </pc:sldMkLst>
      </pc:sldChg>
      <pc:sldChg chg="del">
        <pc:chgData name="美昊 廖" userId="51ff55319c2c2718" providerId="LiveId" clId="{399F07A6-AB95-0248-92DB-89EE75284501}" dt="2023-05-20T06:23:13.906" v="4323" actId="2696"/>
        <pc:sldMkLst>
          <pc:docMk/>
          <pc:sldMk cId="771679688" sldId="340"/>
        </pc:sldMkLst>
      </pc:sldChg>
      <pc:sldChg chg="del">
        <pc:chgData name="美昊 廖" userId="51ff55319c2c2718" providerId="LiveId" clId="{399F07A6-AB95-0248-92DB-89EE75284501}" dt="2023-05-20T06:49:34.407" v="6005" actId="2696"/>
        <pc:sldMkLst>
          <pc:docMk/>
          <pc:sldMk cId="3499230693" sldId="343"/>
        </pc:sldMkLst>
      </pc:sldChg>
      <pc:sldChg chg="modSp mod">
        <pc:chgData name="美昊 廖" userId="51ff55319c2c2718" providerId="LiveId" clId="{399F07A6-AB95-0248-92DB-89EE75284501}" dt="2023-05-20T06:29:48.324" v="4766" actId="207"/>
        <pc:sldMkLst>
          <pc:docMk/>
          <pc:sldMk cId="229185729" sldId="344"/>
        </pc:sldMkLst>
        <pc:spChg chg="mod">
          <ac:chgData name="美昊 廖" userId="51ff55319c2c2718" providerId="LiveId" clId="{399F07A6-AB95-0248-92DB-89EE75284501}" dt="2023-05-20T06:28:47.023" v="4562" actId="20577"/>
          <ac:spMkLst>
            <pc:docMk/>
            <pc:sldMk cId="229185729" sldId="344"/>
            <ac:spMk id="166" creationId="{797315B3-04C4-4EC3-88B9-0ECD648E1258}"/>
          </ac:spMkLst>
        </pc:spChg>
        <pc:spChg chg="mod">
          <ac:chgData name="美昊 廖" userId="51ff55319c2c2718" providerId="LiveId" clId="{399F07A6-AB95-0248-92DB-89EE75284501}" dt="2023-05-20T06:29:48.324" v="4766" actId="207"/>
          <ac:spMkLst>
            <pc:docMk/>
            <pc:sldMk cId="229185729" sldId="344"/>
            <ac:spMk id="308" creationId="{6C69F2F5-1DD6-434D-A6E9-4BFA0E511799}"/>
          </ac:spMkLst>
        </pc:spChg>
      </pc:sldChg>
      <pc:sldChg chg="modSp add mod setBg">
        <pc:chgData name="美昊 廖" userId="51ff55319c2c2718" providerId="LiveId" clId="{399F07A6-AB95-0248-92DB-89EE75284501}" dt="2023-05-17T08:11:28.266" v="13" actId="20577"/>
        <pc:sldMkLst>
          <pc:docMk/>
          <pc:sldMk cId="0" sldId="345"/>
        </pc:sldMkLst>
        <pc:spChg chg="mod">
          <ac:chgData name="美昊 廖" userId="51ff55319c2c2718" providerId="LiveId" clId="{399F07A6-AB95-0248-92DB-89EE75284501}" dt="2023-05-17T08:11:28.266" v="13" actId="20577"/>
          <ac:spMkLst>
            <pc:docMk/>
            <pc:sldMk cId="0" sldId="345"/>
            <ac:spMk id="15364" creationId="{00000000-0000-0000-0000-000000000000}"/>
          </ac:spMkLst>
        </pc:spChg>
      </pc:sldChg>
      <pc:sldChg chg="add del">
        <pc:chgData name="美昊 廖" userId="51ff55319c2c2718" providerId="LiveId" clId="{399F07A6-AB95-0248-92DB-89EE75284501}" dt="2023-05-18T09:25:38.940" v="1903" actId="2696"/>
        <pc:sldMkLst>
          <pc:docMk/>
          <pc:sldMk cId="1988099984" sldId="346"/>
        </pc:sldMkLst>
      </pc:sldChg>
      <pc:sldChg chg="addSp delSp modSp add mod">
        <pc:chgData name="美昊 廖" userId="51ff55319c2c2718" providerId="LiveId" clId="{399F07A6-AB95-0248-92DB-89EE75284501}" dt="2023-05-18T09:10:03.601" v="1157" actId="478"/>
        <pc:sldMkLst>
          <pc:docMk/>
          <pc:sldMk cId="2863388604" sldId="347"/>
        </pc:sldMkLst>
        <pc:spChg chg="add mod">
          <ac:chgData name="美昊 廖" userId="51ff55319c2c2718" providerId="LiveId" clId="{399F07A6-AB95-0248-92DB-89EE75284501}" dt="2023-05-18T09:08:10.453" v="1035" actId="1076"/>
          <ac:spMkLst>
            <pc:docMk/>
            <pc:sldMk cId="2863388604" sldId="347"/>
            <ac:spMk id="3" creationId="{11B1CD57-843D-0A6D-1192-EEBDE0CF7B2D}"/>
          </ac:spMkLst>
        </pc:spChg>
        <pc:spChg chg="add del mod">
          <ac:chgData name="美昊 廖" userId="51ff55319c2c2718" providerId="LiveId" clId="{399F07A6-AB95-0248-92DB-89EE75284501}" dt="2023-05-18T09:10:03.601" v="1157" actId="478"/>
          <ac:spMkLst>
            <pc:docMk/>
            <pc:sldMk cId="2863388604" sldId="347"/>
            <ac:spMk id="4" creationId="{9D886062-B87F-A62C-A2E9-103B9B21C8A7}"/>
          </ac:spMkLst>
        </pc:spChg>
        <pc:spChg chg="add del mod">
          <ac:chgData name="美昊 廖" userId="51ff55319c2c2718" providerId="LiveId" clId="{399F07A6-AB95-0248-92DB-89EE75284501}" dt="2023-05-18T09:05:40.416" v="962"/>
          <ac:spMkLst>
            <pc:docMk/>
            <pc:sldMk cId="2863388604" sldId="347"/>
            <ac:spMk id="8" creationId="{4314E00A-7921-1DF3-F742-0E237E381453}"/>
          </ac:spMkLst>
        </pc:spChg>
        <pc:spChg chg="add del mod">
          <ac:chgData name="美昊 廖" userId="51ff55319c2c2718" providerId="LiveId" clId="{399F07A6-AB95-0248-92DB-89EE75284501}" dt="2023-05-18T09:10:03.601" v="1157" actId="478"/>
          <ac:spMkLst>
            <pc:docMk/>
            <pc:sldMk cId="2863388604" sldId="347"/>
            <ac:spMk id="9" creationId="{91DF93E0-BA4A-FA5F-3431-E5D47BCB5C73}"/>
          </ac:spMkLst>
        </pc:spChg>
        <pc:spChg chg="add del mod">
          <ac:chgData name="美昊 廖" userId="51ff55319c2c2718" providerId="LiveId" clId="{399F07A6-AB95-0248-92DB-89EE75284501}" dt="2023-05-18T09:10:03.601" v="1157" actId="478"/>
          <ac:spMkLst>
            <pc:docMk/>
            <pc:sldMk cId="2863388604" sldId="347"/>
            <ac:spMk id="10" creationId="{2E43B70E-0D31-4580-F4FF-F950A91FF490}"/>
          </ac:spMkLst>
        </pc:spChg>
        <pc:spChg chg="add del">
          <ac:chgData name="美昊 廖" userId="51ff55319c2c2718" providerId="LiveId" clId="{399F07A6-AB95-0248-92DB-89EE75284501}" dt="2023-05-18T09:07:15.661" v="1031" actId="478"/>
          <ac:spMkLst>
            <pc:docMk/>
            <pc:sldMk cId="2863388604" sldId="347"/>
            <ac:spMk id="11" creationId="{49FAB509-8E49-6827-0EE6-46A71224796D}"/>
          </ac:spMkLst>
        </pc:spChg>
        <pc:spChg chg="mod">
          <ac:chgData name="美昊 廖" userId="51ff55319c2c2718" providerId="LiveId" clId="{399F07A6-AB95-0248-92DB-89EE75284501}" dt="2023-05-18T09:04:37.393" v="928" actId="207"/>
          <ac:spMkLst>
            <pc:docMk/>
            <pc:sldMk cId="2863388604" sldId="347"/>
            <ac:spMk id="38" creationId="{92B65AD0-5A08-43E3-BAE5-432969569868}"/>
          </ac:spMkLst>
        </pc:spChg>
        <pc:spChg chg="del">
          <ac:chgData name="美昊 廖" userId="51ff55319c2c2718" providerId="LiveId" clId="{399F07A6-AB95-0248-92DB-89EE75284501}" dt="2023-05-18T08:53:40.157" v="355" actId="478"/>
          <ac:spMkLst>
            <pc:docMk/>
            <pc:sldMk cId="2863388604" sldId="347"/>
            <ac:spMk id="41" creationId="{B9B8FECD-0D56-430F-B277-8B6FE0F375F1}"/>
          </ac:spMkLst>
        </pc:spChg>
        <pc:spChg chg="del">
          <ac:chgData name="美昊 廖" userId="51ff55319c2c2718" providerId="LiveId" clId="{399F07A6-AB95-0248-92DB-89EE75284501}" dt="2023-05-18T08:53:52.447" v="358" actId="478"/>
          <ac:spMkLst>
            <pc:docMk/>
            <pc:sldMk cId="2863388604" sldId="347"/>
            <ac:spMk id="44" creationId="{F825A682-0F32-477E-B080-D34E7B7678B6}"/>
          </ac:spMkLst>
        </pc:spChg>
        <pc:spChg chg="mod">
          <ac:chgData name="美昊 廖" userId="51ff55319c2c2718" providerId="LiveId" clId="{399F07A6-AB95-0248-92DB-89EE75284501}" dt="2023-05-18T09:05:24.295" v="959" actId="207"/>
          <ac:spMkLst>
            <pc:docMk/>
            <pc:sldMk cId="2863388604" sldId="347"/>
            <ac:spMk id="49" creationId="{C9DA3E22-FC5E-4ED3-8F57-C66BB9823A04}"/>
          </ac:spMkLst>
        </pc:spChg>
        <pc:spChg chg="mod">
          <ac:chgData name="美昊 廖" userId="51ff55319c2c2718" providerId="LiveId" clId="{399F07A6-AB95-0248-92DB-89EE75284501}" dt="2023-05-18T08:54:06.500" v="363" actId="20577"/>
          <ac:spMkLst>
            <pc:docMk/>
            <pc:sldMk cId="2863388604" sldId="347"/>
            <ac:spMk id="50" creationId="{2A699F8E-658A-4F26-A0B0-43DE90748C2B}"/>
          </ac:spMkLst>
        </pc:spChg>
        <pc:spChg chg="del">
          <ac:chgData name="美昊 廖" userId="51ff55319c2c2718" providerId="LiveId" clId="{399F07A6-AB95-0248-92DB-89EE75284501}" dt="2023-05-18T08:53:43.642" v="356" actId="478"/>
          <ac:spMkLst>
            <pc:docMk/>
            <pc:sldMk cId="2863388604" sldId="347"/>
            <ac:spMk id="52" creationId="{C446925F-E22F-466B-8F1B-A96D9DBE456B}"/>
          </ac:spMkLst>
        </pc:spChg>
        <pc:spChg chg="del">
          <ac:chgData name="美昊 廖" userId="51ff55319c2c2718" providerId="LiveId" clId="{399F07A6-AB95-0248-92DB-89EE75284501}" dt="2023-05-18T08:53:54.247" v="359" actId="478"/>
          <ac:spMkLst>
            <pc:docMk/>
            <pc:sldMk cId="2863388604" sldId="347"/>
            <ac:spMk id="54" creationId="{157E29DA-0D3E-4C1F-8726-B8D55FF1C8DD}"/>
          </ac:spMkLst>
        </pc:spChg>
        <pc:spChg chg="del">
          <ac:chgData name="美昊 廖" userId="51ff55319c2c2718" providerId="LiveId" clId="{399F07A6-AB95-0248-92DB-89EE75284501}" dt="2023-05-18T08:53:43.642" v="356" actId="478"/>
          <ac:spMkLst>
            <pc:docMk/>
            <pc:sldMk cId="2863388604" sldId="347"/>
            <ac:spMk id="55" creationId="{74E4AA6D-40E1-4DF3-8191-BF56A463D60B}"/>
          </ac:spMkLst>
        </pc:spChg>
        <pc:spChg chg="del">
          <ac:chgData name="美昊 廖" userId="51ff55319c2c2718" providerId="LiveId" clId="{399F07A6-AB95-0248-92DB-89EE75284501}" dt="2023-05-18T08:53:43.642" v="356" actId="478"/>
          <ac:spMkLst>
            <pc:docMk/>
            <pc:sldMk cId="2863388604" sldId="347"/>
            <ac:spMk id="57" creationId="{D984C78D-63FB-4F6B-B965-5CEB506B5070}"/>
          </ac:spMkLst>
        </pc:spChg>
        <pc:spChg chg="del">
          <ac:chgData name="美昊 廖" userId="51ff55319c2c2718" providerId="LiveId" clId="{399F07A6-AB95-0248-92DB-89EE75284501}" dt="2023-05-18T08:53:52.447" v="358" actId="478"/>
          <ac:spMkLst>
            <pc:docMk/>
            <pc:sldMk cId="2863388604" sldId="347"/>
            <ac:spMk id="60" creationId="{A2444299-4459-4852-97B6-3A236F975638}"/>
          </ac:spMkLst>
        </pc:spChg>
        <pc:spChg chg="del">
          <ac:chgData name="美昊 廖" userId="51ff55319c2c2718" providerId="LiveId" clId="{399F07A6-AB95-0248-92DB-89EE75284501}" dt="2023-05-18T08:53:52.447" v="358" actId="478"/>
          <ac:spMkLst>
            <pc:docMk/>
            <pc:sldMk cId="2863388604" sldId="347"/>
            <ac:spMk id="61" creationId="{6F9181E9-0982-493B-B120-894AAA126A3A}"/>
          </ac:spMkLst>
        </pc:spChg>
        <pc:grpChg chg="del">
          <ac:chgData name="美昊 廖" userId="51ff55319c2c2718" providerId="LiveId" clId="{399F07A6-AB95-0248-92DB-89EE75284501}" dt="2023-05-18T08:53:48.188" v="357" actId="478"/>
          <ac:grpSpMkLst>
            <pc:docMk/>
            <pc:sldMk cId="2863388604" sldId="347"/>
            <ac:grpSpMk id="7" creationId="{AFE137B6-342E-4FA6-BAB1-F74218415C4D}"/>
          </ac:grpSpMkLst>
        </pc:grpChg>
        <pc:picChg chg="add mod">
          <ac:chgData name="美昊 廖" userId="51ff55319c2c2718" providerId="LiveId" clId="{399F07A6-AB95-0248-92DB-89EE75284501}" dt="2023-05-18T09:08:28.691" v="1045" actId="1038"/>
          <ac:picMkLst>
            <pc:docMk/>
            <pc:sldMk cId="2863388604" sldId="347"/>
            <ac:picMk id="13" creationId="{DC70B6A7-786F-C7BB-18AF-C884BCC2FBC7}"/>
          </ac:picMkLst>
        </pc:picChg>
        <pc:picChg chg="add del mod">
          <ac:chgData name="美昊 廖" userId="51ff55319c2c2718" providerId="LiveId" clId="{399F07A6-AB95-0248-92DB-89EE75284501}" dt="2023-05-18T09:10:03.601" v="1157" actId="478"/>
          <ac:picMkLst>
            <pc:docMk/>
            <pc:sldMk cId="2863388604" sldId="347"/>
            <ac:picMk id="14" creationId="{98A7532B-D951-EECE-C185-622A1BAE576C}"/>
          </ac:picMkLst>
        </pc:picChg>
        <pc:cxnChg chg="mod">
          <ac:chgData name="美昊 廖" userId="51ff55319c2c2718" providerId="LiveId" clId="{399F07A6-AB95-0248-92DB-89EE75284501}" dt="2023-05-18T08:53:48.188" v="357" actId="478"/>
          <ac:cxnSpMkLst>
            <pc:docMk/>
            <pc:sldMk cId="2863388604" sldId="347"/>
            <ac:cxnSpMk id="83" creationId="{8791AE6D-31E0-4DFE-ACC4-DB5886C0801B}"/>
          </ac:cxnSpMkLst>
        </pc:cxnChg>
        <pc:cxnChg chg="mod">
          <ac:chgData name="美昊 廖" userId="51ff55319c2c2718" providerId="LiveId" clId="{399F07A6-AB95-0248-92DB-89EE75284501}" dt="2023-05-18T08:53:48.188" v="357" actId="478"/>
          <ac:cxnSpMkLst>
            <pc:docMk/>
            <pc:sldMk cId="2863388604" sldId="347"/>
            <ac:cxnSpMk id="85" creationId="{1A9C0604-338E-4827-81D2-9AB1B1A4EE90}"/>
          </ac:cxnSpMkLst>
        </pc:cxnChg>
        <pc:cxnChg chg="mod">
          <ac:chgData name="美昊 廖" userId="51ff55319c2c2718" providerId="LiveId" clId="{399F07A6-AB95-0248-92DB-89EE75284501}" dt="2023-05-18T08:53:48.188" v="357" actId="478"/>
          <ac:cxnSpMkLst>
            <pc:docMk/>
            <pc:sldMk cId="2863388604" sldId="347"/>
            <ac:cxnSpMk id="86" creationId="{96FD7C5E-A43D-4069-BA80-4D0735C89825}"/>
          </ac:cxnSpMkLst>
        </pc:cxnChg>
        <pc:cxnChg chg="mod">
          <ac:chgData name="美昊 廖" userId="51ff55319c2c2718" providerId="LiveId" clId="{399F07A6-AB95-0248-92DB-89EE75284501}" dt="2023-05-18T08:53:48.188" v="357" actId="478"/>
          <ac:cxnSpMkLst>
            <pc:docMk/>
            <pc:sldMk cId="2863388604" sldId="347"/>
            <ac:cxnSpMk id="91" creationId="{25D48877-8276-4374-8C35-AD17B82716AA}"/>
          </ac:cxnSpMkLst>
        </pc:cxnChg>
        <pc:cxnChg chg="mod">
          <ac:chgData name="美昊 廖" userId="51ff55319c2c2718" providerId="LiveId" clId="{399F07A6-AB95-0248-92DB-89EE75284501}" dt="2023-05-18T08:53:48.188" v="357" actId="478"/>
          <ac:cxnSpMkLst>
            <pc:docMk/>
            <pc:sldMk cId="2863388604" sldId="347"/>
            <ac:cxnSpMk id="94" creationId="{9AA5DECC-7989-408F-AC23-6BCB6519206F}"/>
          </ac:cxnSpMkLst>
        </pc:cxnChg>
        <pc:cxnChg chg="mod">
          <ac:chgData name="美昊 廖" userId="51ff55319c2c2718" providerId="LiveId" clId="{399F07A6-AB95-0248-92DB-89EE75284501}" dt="2023-05-18T08:53:48.188" v="357" actId="478"/>
          <ac:cxnSpMkLst>
            <pc:docMk/>
            <pc:sldMk cId="2863388604" sldId="347"/>
            <ac:cxnSpMk id="98" creationId="{C0D89FEB-6ED4-487F-A04B-2B6280496C24}"/>
          </ac:cxnSpMkLst>
        </pc:cxnChg>
        <pc:cxnChg chg="mod">
          <ac:chgData name="美昊 廖" userId="51ff55319c2c2718" providerId="LiveId" clId="{399F07A6-AB95-0248-92DB-89EE75284501}" dt="2023-05-18T08:53:48.188" v="357" actId="478"/>
          <ac:cxnSpMkLst>
            <pc:docMk/>
            <pc:sldMk cId="2863388604" sldId="347"/>
            <ac:cxnSpMk id="101" creationId="{A2492156-D9D2-406D-AFB4-FE0707F4AC98}"/>
          </ac:cxnSpMkLst>
        </pc:cxnChg>
        <pc:cxnChg chg="mod">
          <ac:chgData name="美昊 廖" userId="51ff55319c2c2718" providerId="LiveId" clId="{399F07A6-AB95-0248-92DB-89EE75284501}" dt="2023-05-18T08:53:48.188" v="357" actId="478"/>
          <ac:cxnSpMkLst>
            <pc:docMk/>
            <pc:sldMk cId="2863388604" sldId="347"/>
            <ac:cxnSpMk id="104" creationId="{6260563C-71BE-4723-B764-5CCD9C55B134}"/>
          </ac:cxnSpMkLst>
        </pc:cxnChg>
        <pc:cxnChg chg="mod">
          <ac:chgData name="美昊 廖" userId="51ff55319c2c2718" providerId="LiveId" clId="{399F07A6-AB95-0248-92DB-89EE75284501}" dt="2023-05-18T08:53:48.188" v="357" actId="478"/>
          <ac:cxnSpMkLst>
            <pc:docMk/>
            <pc:sldMk cId="2863388604" sldId="347"/>
            <ac:cxnSpMk id="110" creationId="{B7EEB88E-729A-40CA-B6F5-A959FCBDA604}"/>
          </ac:cxnSpMkLst>
        </pc:cxnChg>
      </pc:sldChg>
      <pc:sldChg chg="add del">
        <pc:chgData name="美昊 廖" userId="51ff55319c2c2718" providerId="LiveId" clId="{399F07A6-AB95-0248-92DB-89EE75284501}" dt="2023-05-18T09:09:47.302" v="1155" actId="2696"/>
        <pc:sldMkLst>
          <pc:docMk/>
          <pc:sldMk cId="763678033" sldId="348"/>
        </pc:sldMkLst>
      </pc:sldChg>
      <pc:sldChg chg="modSp add mod">
        <pc:chgData name="美昊 廖" userId="51ff55319c2c2718" providerId="LiveId" clId="{399F07A6-AB95-0248-92DB-89EE75284501}" dt="2023-05-18T09:13:08.805" v="1348" actId="14100"/>
        <pc:sldMkLst>
          <pc:docMk/>
          <pc:sldMk cId="1644149438" sldId="348"/>
        </pc:sldMkLst>
        <pc:spChg chg="mod">
          <ac:chgData name="美昊 廖" userId="51ff55319c2c2718" providerId="LiveId" clId="{399F07A6-AB95-0248-92DB-89EE75284501}" dt="2023-05-18T09:13:08.805" v="1348" actId="14100"/>
          <ac:spMkLst>
            <pc:docMk/>
            <pc:sldMk cId="1644149438" sldId="348"/>
            <ac:spMk id="10" creationId="{2E43B70E-0D31-4580-F4FF-F950A91FF490}"/>
          </ac:spMkLst>
        </pc:spChg>
      </pc:sldChg>
      <pc:sldChg chg="addSp delSp modSp add mod">
        <pc:chgData name="美昊 廖" userId="51ff55319c2c2718" providerId="LiveId" clId="{399F07A6-AB95-0248-92DB-89EE75284501}" dt="2023-05-20T09:19:54.710" v="6475" actId="20577"/>
        <pc:sldMkLst>
          <pc:docMk/>
          <pc:sldMk cId="690463029" sldId="349"/>
        </pc:sldMkLst>
        <pc:spChg chg="add mod">
          <ac:chgData name="美昊 廖" userId="51ff55319c2c2718" providerId="LiveId" clId="{399F07A6-AB95-0248-92DB-89EE75284501}" dt="2023-05-20T09:19:54.710" v="6475" actId="20577"/>
          <ac:spMkLst>
            <pc:docMk/>
            <pc:sldMk cId="690463029" sldId="349"/>
            <ac:spMk id="2" creationId="{EAAEF142-28DE-E790-425A-2742DE6E9B53}"/>
          </ac:spMkLst>
        </pc:spChg>
        <pc:spChg chg="add del">
          <ac:chgData name="美昊 廖" userId="51ff55319c2c2718" providerId="LiveId" clId="{399F07A6-AB95-0248-92DB-89EE75284501}" dt="2023-05-18T09:33:24.352" v="1958" actId="22"/>
          <ac:spMkLst>
            <pc:docMk/>
            <pc:sldMk cId="690463029" sldId="349"/>
            <ac:spMk id="3" creationId="{037AA76E-A2F7-3ECA-4D11-B1CF14635C2D}"/>
          </ac:spMkLst>
        </pc:spChg>
        <pc:spChg chg="del">
          <ac:chgData name="美昊 廖" userId="51ff55319c2c2718" providerId="LiveId" clId="{399F07A6-AB95-0248-92DB-89EE75284501}" dt="2023-05-18T09:32:49.200" v="1952" actId="478"/>
          <ac:spMkLst>
            <pc:docMk/>
            <pc:sldMk cId="690463029" sldId="349"/>
            <ac:spMk id="7" creationId="{C0A82BF6-CE6B-7FF1-8AE3-48FE4B84DF2F}"/>
          </ac:spMkLst>
        </pc:spChg>
        <pc:spChg chg="mod">
          <ac:chgData name="美昊 廖" userId="51ff55319c2c2718" providerId="LiveId" clId="{399F07A6-AB95-0248-92DB-89EE75284501}" dt="2023-05-20T03:20:12.594" v="2825"/>
          <ac:spMkLst>
            <pc:docMk/>
            <pc:sldMk cId="690463029" sldId="349"/>
            <ac:spMk id="8" creationId="{C75B84A8-43BE-A391-0AB5-F6E52735C32A}"/>
          </ac:spMkLst>
        </pc:spChg>
        <pc:spChg chg="del mod">
          <ac:chgData name="美昊 廖" userId="51ff55319c2c2718" providerId="LiveId" clId="{399F07A6-AB95-0248-92DB-89EE75284501}" dt="2023-05-20T03:10:58.030" v="2450" actId="478"/>
          <ac:spMkLst>
            <pc:docMk/>
            <pc:sldMk cId="690463029" sldId="349"/>
            <ac:spMk id="9" creationId="{DCFAD946-9BBF-9E20-1D6C-34B2742668C6}"/>
          </ac:spMkLst>
        </pc:spChg>
        <pc:spChg chg="mod">
          <ac:chgData name="美昊 廖" userId="51ff55319c2c2718" providerId="LiveId" clId="{399F07A6-AB95-0248-92DB-89EE75284501}" dt="2023-05-20T03:20:12.594" v="2825"/>
          <ac:spMkLst>
            <pc:docMk/>
            <pc:sldMk cId="690463029" sldId="349"/>
            <ac:spMk id="10" creationId="{DE98D9EB-D271-5302-4F62-27323A03A3EB}"/>
          </ac:spMkLst>
        </pc:spChg>
        <pc:spChg chg="mod">
          <ac:chgData name="美昊 廖" userId="51ff55319c2c2718" providerId="LiveId" clId="{399F07A6-AB95-0248-92DB-89EE75284501}" dt="2023-05-20T03:20:12.594" v="2825"/>
          <ac:spMkLst>
            <pc:docMk/>
            <pc:sldMk cId="690463029" sldId="349"/>
            <ac:spMk id="11" creationId="{A3C9EC14-9140-EE2F-8CE8-DC72CEBE2DB0}"/>
          </ac:spMkLst>
        </pc:spChg>
        <pc:spChg chg="mod">
          <ac:chgData name="美昊 廖" userId="51ff55319c2c2718" providerId="LiveId" clId="{399F07A6-AB95-0248-92DB-89EE75284501}" dt="2023-05-20T03:20:12.594" v="2825"/>
          <ac:spMkLst>
            <pc:docMk/>
            <pc:sldMk cId="690463029" sldId="349"/>
            <ac:spMk id="12" creationId="{7DBF0B19-0212-C5DD-D344-A4A46E3B9C1E}"/>
          </ac:spMkLst>
        </pc:spChg>
        <pc:spChg chg="mod">
          <ac:chgData name="美昊 廖" userId="51ff55319c2c2718" providerId="LiveId" clId="{399F07A6-AB95-0248-92DB-89EE75284501}" dt="2023-05-20T03:20:12.594" v="2825"/>
          <ac:spMkLst>
            <pc:docMk/>
            <pc:sldMk cId="690463029" sldId="349"/>
            <ac:spMk id="13" creationId="{8ACE02A7-20AC-5F5F-E16A-29A266E57DE2}"/>
          </ac:spMkLst>
        </pc:spChg>
        <pc:spChg chg="mod">
          <ac:chgData name="美昊 廖" userId="51ff55319c2c2718" providerId="LiveId" clId="{399F07A6-AB95-0248-92DB-89EE75284501}" dt="2023-05-20T03:20:12.594" v="2825"/>
          <ac:spMkLst>
            <pc:docMk/>
            <pc:sldMk cId="690463029" sldId="349"/>
            <ac:spMk id="15" creationId="{DC4A709D-BACB-28A9-AED4-C57E7EB855C1}"/>
          </ac:spMkLst>
        </pc:spChg>
        <pc:spChg chg="mod">
          <ac:chgData name="美昊 廖" userId="51ff55319c2c2718" providerId="LiveId" clId="{399F07A6-AB95-0248-92DB-89EE75284501}" dt="2023-05-20T03:20:12.594" v="2825"/>
          <ac:spMkLst>
            <pc:docMk/>
            <pc:sldMk cId="690463029" sldId="349"/>
            <ac:spMk id="16" creationId="{2DA69E6D-D2ED-9421-91B8-33DA34F4138E}"/>
          </ac:spMkLst>
        </pc:spChg>
        <pc:spChg chg="mod">
          <ac:chgData name="美昊 廖" userId="51ff55319c2c2718" providerId="LiveId" clId="{399F07A6-AB95-0248-92DB-89EE75284501}" dt="2023-05-20T03:20:12.594" v="2825"/>
          <ac:spMkLst>
            <pc:docMk/>
            <pc:sldMk cId="690463029" sldId="349"/>
            <ac:spMk id="17" creationId="{BCB7FDEC-16A1-130E-FAB0-21A56053658F}"/>
          </ac:spMkLst>
        </pc:spChg>
        <pc:spChg chg="mod">
          <ac:chgData name="美昊 廖" userId="51ff55319c2c2718" providerId="LiveId" clId="{399F07A6-AB95-0248-92DB-89EE75284501}" dt="2023-05-20T03:20:12.594" v="2825"/>
          <ac:spMkLst>
            <pc:docMk/>
            <pc:sldMk cId="690463029" sldId="349"/>
            <ac:spMk id="27" creationId="{8EB9EDCF-E511-7E4B-D37E-16F6A621B1B1}"/>
          </ac:spMkLst>
        </pc:spChg>
        <pc:spChg chg="mod">
          <ac:chgData name="美昊 廖" userId="51ff55319c2c2718" providerId="LiveId" clId="{399F07A6-AB95-0248-92DB-89EE75284501}" dt="2023-05-20T03:20:12.594" v="2825"/>
          <ac:spMkLst>
            <pc:docMk/>
            <pc:sldMk cId="690463029" sldId="349"/>
            <ac:spMk id="28" creationId="{68B74E2D-02C1-7746-595A-A2A65998ACC7}"/>
          </ac:spMkLst>
        </pc:spChg>
        <pc:spChg chg="mod">
          <ac:chgData name="美昊 廖" userId="51ff55319c2c2718" providerId="LiveId" clId="{399F07A6-AB95-0248-92DB-89EE75284501}" dt="2023-05-20T03:20:12.594" v="2825"/>
          <ac:spMkLst>
            <pc:docMk/>
            <pc:sldMk cId="690463029" sldId="349"/>
            <ac:spMk id="29" creationId="{2CD46E64-FE00-44D8-BED5-88BAAF3AE60B}"/>
          </ac:spMkLst>
        </pc:spChg>
        <pc:spChg chg="mod">
          <ac:chgData name="美昊 廖" userId="51ff55319c2c2718" providerId="LiveId" clId="{399F07A6-AB95-0248-92DB-89EE75284501}" dt="2023-05-20T03:20:12.594" v="2825"/>
          <ac:spMkLst>
            <pc:docMk/>
            <pc:sldMk cId="690463029" sldId="349"/>
            <ac:spMk id="30" creationId="{3B25353D-164F-3C69-6858-A03E128D8E15}"/>
          </ac:spMkLst>
        </pc:spChg>
        <pc:spChg chg="mod">
          <ac:chgData name="美昊 廖" userId="51ff55319c2c2718" providerId="LiveId" clId="{399F07A6-AB95-0248-92DB-89EE75284501}" dt="2023-05-20T03:20:12.594" v="2825"/>
          <ac:spMkLst>
            <pc:docMk/>
            <pc:sldMk cId="690463029" sldId="349"/>
            <ac:spMk id="31" creationId="{FCE7D440-5255-9232-F78F-0326E4A14A49}"/>
          </ac:spMkLst>
        </pc:spChg>
        <pc:spChg chg="mod">
          <ac:chgData name="美昊 廖" userId="51ff55319c2c2718" providerId="LiveId" clId="{399F07A6-AB95-0248-92DB-89EE75284501}" dt="2023-05-20T03:20:12.594" v="2825"/>
          <ac:spMkLst>
            <pc:docMk/>
            <pc:sldMk cId="690463029" sldId="349"/>
            <ac:spMk id="32" creationId="{AD7AF2BA-7F6E-7D34-C3A3-A34532872FF5}"/>
          </ac:spMkLst>
        </pc:spChg>
        <pc:spChg chg="mod">
          <ac:chgData name="美昊 廖" userId="51ff55319c2c2718" providerId="LiveId" clId="{399F07A6-AB95-0248-92DB-89EE75284501}" dt="2023-05-20T03:20:12.594" v="2825"/>
          <ac:spMkLst>
            <pc:docMk/>
            <pc:sldMk cId="690463029" sldId="349"/>
            <ac:spMk id="33" creationId="{DFECCE27-B8FE-F225-9E1A-BE67DB71B49D}"/>
          </ac:spMkLst>
        </pc:spChg>
        <pc:spChg chg="mod">
          <ac:chgData name="美昊 廖" userId="51ff55319c2c2718" providerId="LiveId" clId="{399F07A6-AB95-0248-92DB-89EE75284501}" dt="2023-05-20T03:20:12.594" v="2825"/>
          <ac:spMkLst>
            <pc:docMk/>
            <pc:sldMk cId="690463029" sldId="349"/>
            <ac:spMk id="34" creationId="{3AB01650-8230-88A1-88F3-56D27F56AAFF}"/>
          </ac:spMkLst>
        </pc:spChg>
        <pc:spChg chg="mod">
          <ac:chgData name="美昊 廖" userId="51ff55319c2c2718" providerId="LiveId" clId="{399F07A6-AB95-0248-92DB-89EE75284501}" dt="2023-05-20T03:20:19.348" v="2827"/>
          <ac:spMkLst>
            <pc:docMk/>
            <pc:sldMk cId="690463029" sldId="349"/>
            <ac:spMk id="37" creationId="{B2341A68-AF59-F7F9-63B2-407492182F14}"/>
          </ac:spMkLst>
        </pc:spChg>
        <pc:spChg chg="mod">
          <ac:chgData name="美昊 廖" userId="51ff55319c2c2718" providerId="LiveId" clId="{399F07A6-AB95-0248-92DB-89EE75284501}" dt="2023-05-18T09:25:28.592" v="1902" actId="5793"/>
          <ac:spMkLst>
            <pc:docMk/>
            <pc:sldMk cId="690463029" sldId="349"/>
            <ac:spMk id="38" creationId="{92B65AD0-5A08-43E3-BAE5-432969569868}"/>
          </ac:spMkLst>
        </pc:spChg>
        <pc:spChg chg="mod">
          <ac:chgData name="美昊 廖" userId="51ff55319c2c2718" providerId="LiveId" clId="{399F07A6-AB95-0248-92DB-89EE75284501}" dt="2023-05-20T03:20:19.348" v="2827"/>
          <ac:spMkLst>
            <pc:docMk/>
            <pc:sldMk cId="690463029" sldId="349"/>
            <ac:spMk id="39" creationId="{4EA04C50-F3EE-6F5E-E817-49D8213072F9}"/>
          </ac:spMkLst>
        </pc:spChg>
        <pc:spChg chg="mod">
          <ac:chgData name="美昊 廖" userId="51ff55319c2c2718" providerId="LiveId" clId="{399F07A6-AB95-0248-92DB-89EE75284501}" dt="2023-05-20T03:20:19.348" v="2827"/>
          <ac:spMkLst>
            <pc:docMk/>
            <pc:sldMk cId="690463029" sldId="349"/>
            <ac:spMk id="40" creationId="{2C9E1387-786C-4CE5-D33C-1A9C1348391F}"/>
          </ac:spMkLst>
        </pc:spChg>
        <pc:spChg chg="del">
          <ac:chgData name="美昊 廖" userId="51ff55319c2c2718" providerId="LiveId" clId="{399F07A6-AB95-0248-92DB-89EE75284501}" dt="2023-05-18T09:32:48.390" v="1951" actId="478"/>
          <ac:spMkLst>
            <pc:docMk/>
            <pc:sldMk cId="690463029" sldId="349"/>
            <ac:spMk id="41" creationId="{B9B8FECD-0D56-430F-B277-8B6FE0F375F1}"/>
          </ac:spMkLst>
        </pc:spChg>
        <pc:spChg chg="mod">
          <ac:chgData name="美昊 廖" userId="51ff55319c2c2718" providerId="LiveId" clId="{399F07A6-AB95-0248-92DB-89EE75284501}" dt="2023-05-20T03:20:19.348" v="2827"/>
          <ac:spMkLst>
            <pc:docMk/>
            <pc:sldMk cId="690463029" sldId="349"/>
            <ac:spMk id="41" creationId="{F8E045A2-2CB2-C7ED-800A-A2BCA5012697}"/>
          </ac:spMkLst>
        </pc:spChg>
        <pc:spChg chg="mod">
          <ac:chgData name="美昊 廖" userId="51ff55319c2c2718" providerId="LiveId" clId="{399F07A6-AB95-0248-92DB-89EE75284501}" dt="2023-05-20T03:20:19.348" v="2827"/>
          <ac:spMkLst>
            <pc:docMk/>
            <pc:sldMk cId="690463029" sldId="349"/>
            <ac:spMk id="42" creationId="{63433869-4732-1583-CCB9-1C6815DACB52}"/>
          </ac:spMkLst>
        </pc:spChg>
        <pc:spChg chg="mod">
          <ac:chgData name="美昊 廖" userId="51ff55319c2c2718" providerId="LiveId" clId="{399F07A6-AB95-0248-92DB-89EE75284501}" dt="2023-05-20T03:20:19.348" v="2827"/>
          <ac:spMkLst>
            <pc:docMk/>
            <pc:sldMk cId="690463029" sldId="349"/>
            <ac:spMk id="44" creationId="{59DFDD5D-2E4B-AE29-EB6E-E558B2FD4DF1}"/>
          </ac:spMkLst>
        </pc:spChg>
        <pc:spChg chg="mod">
          <ac:chgData name="美昊 廖" userId="51ff55319c2c2718" providerId="LiveId" clId="{399F07A6-AB95-0248-92DB-89EE75284501}" dt="2023-05-20T03:20:19.348" v="2827"/>
          <ac:spMkLst>
            <pc:docMk/>
            <pc:sldMk cId="690463029" sldId="349"/>
            <ac:spMk id="45" creationId="{EDFA98B4-B485-9573-70D7-506F024ECF9B}"/>
          </ac:spMkLst>
        </pc:spChg>
        <pc:spChg chg="mod">
          <ac:chgData name="美昊 廖" userId="51ff55319c2c2718" providerId="LiveId" clId="{399F07A6-AB95-0248-92DB-89EE75284501}" dt="2023-05-20T03:20:19.348" v="2827"/>
          <ac:spMkLst>
            <pc:docMk/>
            <pc:sldMk cId="690463029" sldId="349"/>
            <ac:spMk id="46" creationId="{CD73A582-977A-C644-CF88-38B14C75DFFE}"/>
          </ac:spMkLst>
        </pc:spChg>
        <pc:spChg chg="mod">
          <ac:chgData name="美昊 廖" userId="51ff55319c2c2718" providerId="LiveId" clId="{399F07A6-AB95-0248-92DB-89EE75284501}" dt="2023-05-20T03:20:19.348" v="2827"/>
          <ac:spMkLst>
            <pc:docMk/>
            <pc:sldMk cId="690463029" sldId="349"/>
            <ac:spMk id="56" creationId="{D3E3ECA8-7A7F-BFA5-A711-19C96F02BD33}"/>
          </ac:spMkLst>
        </pc:spChg>
        <pc:spChg chg="mod">
          <ac:chgData name="美昊 廖" userId="51ff55319c2c2718" providerId="LiveId" clId="{399F07A6-AB95-0248-92DB-89EE75284501}" dt="2023-05-20T03:20:19.348" v="2827"/>
          <ac:spMkLst>
            <pc:docMk/>
            <pc:sldMk cId="690463029" sldId="349"/>
            <ac:spMk id="57" creationId="{3ED090B2-1B57-1251-24FD-1113333C4AB7}"/>
          </ac:spMkLst>
        </pc:spChg>
        <pc:spChg chg="mod">
          <ac:chgData name="美昊 廖" userId="51ff55319c2c2718" providerId="LiveId" clId="{399F07A6-AB95-0248-92DB-89EE75284501}" dt="2023-05-20T03:20:19.348" v="2827"/>
          <ac:spMkLst>
            <pc:docMk/>
            <pc:sldMk cId="690463029" sldId="349"/>
            <ac:spMk id="58" creationId="{81C1ECFB-D80B-35E0-5C6F-3B30129BDC46}"/>
          </ac:spMkLst>
        </pc:spChg>
        <pc:spChg chg="mod">
          <ac:chgData name="美昊 廖" userId="51ff55319c2c2718" providerId="LiveId" clId="{399F07A6-AB95-0248-92DB-89EE75284501}" dt="2023-05-20T03:20:19.348" v="2827"/>
          <ac:spMkLst>
            <pc:docMk/>
            <pc:sldMk cId="690463029" sldId="349"/>
            <ac:spMk id="59" creationId="{221AA4E8-9537-594F-919E-840B19C9C48E}"/>
          </ac:spMkLst>
        </pc:spChg>
        <pc:spChg chg="mod">
          <ac:chgData name="美昊 廖" userId="51ff55319c2c2718" providerId="LiveId" clId="{399F07A6-AB95-0248-92DB-89EE75284501}" dt="2023-05-20T03:20:19.348" v="2827"/>
          <ac:spMkLst>
            <pc:docMk/>
            <pc:sldMk cId="690463029" sldId="349"/>
            <ac:spMk id="60" creationId="{20A3629B-1898-214C-0283-EA076DF76F92}"/>
          </ac:spMkLst>
        </pc:spChg>
        <pc:spChg chg="mod">
          <ac:chgData name="美昊 廖" userId="51ff55319c2c2718" providerId="LiveId" clId="{399F07A6-AB95-0248-92DB-89EE75284501}" dt="2023-05-20T03:20:19.348" v="2827"/>
          <ac:spMkLst>
            <pc:docMk/>
            <pc:sldMk cId="690463029" sldId="349"/>
            <ac:spMk id="61" creationId="{A3A9BBF1-B081-7627-4DBE-9CB023C47E55}"/>
          </ac:spMkLst>
        </pc:spChg>
        <pc:spChg chg="mod">
          <ac:chgData name="美昊 廖" userId="51ff55319c2c2718" providerId="LiveId" clId="{399F07A6-AB95-0248-92DB-89EE75284501}" dt="2023-05-20T03:20:19.348" v="2827"/>
          <ac:spMkLst>
            <pc:docMk/>
            <pc:sldMk cId="690463029" sldId="349"/>
            <ac:spMk id="62" creationId="{5F2F632D-5A36-0804-DD4F-E7846D0F1A74}"/>
          </ac:spMkLst>
        </pc:spChg>
        <pc:spChg chg="mod">
          <ac:chgData name="美昊 廖" userId="51ff55319c2c2718" providerId="LiveId" clId="{399F07A6-AB95-0248-92DB-89EE75284501}" dt="2023-05-20T03:20:19.348" v="2827"/>
          <ac:spMkLst>
            <pc:docMk/>
            <pc:sldMk cId="690463029" sldId="349"/>
            <ac:spMk id="63" creationId="{728B5F6A-AF15-6407-69D4-36AF3BFA2825}"/>
          </ac:spMkLst>
        </pc:spChg>
        <pc:spChg chg="mod">
          <ac:chgData name="美昊 廖" userId="51ff55319c2c2718" providerId="LiveId" clId="{399F07A6-AB95-0248-92DB-89EE75284501}" dt="2023-05-18T09:33:46.148" v="1963" actId="20577"/>
          <ac:spMkLst>
            <pc:docMk/>
            <pc:sldMk cId="690463029" sldId="349"/>
            <ac:spMk id="65" creationId="{FC66F1CB-DEA0-4C92-9BE8-9F2F6F548DAE}"/>
          </ac:spMkLst>
        </pc:spChg>
        <pc:spChg chg="mod">
          <ac:chgData name="美昊 廖" userId="51ff55319c2c2718" providerId="LiveId" clId="{399F07A6-AB95-0248-92DB-89EE75284501}" dt="2023-05-20T03:21:29.831" v="2838"/>
          <ac:spMkLst>
            <pc:docMk/>
            <pc:sldMk cId="690463029" sldId="349"/>
            <ac:spMk id="68" creationId="{F1A3D604-6EB3-8999-8B5D-8E52745A4CE0}"/>
          </ac:spMkLst>
        </pc:spChg>
        <pc:spChg chg="mod">
          <ac:chgData name="美昊 廖" userId="51ff55319c2c2718" providerId="LiveId" clId="{399F07A6-AB95-0248-92DB-89EE75284501}" dt="2023-05-20T03:21:29.831" v="2838"/>
          <ac:spMkLst>
            <pc:docMk/>
            <pc:sldMk cId="690463029" sldId="349"/>
            <ac:spMk id="72" creationId="{A8E5CE44-F202-7907-8750-6681393E5C1F}"/>
          </ac:spMkLst>
        </pc:spChg>
        <pc:spChg chg="mod">
          <ac:chgData name="美昊 廖" userId="51ff55319c2c2718" providerId="LiveId" clId="{399F07A6-AB95-0248-92DB-89EE75284501}" dt="2023-05-20T03:21:29.831" v="2838"/>
          <ac:spMkLst>
            <pc:docMk/>
            <pc:sldMk cId="690463029" sldId="349"/>
            <ac:spMk id="74" creationId="{596B5FCE-13E1-5FCE-B7D5-1453D919A9FC}"/>
          </ac:spMkLst>
        </pc:spChg>
        <pc:spChg chg="mod">
          <ac:chgData name="美昊 廖" userId="51ff55319c2c2718" providerId="LiveId" clId="{399F07A6-AB95-0248-92DB-89EE75284501}" dt="2023-05-20T03:21:29.831" v="2838"/>
          <ac:spMkLst>
            <pc:docMk/>
            <pc:sldMk cId="690463029" sldId="349"/>
            <ac:spMk id="75" creationId="{82A2EC6D-5689-0F08-B681-1176B8CAC33B}"/>
          </ac:spMkLst>
        </pc:spChg>
        <pc:spChg chg="mod">
          <ac:chgData name="美昊 廖" userId="51ff55319c2c2718" providerId="LiveId" clId="{399F07A6-AB95-0248-92DB-89EE75284501}" dt="2023-05-20T03:21:29.831" v="2838"/>
          <ac:spMkLst>
            <pc:docMk/>
            <pc:sldMk cId="690463029" sldId="349"/>
            <ac:spMk id="76" creationId="{127F4954-B058-D71A-B4B3-80859A12816F}"/>
          </ac:spMkLst>
        </pc:spChg>
        <pc:spChg chg="mod">
          <ac:chgData name="美昊 廖" userId="51ff55319c2c2718" providerId="LiveId" clId="{399F07A6-AB95-0248-92DB-89EE75284501}" dt="2023-05-20T03:21:29.831" v="2838"/>
          <ac:spMkLst>
            <pc:docMk/>
            <pc:sldMk cId="690463029" sldId="349"/>
            <ac:spMk id="78" creationId="{A0A3E384-44DA-17AE-94C0-CE7E830D80F4}"/>
          </ac:spMkLst>
        </pc:spChg>
        <pc:spChg chg="mod">
          <ac:chgData name="美昊 廖" userId="51ff55319c2c2718" providerId="LiveId" clId="{399F07A6-AB95-0248-92DB-89EE75284501}" dt="2023-05-20T03:21:29.831" v="2838"/>
          <ac:spMkLst>
            <pc:docMk/>
            <pc:sldMk cId="690463029" sldId="349"/>
            <ac:spMk id="79" creationId="{ECB25AD3-5F2E-1BD0-7B52-30A413BB9FC5}"/>
          </ac:spMkLst>
        </pc:spChg>
        <pc:spChg chg="mod">
          <ac:chgData name="美昊 廖" userId="51ff55319c2c2718" providerId="LiveId" clId="{399F07A6-AB95-0248-92DB-89EE75284501}" dt="2023-05-20T03:21:29.831" v="2838"/>
          <ac:spMkLst>
            <pc:docMk/>
            <pc:sldMk cId="690463029" sldId="349"/>
            <ac:spMk id="80" creationId="{77E21066-13A8-C454-39F1-F13F337C5921}"/>
          </ac:spMkLst>
        </pc:spChg>
        <pc:spChg chg="mod">
          <ac:chgData name="美昊 廖" userId="51ff55319c2c2718" providerId="LiveId" clId="{399F07A6-AB95-0248-92DB-89EE75284501}" dt="2023-05-20T03:21:29.831" v="2838"/>
          <ac:spMkLst>
            <pc:docMk/>
            <pc:sldMk cId="690463029" sldId="349"/>
            <ac:spMk id="90" creationId="{80746B25-3C27-A0EB-6825-02AD3C45CFA2}"/>
          </ac:spMkLst>
        </pc:spChg>
        <pc:spChg chg="mod">
          <ac:chgData name="美昊 廖" userId="51ff55319c2c2718" providerId="LiveId" clId="{399F07A6-AB95-0248-92DB-89EE75284501}" dt="2023-05-20T03:21:29.831" v="2838"/>
          <ac:spMkLst>
            <pc:docMk/>
            <pc:sldMk cId="690463029" sldId="349"/>
            <ac:spMk id="91" creationId="{C459471F-4BFA-D989-7894-018A3424B828}"/>
          </ac:spMkLst>
        </pc:spChg>
        <pc:spChg chg="mod">
          <ac:chgData name="美昊 廖" userId="51ff55319c2c2718" providerId="LiveId" clId="{399F07A6-AB95-0248-92DB-89EE75284501}" dt="2023-05-20T03:21:29.831" v="2838"/>
          <ac:spMkLst>
            <pc:docMk/>
            <pc:sldMk cId="690463029" sldId="349"/>
            <ac:spMk id="92" creationId="{4B6B06A0-9B5B-5594-1C05-36FCC0165F84}"/>
          </ac:spMkLst>
        </pc:spChg>
        <pc:spChg chg="mod">
          <ac:chgData name="美昊 廖" userId="51ff55319c2c2718" providerId="LiveId" clId="{399F07A6-AB95-0248-92DB-89EE75284501}" dt="2023-05-20T03:21:29.831" v="2838"/>
          <ac:spMkLst>
            <pc:docMk/>
            <pc:sldMk cId="690463029" sldId="349"/>
            <ac:spMk id="93" creationId="{26DA4DC6-3C92-D50E-745E-C88D0BF68C7A}"/>
          </ac:spMkLst>
        </pc:spChg>
        <pc:spChg chg="mod">
          <ac:chgData name="美昊 廖" userId="51ff55319c2c2718" providerId="LiveId" clId="{399F07A6-AB95-0248-92DB-89EE75284501}" dt="2023-05-20T03:21:29.831" v="2838"/>
          <ac:spMkLst>
            <pc:docMk/>
            <pc:sldMk cId="690463029" sldId="349"/>
            <ac:spMk id="94" creationId="{339CCBD9-B19B-1F62-E5A0-E7019AFBB430}"/>
          </ac:spMkLst>
        </pc:spChg>
        <pc:spChg chg="mod">
          <ac:chgData name="美昊 廖" userId="51ff55319c2c2718" providerId="LiveId" clId="{399F07A6-AB95-0248-92DB-89EE75284501}" dt="2023-05-20T03:21:29.831" v="2838"/>
          <ac:spMkLst>
            <pc:docMk/>
            <pc:sldMk cId="690463029" sldId="349"/>
            <ac:spMk id="95" creationId="{B214AD73-AA50-D02E-2C6B-D0D46E109344}"/>
          </ac:spMkLst>
        </pc:spChg>
        <pc:spChg chg="mod">
          <ac:chgData name="美昊 廖" userId="51ff55319c2c2718" providerId="LiveId" clId="{399F07A6-AB95-0248-92DB-89EE75284501}" dt="2023-05-20T03:21:29.831" v="2838"/>
          <ac:spMkLst>
            <pc:docMk/>
            <pc:sldMk cId="690463029" sldId="349"/>
            <ac:spMk id="96" creationId="{F56ADB03-95CF-33D8-E19E-80AF8977B558}"/>
          </ac:spMkLst>
        </pc:spChg>
        <pc:spChg chg="mod">
          <ac:chgData name="美昊 廖" userId="51ff55319c2c2718" providerId="LiveId" clId="{399F07A6-AB95-0248-92DB-89EE75284501}" dt="2023-05-20T03:21:29.831" v="2838"/>
          <ac:spMkLst>
            <pc:docMk/>
            <pc:sldMk cId="690463029" sldId="349"/>
            <ac:spMk id="97" creationId="{24562475-3EA1-B3F6-C8B6-2FEB38295D66}"/>
          </ac:spMkLst>
        </pc:spChg>
        <pc:spChg chg="mod">
          <ac:chgData name="美昊 廖" userId="51ff55319c2c2718" providerId="LiveId" clId="{399F07A6-AB95-0248-92DB-89EE75284501}" dt="2023-05-20T03:21:29.831" v="2838"/>
          <ac:spMkLst>
            <pc:docMk/>
            <pc:sldMk cId="690463029" sldId="349"/>
            <ac:spMk id="98" creationId="{29D2CBE2-9CA0-52A0-0985-56C13C229427}"/>
          </ac:spMkLst>
        </pc:spChg>
        <pc:spChg chg="mod">
          <ac:chgData name="美昊 廖" userId="51ff55319c2c2718" providerId="LiveId" clId="{399F07A6-AB95-0248-92DB-89EE75284501}" dt="2023-05-20T03:21:29.831" v="2838"/>
          <ac:spMkLst>
            <pc:docMk/>
            <pc:sldMk cId="690463029" sldId="349"/>
            <ac:spMk id="100" creationId="{999E9D49-4ED3-AD24-715C-72D3ACDB2F3E}"/>
          </ac:spMkLst>
        </pc:spChg>
        <pc:spChg chg="mod">
          <ac:chgData name="美昊 廖" userId="51ff55319c2c2718" providerId="LiveId" clId="{399F07A6-AB95-0248-92DB-89EE75284501}" dt="2023-05-20T03:21:29.831" v="2838"/>
          <ac:spMkLst>
            <pc:docMk/>
            <pc:sldMk cId="690463029" sldId="349"/>
            <ac:spMk id="101" creationId="{E38AC532-624A-8C7E-8A04-3E9A6FB3DA03}"/>
          </ac:spMkLst>
        </pc:spChg>
        <pc:spChg chg="mod">
          <ac:chgData name="美昊 廖" userId="51ff55319c2c2718" providerId="LiveId" clId="{399F07A6-AB95-0248-92DB-89EE75284501}" dt="2023-05-20T03:21:29.831" v="2838"/>
          <ac:spMkLst>
            <pc:docMk/>
            <pc:sldMk cId="690463029" sldId="349"/>
            <ac:spMk id="102" creationId="{3E23663B-E78E-E691-566A-2D6C2C36276B}"/>
          </ac:spMkLst>
        </pc:spChg>
        <pc:spChg chg="mod">
          <ac:chgData name="美昊 廖" userId="51ff55319c2c2718" providerId="LiveId" clId="{399F07A6-AB95-0248-92DB-89EE75284501}" dt="2023-05-20T03:21:29.831" v="2838"/>
          <ac:spMkLst>
            <pc:docMk/>
            <pc:sldMk cId="690463029" sldId="349"/>
            <ac:spMk id="104" creationId="{68B18FD6-1C6B-77CE-D680-9EE1E6DF0984}"/>
          </ac:spMkLst>
        </pc:spChg>
        <pc:spChg chg="mod">
          <ac:chgData name="美昊 廖" userId="51ff55319c2c2718" providerId="LiveId" clId="{399F07A6-AB95-0248-92DB-89EE75284501}" dt="2023-05-20T03:21:29.831" v="2838"/>
          <ac:spMkLst>
            <pc:docMk/>
            <pc:sldMk cId="690463029" sldId="349"/>
            <ac:spMk id="105" creationId="{32B91BAA-AEE9-93A9-3310-9EDCC1395E60}"/>
          </ac:spMkLst>
        </pc:spChg>
        <pc:spChg chg="mod">
          <ac:chgData name="美昊 廖" userId="51ff55319c2c2718" providerId="LiveId" clId="{399F07A6-AB95-0248-92DB-89EE75284501}" dt="2023-05-20T03:21:29.831" v="2838"/>
          <ac:spMkLst>
            <pc:docMk/>
            <pc:sldMk cId="690463029" sldId="349"/>
            <ac:spMk id="106" creationId="{EFC03095-F7C1-6E67-55A9-C96FED61E803}"/>
          </ac:spMkLst>
        </pc:spChg>
        <pc:spChg chg="mod">
          <ac:chgData name="美昊 廖" userId="51ff55319c2c2718" providerId="LiveId" clId="{399F07A6-AB95-0248-92DB-89EE75284501}" dt="2023-05-20T03:21:29.831" v="2838"/>
          <ac:spMkLst>
            <pc:docMk/>
            <pc:sldMk cId="690463029" sldId="349"/>
            <ac:spMk id="116" creationId="{5D9313D6-1901-5C9A-ECBA-09349D35FE75}"/>
          </ac:spMkLst>
        </pc:spChg>
        <pc:spChg chg="mod">
          <ac:chgData name="美昊 廖" userId="51ff55319c2c2718" providerId="LiveId" clId="{399F07A6-AB95-0248-92DB-89EE75284501}" dt="2023-05-20T03:21:29.831" v="2838"/>
          <ac:spMkLst>
            <pc:docMk/>
            <pc:sldMk cId="690463029" sldId="349"/>
            <ac:spMk id="117" creationId="{64A1CAC1-D2B7-318C-F8D1-B026783D68CD}"/>
          </ac:spMkLst>
        </pc:spChg>
        <pc:spChg chg="mod">
          <ac:chgData name="美昊 廖" userId="51ff55319c2c2718" providerId="LiveId" clId="{399F07A6-AB95-0248-92DB-89EE75284501}" dt="2023-05-20T03:21:29.831" v="2838"/>
          <ac:spMkLst>
            <pc:docMk/>
            <pc:sldMk cId="690463029" sldId="349"/>
            <ac:spMk id="118" creationId="{5765B9A3-22B5-024B-C24F-1EBD6813C45C}"/>
          </ac:spMkLst>
        </pc:spChg>
        <pc:spChg chg="mod">
          <ac:chgData name="美昊 廖" userId="51ff55319c2c2718" providerId="LiveId" clId="{399F07A6-AB95-0248-92DB-89EE75284501}" dt="2023-05-20T03:21:29.831" v="2838"/>
          <ac:spMkLst>
            <pc:docMk/>
            <pc:sldMk cId="690463029" sldId="349"/>
            <ac:spMk id="119" creationId="{6FB5B549-6E3D-8B7B-F2D7-E82BAA74E620}"/>
          </ac:spMkLst>
        </pc:spChg>
        <pc:spChg chg="mod">
          <ac:chgData name="美昊 廖" userId="51ff55319c2c2718" providerId="LiveId" clId="{399F07A6-AB95-0248-92DB-89EE75284501}" dt="2023-05-20T03:21:29.831" v="2838"/>
          <ac:spMkLst>
            <pc:docMk/>
            <pc:sldMk cId="690463029" sldId="349"/>
            <ac:spMk id="120" creationId="{E38DD399-5F2C-F8BD-E2B1-BCFE56C6962B}"/>
          </ac:spMkLst>
        </pc:spChg>
        <pc:spChg chg="mod">
          <ac:chgData name="美昊 廖" userId="51ff55319c2c2718" providerId="LiveId" clId="{399F07A6-AB95-0248-92DB-89EE75284501}" dt="2023-05-20T03:21:29.831" v="2838"/>
          <ac:spMkLst>
            <pc:docMk/>
            <pc:sldMk cId="690463029" sldId="349"/>
            <ac:spMk id="121" creationId="{2E2D0AD0-FDBA-F77F-3EE3-A4EC15DB5424}"/>
          </ac:spMkLst>
        </pc:spChg>
        <pc:spChg chg="mod">
          <ac:chgData name="美昊 廖" userId="51ff55319c2c2718" providerId="LiveId" clId="{399F07A6-AB95-0248-92DB-89EE75284501}" dt="2023-05-20T03:21:29.831" v="2838"/>
          <ac:spMkLst>
            <pc:docMk/>
            <pc:sldMk cId="690463029" sldId="349"/>
            <ac:spMk id="122" creationId="{919F8913-59B2-9B8A-5855-E881FD09EBD7}"/>
          </ac:spMkLst>
        </pc:spChg>
        <pc:spChg chg="mod">
          <ac:chgData name="美昊 廖" userId="51ff55319c2c2718" providerId="LiveId" clId="{399F07A6-AB95-0248-92DB-89EE75284501}" dt="2023-05-20T03:21:29.831" v="2838"/>
          <ac:spMkLst>
            <pc:docMk/>
            <pc:sldMk cId="690463029" sldId="349"/>
            <ac:spMk id="123" creationId="{A834D16F-65DE-26BE-EFA4-D510DC0A54B0}"/>
          </ac:spMkLst>
        </pc:spChg>
        <pc:spChg chg="mod">
          <ac:chgData name="美昊 廖" userId="51ff55319c2c2718" providerId="LiveId" clId="{399F07A6-AB95-0248-92DB-89EE75284501}" dt="2023-05-20T03:21:29.831" v="2838"/>
          <ac:spMkLst>
            <pc:docMk/>
            <pc:sldMk cId="690463029" sldId="349"/>
            <ac:spMk id="124" creationId="{D1907852-EC5C-5A80-85C1-C871AFD15608}"/>
          </ac:spMkLst>
        </pc:spChg>
        <pc:spChg chg="mod">
          <ac:chgData name="美昊 廖" userId="51ff55319c2c2718" providerId="LiveId" clId="{399F07A6-AB95-0248-92DB-89EE75284501}" dt="2023-05-20T03:21:29.831" v="2838"/>
          <ac:spMkLst>
            <pc:docMk/>
            <pc:sldMk cId="690463029" sldId="349"/>
            <ac:spMk id="126" creationId="{52F5477F-7029-F1C4-0D0B-450D91849995}"/>
          </ac:spMkLst>
        </pc:spChg>
        <pc:spChg chg="mod">
          <ac:chgData name="美昊 廖" userId="51ff55319c2c2718" providerId="LiveId" clId="{399F07A6-AB95-0248-92DB-89EE75284501}" dt="2023-05-20T03:21:29.831" v="2838"/>
          <ac:spMkLst>
            <pc:docMk/>
            <pc:sldMk cId="690463029" sldId="349"/>
            <ac:spMk id="127" creationId="{4EB285D6-13C7-4F04-393C-AE303F6D7A6C}"/>
          </ac:spMkLst>
        </pc:spChg>
        <pc:spChg chg="mod">
          <ac:chgData name="美昊 廖" userId="51ff55319c2c2718" providerId="LiveId" clId="{399F07A6-AB95-0248-92DB-89EE75284501}" dt="2023-05-20T03:21:29.831" v="2838"/>
          <ac:spMkLst>
            <pc:docMk/>
            <pc:sldMk cId="690463029" sldId="349"/>
            <ac:spMk id="128" creationId="{C40D152C-CED4-B7D0-9835-10BDC0725227}"/>
          </ac:spMkLst>
        </pc:spChg>
        <pc:spChg chg="mod">
          <ac:chgData name="美昊 廖" userId="51ff55319c2c2718" providerId="LiveId" clId="{399F07A6-AB95-0248-92DB-89EE75284501}" dt="2023-05-20T03:21:29.831" v="2838"/>
          <ac:spMkLst>
            <pc:docMk/>
            <pc:sldMk cId="690463029" sldId="349"/>
            <ac:spMk id="130" creationId="{66971132-133E-B59C-021A-BF7E5F252BB0}"/>
          </ac:spMkLst>
        </pc:spChg>
        <pc:spChg chg="mod">
          <ac:chgData name="美昊 廖" userId="51ff55319c2c2718" providerId="LiveId" clId="{399F07A6-AB95-0248-92DB-89EE75284501}" dt="2023-05-20T03:21:29.831" v="2838"/>
          <ac:spMkLst>
            <pc:docMk/>
            <pc:sldMk cId="690463029" sldId="349"/>
            <ac:spMk id="131" creationId="{AC3AECD6-EF34-9A51-9CAD-7D18478ADD0C}"/>
          </ac:spMkLst>
        </pc:spChg>
        <pc:spChg chg="mod">
          <ac:chgData name="美昊 廖" userId="51ff55319c2c2718" providerId="LiveId" clId="{399F07A6-AB95-0248-92DB-89EE75284501}" dt="2023-05-20T03:21:29.831" v="2838"/>
          <ac:spMkLst>
            <pc:docMk/>
            <pc:sldMk cId="690463029" sldId="349"/>
            <ac:spMk id="132" creationId="{3702F0D4-6B90-A05C-3E4D-A7072F923640}"/>
          </ac:spMkLst>
        </pc:spChg>
        <pc:spChg chg="mod">
          <ac:chgData name="美昊 廖" userId="51ff55319c2c2718" providerId="LiveId" clId="{399F07A6-AB95-0248-92DB-89EE75284501}" dt="2023-05-20T03:21:29.831" v="2838"/>
          <ac:spMkLst>
            <pc:docMk/>
            <pc:sldMk cId="690463029" sldId="349"/>
            <ac:spMk id="142" creationId="{3E8AC9F4-88A4-2C8E-7798-BC8450B65680}"/>
          </ac:spMkLst>
        </pc:spChg>
        <pc:spChg chg="mod">
          <ac:chgData name="美昊 廖" userId="51ff55319c2c2718" providerId="LiveId" clId="{399F07A6-AB95-0248-92DB-89EE75284501}" dt="2023-05-20T03:21:29.831" v="2838"/>
          <ac:spMkLst>
            <pc:docMk/>
            <pc:sldMk cId="690463029" sldId="349"/>
            <ac:spMk id="143" creationId="{B8045CE0-AE3E-2068-35DE-39294A17255D}"/>
          </ac:spMkLst>
        </pc:spChg>
        <pc:spChg chg="mod">
          <ac:chgData name="美昊 廖" userId="51ff55319c2c2718" providerId="LiveId" clId="{399F07A6-AB95-0248-92DB-89EE75284501}" dt="2023-05-20T03:21:29.831" v="2838"/>
          <ac:spMkLst>
            <pc:docMk/>
            <pc:sldMk cId="690463029" sldId="349"/>
            <ac:spMk id="144" creationId="{0969080D-CC39-65BD-D822-31B9D2B899F0}"/>
          </ac:spMkLst>
        </pc:spChg>
        <pc:spChg chg="mod">
          <ac:chgData name="美昊 廖" userId="51ff55319c2c2718" providerId="LiveId" clId="{399F07A6-AB95-0248-92DB-89EE75284501}" dt="2023-05-20T03:21:29.831" v="2838"/>
          <ac:spMkLst>
            <pc:docMk/>
            <pc:sldMk cId="690463029" sldId="349"/>
            <ac:spMk id="145" creationId="{19E97599-FB5C-85D6-1FE5-5D24A8FDC5B2}"/>
          </ac:spMkLst>
        </pc:spChg>
        <pc:spChg chg="mod">
          <ac:chgData name="美昊 廖" userId="51ff55319c2c2718" providerId="LiveId" clId="{399F07A6-AB95-0248-92DB-89EE75284501}" dt="2023-05-20T03:21:29.831" v="2838"/>
          <ac:spMkLst>
            <pc:docMk/>
            <pc:sldMk cId="690463029" sldId="349"/>
            <ac:spMk id="146" creationId="{195ED8C8-7330-6B50-A622-193C42928999}"/>
          </ac:spMkLst>
        </pc:spChg>
        <pc:spChg chg="mod">
          <ac:chgData name="美昊 廖" userId="51ff55319c2c2718" providerId="LiveId" clId="{399F07A6-AB95-0248-92DB-89EE75284501}" dt="2023-05-20T03:21:29.831" v="2838"/>
          <ac:spMkLst>
            <pc:docMk/>
            <pc:sldMk cId="690463029" sldId="349"/>
            <ac:spMk id="147" creationId="{BA192392-5B10-0829-1ED6-2327B75F55CD}"/>
          </ac:spMkLst>
        </pc:spChg>
        <pc:spChg chg="mod">
          <ac:chgData name="美昊 廖" userId="51ff55319c2c2718" providerId="LiveId" clId="{399F07A6-AB95-0248-92DB-89EE75284501}" dt="2023-05-20T03:21:29.831" v="2838"/>
          <ac:spMkLst>
            <pc:docMk/>
            <pc:sldMk cId="690463029" sldId="349"/>
            <ac:spMk id="148" creationId="{D071A19F-5788-135C-AE22-633F5347837E}"/>
          </ac:spMkLst>
        </pc:spChg>
        <pc:spChg chg="mod">
          <ac:chgData name="美昊 廖" userId="51ff55319c2c2718" providerId="LiveId" clId="{399F07A6-AB95-0248-92DB-89EE75284501}" dt="2023-05-20T03:21:29.831" v="2838"/>
          <ac:spMkLst>
            <pc:docMk/>
            <pc:sldMk cId="690463029" sldId="349"/>
            <ac:spMk id="149" creationId="{DD32F109-2785-BE19-BC1D-3222D0408753}"/>
          </ac:spMkLst>
        </pc:spChg>
        <pc:grpChg chg="add del mod">
          <ac:chgData name="美昊 廖" userId="51ff55319c2c2718" providerId="LiveId" clId="{399F07A6-AB95-0248-92DB-89EE75284501}" dt="2023-05-20T03:20:15.187" v="2826"/>
          <ac:grpSpMkLst>
            <pc:docMk/>
            <pc:sldMk cId="690463029" sldId="349"/>
            <ac:grpSpMk id="3" creationId="{465A7F99-FDB2-ABFA-0A13-5294721F83CE}"/>
          </ac:grpSpMkLst>
        </pc:grpChg>
        <pc:grpChg chg="mod">
          <ac:chgData name="美昊 廖" userId="51ff55319c2c2718" providerId="LiveId" clId="{399F07A6-AB95-0248-92DB-89EE75284501}" dt="2023-05-20T03:20:12.594" v="2825"/>
          <ac:grpSpMkLst>
            <pc:docMk/>
            <pc:sldMk cId="690463029" sldId="349"/>
            <ac:grpSpMk id="7" creationId="{B51D571D-F4E1-816B-13AF-D7368635D5E9}"/>
          </ac:grpSpMkLst>
        </pc:grpChg>
        <pc:grpChg chg="mod">
          <ac:chgData name="美昊 廖" userId="51ff55319c2c2718" providerId="LiveId" clId="{399F07A6-AB95-0248-92DB-89EE75284501}" dt="2023-05-20T03:20:12.594" v="2825"/>
          <ac:grpSpMkLst>
            <pc:docMk/>
            <pc:sldMk cId="690463029" sldId="349"/>
            <ac:grpSpMk id="14" creationId="{FF6A71E1-A75F-0C4A-E57F-7172C9C48647}"/>
          </ac:grpSpMkLst>
        </pc:grpChg>
        <pc:grpChg chg="mod">
          <ac:chgData name="美昊 廖" userId="51ff55319c2c2718" providerId="LiveId" clId="{399F07A6-AB95-0248-92DB-89EE75284501}" dt="2023-05-20T03:20:12.594" v="2825"/>
          <ac:grpSpMkLst>
            <pc:docMk/>
            <pc:sldMk cId="690463029" sldId="349"/>
            <ac:grpSpMk id="18" creationId="{D7FC342C-62E5-AF61-ED18-2A42E0415E19}"/>
          </ac:grpSpMkLst>
        </pc:grpChg>
        <pc:grpChg chg="mod">
          <ac:chgData name="美昊 廖" userId="51ff55319c2c2718" providerId="LiveId" clId="{399F07A6-AB95-0248-92DB-89EE75284501}" dt="2023-05-20T03:20:12.594" v="2825"/>
          <ac:grpSpMkLst>
            <pc:docMk/>
            <pc:sldMk cId="690463029" sldId="349"/>
            <ac:grpSpMk id="19" creationId="{5A53AFF0-B0EF-8988-D1F5-3AB7DCF86ADC}"/>
          </ac:grpSpMkLst>
        </pc:grpChg>
        <pc:grpChg chg="mod">
          <ac:chgData name="美昊 廖" userId="51ff55319c2c2718" providerId="LiveId" clId="{399F07A6-AB95-0248-92DB-89EE75284501}" dt="2023-05-20T03:20:12.594" v="2825"/>
          <ac:grpSpMkLst>
            <pc:docMk/>
            <pc:sldMk cId="690463029" sldId="349"/>
            <ac:grpSpMk id="20" creationId="{A096A780-89EE-DB81-C864-39CF98AE058B}"/>
          </ac:grpSpMkLst>
        </pc:grpChg>
        <pc:grpChg chg="mod">
          <ac:chgData name="美昊 廖" userId="51ff55319c2c2718" providerId="LiveId" clId="{399F07A6-AB95-0248-92DB-89EE75284501}" dt="2023-05-20T03:20:12.594" v="2825"/>
          <ac:grpSpMkLst>
            <pc:docMk/>
            <pc:sldMk cId="690463029" sldId="349"/>
            <ac:grpSpMk id="21" creationId="{E69F4900-D0EA-75C9-6052-09588A4B9AC2}"/>
          </ac:grpSpMkLst>
        </pc:grpChg>
        <pc:grpChg chg="add del mod">
          <ac:chgData name="美昊 廖" userId="51ff55319c2c2718" providerId="LiveId" clId="{399F07A6-AB95-0248-92DB-89EE75284501}" dt="2023-05-20T03:20:24.375" v="2829" actId="478"/>
          <ac:grpSpMkLst>
            <pc:docMk/>
            <pc:sldMk cId="690463029" sldId="349"/>
            <ac:grpSpMk id="35" creationId="{AD213101-50E8-ABF6-2DF2-699F1EC62C24}"/>
          </ac:grpSpMkLst>
        </pc:grpChg>
        <pc:grpChg chg="mod">
          <ac:chgData name="美昊 廖" userId="51ff55319c2c2718" providerId="LiveId" clId="{399F07A6-AB95-0248-92DB-89EE75284501}" dt="2023-05-20T03:20:19.348" v="2827"/>
          <ac:grpSpMkLst>
            <pc:docMk/>
            <pc:sldMk cId="690463029" sldId="349"/>
            <ac:grpSpMk id="36" creationId="{5CB377E3-71C6-B2BA-D0B0-FAB3628806C6}"/>
          </ac:grpSpMkLst>
        </pc:grpChg>
        <pc:grpChg chg="mod">
          <ac:chgData name="美昊 廖" userId="51ff55319c2c2718" providerId="LiveId" clId="{399F07A6-AB95-0248-92DB-89EE75284501}" dt="2023-05-20T03:20:19.348" v="2827"/>
          <ac:grpSpMkLst>
            <pc:docMk/>
            <pc:sldMk cId="690463029" sldId="349"/>
            <ac:grpSpMk id="43" creationId="{8BD285F2-229C-361A-A0D4-895F689533E3}"/>
          </ac:grpSpMkLst>
        </pc:grpChg>
        <pc:grpChg chg="mod">
          <ac:chgData name="美昊 廖" userId="51ff55319c2c2718" providerId="LiveId" clId="{399F07A6-AB95-0248-92DB-89EE75284501}" dt="2023-05-20T03:20:19.348" v="2827"/>
          <ac:grpSpMkLst>
            <pc:docMk/>
            <pc:sldMk cId="690463029" sldId="349"/>
            <ac:grpSpMk id="47" creationId="{B3C04E8A-DE85-BB2B-507C-22C8893E2749}"/>
          </ac:grpSpMkLst>
        </pc:grpChg>
        <pc:grpChg chg="mod">
          <ac:chgData name="美昊 廖" userId="51ff55319c2c2718" providerId="LiveId" clId="{399F07A6-AB95-0248-92DB-89EE75284501}" dt="2023-05-20T03:20:19.348" v="2827"/>
          <ac:grpSpMkLst>
            <pc:docMk/>
            <pc:sldMk cId="690463029" sldId="349"/>
            <ac:grpSpMk id="48" creationId="{AA7F08DA-DEB7-716B-C478-430B13163DDA}"/>
          </ac:grpSpMkLst>
        </pc:grpChg>
        <pc:grpChg chg="mod">
          <ac:chgData name="美昊 廖" userId="51ff55319c2c2718" providerId="LiveId" clId="{399F07A6-AB95-0248-92DB-89EE75284501}" dt="2023-05-20T03:20:19.348" v="2827"/>
          <ac:grpSpMkLst>
            <pc:docMk/>
            <pc:sldMk cId="690463029" sldId="349"/>
            <ac:grpSpMk id="49" creationId="{68C067A1-84E4-B3B6-5401-83F3E2E86869}"/>
          </ac:grpSpMkLst>
        </pc:grpChg>
        <pc:grpChg chg="mod">
          <ac:chgData name="美昊 廖" userId="51ff55319c2c2718" providerId="LiveId" clId="{399F07A6-AB95-0248-92DB-89EE75284501}" dt="2023-05-20T03:20:19.348" v="2827"/>
          <ac:grpSpMkLst>
            <pc:docMk/>
            <pc:sldMk cId="690463029" sldId="349"/>
            <ac:grpSpMk id="50" creationId="{E0922E2D-C099-6ACC-3AFF-BBE4A541601B}"/>
          </ac:grpSpMkLst>
        </pc:grpChg>
        <pc:grpChg chg="add del mod">
          <ac:chgData name="美昊 廖" userId="51ff55319c2c2718" providerId="LiveId" clId="{399F07A6-AB95-0248-92DB-89EE75284501}" dt="2023-05-20T03:22:15.002" v="2852" actId="478"/>
          <ac:grpSpMkLst>
            <pc:docMk/>
            <pc:sldMk cId="690463029" sldId="349"/>
            <ac:grpSpMk id="64" creationId="{CD368265-5CB5-EA46-8875-A2216DDFDB7C}"/>
          </ac:grpSpMkLst>
        </pc:grpChg>
        <pc:grpChg chg="mod">
          <ac:chgData name="美昊 廖" userId="51ff55319c2c2718" providerId="LiveId" clId="{399F07A6-AB95-0248-92DB-89EE75284501}" dt="2023-05-20T03:21:29.831" v="2838"/>
          <ac:grpSpMkLst>
            <pc:docMk/>
            <pc:sldMk cId="690463029" sldId="349"/>
            <ac:grpSpMk id="67" creationId="{1503F16D-F285-22F5-ECD6-145B64F635AC}"/>
          </ac:grpSpMkLst>
        </pc:grpChg>
        <pc:grpChg chg="mod">
          <ac:chgData name="美昊 廖" userId="51ff55319c2c2718" providerId="LiveId" clId="{399F07A6-AB95-0248-92DB-89EE75284501}" dt="2023-05-20T03:21:29.831" v="2838"/>
          <ac:grpSpMkLst>
            <pc:docMk/>
            <pc:sldMk cId="690463029" sldId="349"/>
            <ac:grpSpMk id="69" creationId="{8DC9E1BB-CFC9-ABC9-E760-1ADC215D2187}"/>
          </ac:grpSpMkLst>
        </pc:grpChg>
        <pc:grpChg chg="mod">
          <ac:chgData name="美昊 廖" userId="51ff55319c2c2718" providerId="LiveId" clId="{399F07A6-AB95-0248-92DB-89EE75284501}" dt="2023-05-20T03:21:29.831" v="2838"/>
          <ac:grpSpMkLst>
            <pc:docMk/>
            <pc:sldMk cId="690463029" sldId="349"/>
            <ac:grpSpMk id="70" creationId="{7645569A-BCC5-4E28-CE7B-DBC9DAF32E96}"/>
          </ac:grpSpMkLst>
        </pc:grpChg>
        <pc:grpChg chg="mod">
          <ac:chgData name="美昊 廖" userId="51ff55319c2c2718" providerId="LiveId" clId="{399F07A6-AB95-0248-92DB-89EE75284501}" dt="2023-05-20T03:21:29.831" v="2838"/>
          <ac:grpSpMkLst>
            <pc:docMk/>
            <pc:sldMk cId="690463029" sldId="349"/>
            <ac:grpSpMk id="71" creationId="{28156FBE-E743-B819-2E23-A1A8CA8ABF1A}"/>
          </ac:grpSpMkLst>
        </pc:grpChg>
        <pc:grpChg chg="mod">
          <ac:chgData name="美昊 廖" userId="51ff55319c2c2718" providerId="LiveId" clId="{399F07A6-AB95-0248-92DB-89EE75284501}" dt="2023-05-20T03:21:29.831" v="2838"/>
          <ac:grpSpMkLst>
            <pc:docMk/>
            <pc:sldMk cId="690463029" sldId="349"/>
            <ac:grpSpMk id="73" creationId="{FA0BB4A8-CDA5-46D5-9F4F-7F3A05B307E4}"/>
          </ac:grpSpMkLst>
        </pc:grpChg>
        <pc:grpChg chg="mod">
          <ac:chgData name="美昊 廖" userId="51ff55319c2c2718" providerId="LiveId" clId="{399F07A6-AB95-0248-92DB-89EE75284501}" dt="2023-05-20T03:21:29.831" v="2838"/>
          <ac:grpSpMkLst>
            <pc:docMk/>
            <pc:sldMk cId="690463029" sldId="349"/>
            <ac:grpSpMk id="77" creationId="{F0E1EE40-815F-B41A-B291-BFB7BB4EBFF1}"/>
          </ac:grpSpMkLst>
        </pc:grpChg>
        <pc:grpChg chg="mod">
          <ac:chgData name="美昊 廖" userId="51ff55319c2c2718" providerId="LiveId" clId="{399F07A6-AB95-0248-92DB-89EE75284501}" dt="2023-05-20T03:21:29.831" v="2838"/>
          <ac:grpSpMkLst>
            <pc:docMk/>
            <pc:sldMk cId="690463029" sldId="349"/>
            <ac:grpSpMk id="81" creationId="{A8D94F68-5B3D-67BF-35D1-5F703A50836E}"/>
          </ac:grpSpMkLst>
        </pc:grpChg>
        <pc:grpChg chg="mod">
          <ac:chgData name="美昊 廖" userId="51ff55319c2c2718" providerId="LiveId" clId="{399F07A6-AB95-0248-92DB-89EE75284501}" dt="2023-05-20T03:21:29.831" v="2838"/>
          <ac:grpSpMkLst>
            <pc:docMk/>
            <pc:sldMk cId="690463029" sldId="349"/>
            <ac:grpSpMk id="82" creationId="{E15D5570-489A-F4C3-DAA8-EAA3900F841D}"/>
          </ac:grpSpMkLst>
        </pc:grpChg>
        <pc:grpChg chg="mod">
          <ac:chgData name="美昊 廖" userId="51ff55319c2c2718" providerId="LiveId" clId="{399F07A6-AB95-0248-92DB-89EE75284501}" dt="2023-05-20T03:21:29.831" v="2838"/>
          <ac:grpSpMkLst>
            <pc:docMk/>
            <pc:sldMk cId="690463029" sldId="349"/>
            <ac:grpSpMk id="83" creationId="{0DF558E4-75BC-6A18-1B30-7B87777F0DFF}"/>
          </ac:grpSpMkLst>
        </pc:grpChg>
        <pc:grpChg chg="mod">
          <ac:chgData name="美昊 廖" userId="51ff55319c2c2718" providerId="LiveId" clId="{399F07A6-AB95-0248-92DB-89EE75284501}" dt="2023-05-20T03:21:29.831" v="2838"/>
          <ac:grpSpMkLst>
            <pc:docMk/>
            <pc:sldMk cId="690463029" sldId="349"/>
            <ac:grpSpMk id="84" creationId="{5FFDD73E-F6ED-8B14-9E1C-69421E302A2E}"/>
          </ac:grpSpMkLst>
        </pc:grpChg>
        <pc:grpChg chg="mod">
          <ac:chgData name="美昊 廖" userId="51ff55319c2c2718" providerId="LiveId" clId="{399F07A6-AB95-0248-92DB-89EE75284501}" dt="2023-05-20T03:21:29.831" v="2838"/>
          <ac:grpSpMkLst>
            <pc:docMk/>
            <pc:sldMk cId="690463029" sldId="349"/>
            <ac:grpSpMk id="99" creationId="{483A8E17-C663-E5BD-467E-0C11C47960AB}"/>
          </ac:grpSpMkLst>
        </pc:grpChg>
        <pc:grpChg chg="mod">
          <ac:chgData name="美昊 廖" userId="51ff55319c2c2718" providerId="LiveId" clId="{399F07A6-AB95-0248-92DB-89EE75284501}" dt="2023-05-20T03:21:29.831" v="2838"/>
          <ac:grpSpMkLst>
            <pc:docMk/>
            <pc:sldMk cId="690463029" sldId="349"/>
            <ac:grpSpMk id="103" creationId="{BDDBCFEA-8B6F-58E2-D1E3-2DCDA303D9CC}"/>
          </ac:grpSpMkLst>
        </pc:grpChg>
        <pc:grpChg chg="mod">
          <ac:chgData name="美昊 廖" userId="51ff55319c2c2718" providerId="LiveId" clId="{399F07A6-AB95-0248-92DB-89EE75284501}" dt="2023-05-20T03:21:29.831" v="2838"/>
          <ac:grpSpMkLst>
            <pc:docMk/>
            <pc:sldMk cId="690463029" sldId="349"/>
            <ac:grpSpMk id="107" creationId="{E6D4F13D-2813-5C65-3981-53CD8D55A224}"/>
          </ac:grpSpMkLst>
        </pc:grpChg>
        <pc:grpChg chg="mod">
          <ac:chgData name="美昊 廖" userId="51ff55319c2c2718" providerId="LiveId" clId="{399F07A6-AB95-0248-92DB-89EE75284501}" dt="2023-05-20T03:21:29.831" v="2838"/>
          <ac:grpSpMkLst>
            <pc:docMk/>
            <pc:sldMk cId="690463029" sldId="349"/>
            <ac:grpSpMk id="108" creationId="{0BA21C22-1E23-4D49-AE4D-574082C0D0AF}"/>
          </ac:grpSpMkLst>
        </pc:grpChg>
        <pc:grpChg chg="mod">
          <ac:chgData name="美昊 廖" userId="51ff55319c2c2718" providerId="LiveId" clId="{399F07A6-AB95-0248-92DB-89EE75284501}" dt="2023-05-20T03:21:29.831" v="2838"/>
          <ac:grpSpMkLst>
            <pc:docMk/>
            <pc:sldMk cId="690463029" sldId="349"/>
            <ac:grpSpMk id="109" creationId="{4AE1062F-A352-942B-7D3B-FE5DCCDA8120}"/>
          </ac:grpSpMkLst>
        </pc:grpChg>
        <pc:grpChg chg="mod">
          <ac:chgData name="美昊 廖" userId="51ff55319c2c2718" providerId="LiveId" clId="{399F07A6-AB95-0248-92DB-89EE75284501}" dt="2023-05-20T03:21:29.831" v="2838"/>
          <ac:grpSpMkLst>
            <pc:docMk/>
            <pc:sldMk cId="690463029" sldId="349"/>
            <ac:grpSpMk id="110" creationId="{E8218C47-994A-E0B4-780E-84CB8EB3D169}"/>
          </ac:grpSpMkLst>
        </pc:grpChg>
        <pc:grpChg chg="mod">
          <ac:chgData name="美昊 廖" userId="51ff55319c2c2718" providerId="LiveId" clId="{399F07A6-AB95-0248-92DB-89EE75284501}" dt="2023-05-20T03:21:29.831" v="2838"/>
          <ac:grpSpMkLst>
            <pc:docMk/>
            <pc:sldMk cId="690463029" sldId="349"/>
            <ac:grpSpMk id="125" creationId="{4F90EA06-10EF-1E30-7DB6-9B75FCF64AE0}"/>
          </ac:grpSpMkLst>
        </pc:grpChg>
        <pc:grpChg chg="mod">
          <ac:chgData name="美昊 廖" userId="51ff55319c2c2718" providerId="LiveId" clId="{399F07A6-AB95-0248-92DB-89EE75284501}" dt="2023-05-20T03:21:29.831" v="2838"/>
          <ac:grpSpMkLst>
            <pc:docMk/>
            <pc:sldMk cId="690463029" sldId="349"/>
            <ac:grpSpMk id="129" creationId="{285BF3C4-4CF4-5958-D170-4EABD08A8D41}"/>
          </ac:grpSpMkLst>
        </pc:grpChg>
        <pc:grpChg chg="mod">
          <ac:chgData name="美昊 廖" userId="51ff55319c2c2718" providerId="LiveId" clId="{399F07A6-AB95-0248-92DB-89EE75284501}" dt="2023-05-20T03:21:29.831" v="2838"/>
          <ac:grpSpMkLst>
            <pc:docMk/>
            <pc:sldMk cId="690463029" sldId="349"/>
            <ac:grpSpMk id="133" creationId="{8A8544CF-86C3-0CF4-6BEF-08C5C8F42DD0}"/>
          </ac:grpSpMkLst>
        </pc:grpChg>
        <pc:grpChg chg="mod">
          <ac:chgData name="美昊 廖" userId="51ff55319c2c2718" providerId="LiveId" clId="{399F07A6-AB95-0248-92DB-89EE75284501}" dt="2023-05-20T03:21:29.831" v="2838"/>
          <ac:grpSpMkLst>
            <pc:docMk/>
            <pc:sldMk cId="690463029" sldId="349"/>
            <ac:grpSpMk id="134" creationId="{74E7370D-047A-3C19-7112-609465D345C5}"/>
          </ac:grpSpMkLst>
        </pc:grpChg>
        <pc:grpChg chg="mod">
          <ac:chgData name="美昊 廖" userId="51ff55319c2c2718" providerId="LiveId" clId="{399F07A6-AB95-0248-92DB-89EE75284501}" dt="2023-05-20T03:21:29.831" v="2838"/>
          <ac:grpSpMkLst>
            <pc:docMk/>
            <pc:sldMk cId="690463029" sldId="349"/>
            <ac:grpSpMk id="135" creationId="{10E2846B-9201-2DEF-CAE3-CA186E7026B4}"/>
          </ac:grpSpMkLst>
        </pc:grpChg>
        <pc:grpChg chg="mod">
          <ac:chgData name="美昊 廖" userId="51ff55319c2c2718" providerId="LiveId" clId="{399F07A6-AB95-0248-92DB-89EE75284501}" dt="2023-05-20T03:21:29.831" v="2838"/>
          <ac:grpSpMkLst>
            <pc:docMk/>
            <pc:sldMk cId="690463029" sldId="349"/>
            <ac:grpSpMk id="136" creationId="{4249069B-81BE-B0E6-CDA2-9FB8F903F644}"/>
          </ac:grpSpMkLst>
        </pc:grpChg>
        <pc:cxnChg chg="mod">
          <ac:chgData name="美昊 廖" userId="51ff55319c2c2718" providerId="LiveId" clId="{399F07A6-AB95-0248-92DB-89EE75284501}" dt="2023-05-20T03:20:12.594" v="2825"/>
          <ac:cxnSpMkLst>
            <pc:docMk/>
            <pc:sldMk cId="690463029" sldId="349"/>
            <ac:cxnSpMk id="22" creationId="{250BC906-F5C7-29EB-7063-45F4B8AA7B8B}"/>
          </ac:cxnSpMkLst>
        </pc:cxnChg>
        <pc:cxnChg chg="mod">
          <ac:chgData name="美昊 廖" userId="51ff55319c2c2718" providerId="LiveId" clId="{399F07A6-AB95-0248-92DB-89EE75284501}" dt="2023-05-20T03:20:12.594" v="2825"/>
          <ac:cxnSpMkLst>
            <pc:docMk/>
            <pc:sldMk cId="690463029" sldId="349"/>
            <ac:cxnSpMk id="23" creationId="{80C2B479-C6B6-D2DA-4D09-D0515FDA1BEF}"/>
          </ac:cxnSpMkLst>
        </pc:cxnChg>
        <pc:cxnChg chg="mod">
          <ac:chgData name="美昊 廖" userId="51ff55319c2c2718" providerId="LiveId" clId="{399F07A6-AB95-0248-92DB-89EE75284501}" dt="2023-05-20T03:20:12.594" v="2825"/>
          <ac:cxnSpMkLst>
            <pc:docMk/>
            <pc:sldMk cId="690463029" sldId="349"/>
            <ac:cxnSpMk id="24" creationId="{D8CD77A1-3AD2-B5DE-2C8D-E4A7405C9C3B}"/>
          </ac:cxnSpMkLst>
        </pc:cxnChg>
        <pc:cxnChg chg="mod">
          <ac:chgData name="美昊 廖" userId="51ff55319c2c2718" providerId="LiveId" clId="{399F07A6-AB95-0248-92DB-89EE75284501}" dt="2023-05-20T03:20:12.594" v="2825"/>
          <ac:cxnSpMkLst>
            <pc:docMk/>
            <pc:sldMk cId="690463029" sldId="349"/>
            <ac:cxnSpMk id="25" creationId="{CEF9EBAB-CA65-51E8-CF61-3C5919D19E71}"/>
          </ac:cxnSpMkLst>
        </pc:cxnChg>
        <pc:cxnChg chg="mod">
          <ac:chgData name="美昊 廖" userId="51ff55319c2c2718" providerId="LiveId" clId="{399F07A6-AB95-0248-92DB-89EE75284501}" dt="2023-05-20T03:20:12.594" v="2825"/>
          <ac:cxnSpMkLst>
            <pc:docMk/>
            <pc:sldMk cId="690463029" sldId="349"/>
            <ac:cxnSpMk id="26" creationId="{A0469CDA-79FA-D6B8-6F64-39578EF7CF74}"/>
          </ac:cxnSpMkLst>
        </pc:cxnChg>
        <pc:cxnChg chg="mod">
          <ac:chgData name="美昊 廖" userId="51ff55319c2c2718" providerId="LiveId" clId="{399F07A6-AB95-0248-92DB-89EE75284501}" dt="2023-05-20T03:20:24.375" v="2829" actId="478"/>
          <ac:cxnSpMkLst>
            <pc:docMk/>
            <pc:sldMk cId="690463029" sldId="349"/>
            <ac:cxnSpMk id="51" creationId="{80EE9DC3-0CF5-3DCD-69F8-9129F03E7161}"/>
          </ac:cxnSpMkLst>
        </pc:cxnChg>
        <pc:cxnChg chg="mod">
          <ac:chgData name="美昊 廖" userId="51ff55319c2c2718" providerId="LiveId" clId="{399F07A6-AB95-0248-92DB-89EE75284501}" dt="2023-05-20T03:20:24.375" v="2829" actId="478"/>
          <ac:cxnSpMkLst>
            <pc:docMk/>
            <pc:sldMk cId="690463029" sldId="349"/>
            <ac:cxnSpMk id="52" creationId="{389025A5-F151-7143-4ECC-07F66D676D1A}"/>
          </ac:cxnSpMkLst>
        </pc:cxnChg>
        <pc:cxnChg chg="mod">
          <ac:chgData name="美昊 廖" userId="51ff55319c2c2718" providerId="LiveId" clId="{399F07A6-AB95-0248-92DB-89EE75284501}" dt="2023-05-20T03:20:24.375" v="2829" actId="478"/>
          <ac:cxnSpMkLst>
            <pc:docMk/>
            <pc:sldMk cId="690463029" sldId="349"/>
            <ac:cxnSpMk id="53" creationId="{1B219C4F-678F-8BD3-9215-87F5B09ABEF5}"/>
          </ac:cxnSpMkLst>
        </pc:cxnChg>
        <pc:cxnChg chg="mod">
          <ac:chgData name="美昊 廖" userId="51ff55319c2c2718" providerId="LiveId" clId="{399F07A6-AB95-0248-92DB-89EE75284501}" dt="2023-05-20T03:20:24.375" v="2829" actId="478"/>
          <ac:cxnSpMkLst>
            <pc:docMk/>
            <pc:sldMk cId="690463029" sldId="349"/>
            <ac:cxnSpMk id="54" creationId="{29E776B3-99D8-E389-3EBD-19DD96D5EFDD}"/>
          </ac:cxnSpMkLst>
        </pc:cxnChg>
        <pc:cxnChg chg="mod">
          <ac:chgData name="美昊 廖" userId="51ff55319c2c2718" providerId="LiveId" clId="{399F07A6-AB95-0248-92DB-89EE75284501}" dt="2023-05-20T03:20:24.375" v="2829" actId="478"/>
          <ac:cxnSpMkLst>
            <pc:docMk/>
            <pc:sldMk cId="690463029" sldId="349"/>
            <ac:cxnSpMk id="55" creationId="{09B1F2AC-DECD-18CD-A075-C549D80E6E3C}"/>
          </ac:cxnSpMkLst>
        </pc:cxnChg>
        <pc:cxnChg chg="mod">
          <ac:chgData name="美昊 廖" userId="51ff55319c2c2718" providerId="LiveId" clId="{399F07A6-AB95-0248-92DB-89EE75284501}" dt="2023-05-20T03:22:15.002" v="2852" actId="478"/>
          <ac:cxnSpMkLst>
            <pc:docMk/>
            <pc:sldMk cId="690463029" sldId="349"/>
            <ac:cxnSpMk id="85" creationId="{7FF1ED0D-8C28-64C1-4953-DBB59F0591E4}"/>
          </ac:cxnSpMkLst>
        </pc:cxnChg>
        <pc:cxnChg chg="mod">
          <ac:chgData name="美昊 廖" userId="51ff55319c2c2718" providerId="LiveId" clId="{399F07A6-AB95-0248-92DB-89EE75284501}" dt="2023-05-20T03:22:15.002" v="2852" actId="478"/>
          <ac:cxnSpMkLst>
            <pc:docMk/>
            <pc:sldMk cId="690463029" sldId="349"/>
            <ac:cxnSpMk id="86" creationId="{AB09F349-127F-BFF3-96E0-FB1EA65F1469}"/>
          </ac:cxnSpMkLst>
        </pc:cxnChg>
        <pc:cxnChg chg="mod">
          <ac:chgData name="美昊 廖" userId="51ff55319c2c2718" providerId="LiveId" clId="{399F07A6-AB95-0248-92DB-89EE75284501}" dt="2023-05-20T03:22:15.002" v="2852" actId="478"/>
          <ac:cxnSpMkLst>
            <pc:docMk/>
            <pc:sldMk cId="690463029" sldId="349"/>
            <ac:cxnSpMk id="87" creationId="{341A80FE-24DD-4175-BE75-3833E4F60362}"/>
          </ac:cxnSpMkLst>
        </pc:cxnChg>
        <pc:cxnChg chg="mod">
          <ac:chgData name="美昊 廖" userId="51ff55319c2c2718" providerId="LiveId" clId="{399F07A6-AB95-0248-92DB-89EE75284501}" dt="2023-05-20T03:22:15.002" v="2852" actId="478"/>
          <ac:cxnSpMkLst>
            <pc:docMk/>
            <pc:sldMk cId="690463029" sldId="349"/>
            <ac:cxnSpMk id="88" creationId="{AC4E92F3-B6CA-D586-9E0A-34BB2A3E1EFC}"/>
          </ac:cxnSpMkLst>
        </pc:cxnChg>
        <pc:cxnChg chg="mod">
          <ac:chgData name="美昊 廖" userId="51ff55319c2c2718" providerId="LiveId" clId="{399F07A6-AB95-0248-92DB-89EE75284501}" dt="2023-05-20T03:22:15.002" v="2852" actId="478"/>
          <ac:cxnSpMkLst>
            <pc:docMk/>
            <pc:sldMk cId="690463029" sldId="349"/>
            <ac:cxnSpMk id="89" creationId="{68F209DF-78C3-A27F-2BDD-36D0D6B6952F}"/>
          </ac:cxnSpMkLst>
        </pc:cxnChg>
        <pc:cxnChg chg="mod">
          <ac:chgData name="美昊 廖" userId="51ff55319c2c2718" providerId="LiveId" clId="{399F07A6-AB95-0248-92DB-89EE75284501}" dt="2023-05-20T03:22:15.002" v="2852" actId="478"/>
          <ac:cxnSpMkLst>
            <pc:docMk/>
            <pc:sldMk cId="690463029" sldId="349"/>
            <ac:cxnSpMk id="111" creationId="{2F780636-F8C6-C2F7-E015-C144910BCB73}"/>
          </ac:cxnSpMkLst>
        </pc:cxnChg>
        <pc:cxnChg chg="mod">
          <ac:chgData name="美昊 廖" userId="51ff55319c2c2718" providerId="LiveId" clId="{399F07A6-AB95-0248-92DB-89EE75284501}" dt="2023-05-20T03:22:15.002" v="2852" actId="478"/>
          <ac:cxnSpMkLst>
            <pc:docMk/>
            <pc:sldMk cId="690463029" sldId="349"/>
            <ac:cxnSpMk id="112" creationId="{136EE3D2-E4FE-10D5-0082-E576CB9356D1}"/>
          </ac:cxnSpMkLst>
        </pc:cxnChg>
        <pc:cxnChg chg="mod">
          <ac:chgData name="美昊 廖" userId="51ff55319c2c2718" providerId="LiveId" clId="{399F07A6-AB95-0248-92DB-89EE75284501}" dt="2023-05-20T03:22:15.002" v="2852" actId="478"/>
          <ac:cxnSpMkLst>
            <pc:docMk/>
            <pc:sldMk cId="690463029" sldId="349"/>
            <ac:cxnSpMk id="113" creationId="{73FD5029-D956-4958-530D-68991D7D1AED}"/>
          </ac:cxnSpMkLst>
        </pc:cxnChg>
        <pc:cxnChg chg="mod">
          <ac:chgData name="美昊 廖" userId="51ff55319c2c2718" providerId="LiveId" clId="{399F07A6-AB95-0248-92DB-89EE75284501}" dt="2023-05-20T03:22:15.002" v="2852" actId="478"/>
          <ac:cxnSpMkLst>
            <pc:docMk/>
            <pc:sldMk cId="690463029" sldId="349"/>
            <ac:cxnSpMk id="114" creationId="{2A2B6958-5968-3F7F-CE2B-205CC8CF0930}"/>
          </ac:cxnSpMkLst>
        </pc:cxnChg>
        <pc:cxnChg chg="mod">
          <ac:chgData name="美昊 廖" userId="51ff55319c2c2718" providerId="LiveId" clId="{399F07A6-AB95-0248-92DB-89EE75284501}" dt="2023-05-20T03:22:15.002" v="2852" actId="478"/>
          <ac:cxnSpMkLst>
            <pc:docMk/>
            <pc:sldMk cId="690463029" sldId="349"/>
            <ac:cxnSpMk id="115" creationId="{40FD17BD-AD90-7536-6A96-2D7EA726ED99}"/>
          </ac:cxnSpMkLst>
        </pc:cxnChg>
        <pc:cxnChg chg="mod">
          <ac:chgData name="美昊 廖" userId="51ff55319c2c2718" providerId="LiveId" clId="{399F07A6-AB95-0248-92DB-89EE75284501}" dt="2023-05-20T03:22:15.002" v="2852" actId="478"/>
          <ac:cxnSpMkLst>
            <pc:docMk/>
            <pc:sldMk cId="690463029" sldId="349"/>
            <ac:cxnSpMk id="137" creationId="{0979930E-F055-8DB8-0F5C-07D7B1C92EF4}"/>
          </ac:cxnSpMkLst>
        </pc:cxnChg>
        <pc:cxnChg chg="mod">
          <ac:chgData name="美昊 廖" userId="51ff55319c2c2718" providerId="LiveId" clId="{399F07A6-AB95-0248-92DB-89EE75284501}" dt="2023-05-20T03:22:15.002" v="2852" actId="478"/>
          <ac:cxnSpMkLst>
            <pc:docMk/>
            <pc:sldMk cId="690463029" sldId="349"/>
            <ac:cxnSpMk id="138" creationId="{B31B261F-2E3B-3756-BE9B-D937A0DF5781}"/>
          </ac:cxnSpMkLst>
        </pc:cxnChg>
        <pc:cxnChg chg="mod">
          <ac:chgData name="美昊 廖" userId="51ff55319c2c2718" providerId="LiveId" clId="{399F07A6-AB95-0248-92DB-89EE75284501}" dt="2023-05-20T03:22:15.002" v="2852" actId="478"/>
          <ac:cxnSpMkLst>
            <pc:docMk/>
            <pc:sldMk cId="690463029" sldId="349"/>
            <ac:cxnSpMk id="139" creationId="{B2CAA0B0-51A6-019F-9ACF-350823121F00}"/>
          </ac:cxnSpMkLst>
        </pc:cxnChg>
        <pc:cxnChg chg="mod">
          <ac:chgData name="美昊 廖" userId="51ff55319c2c2718" providerId="LiveId" clId="{399F07A6-AB95-0248-92DB-89EE75284501}" dt="2023-05-20T03:22:15.002" v="2852" actId="478"/>
          <ac:cxnSpMkLst>
            <pc:docMk/>
            <pc:sldMk cId="690463029" sldId="349"/>
            <ac:cxnSpMk id="140" creationId="{365AF53B-CEA4-F698-27EA-2C5F871F8580}"/>
          </ac:cxnSpMkLst>
        </pc:cxnChg>
        <pc:cxnChg chg="mod">
          <ac:chgData name="美昊 廖" userId="51ff55319c2c2718" providerId="LiveId" clId="{399F07A6-AB95-0248-92DB-89EE75284501}" dt="2023-05-20T03:22:15.002" v="2852" actId="478"/>
          <ac:cxnSpMkLst>
            <pc:docMk/>
            <pc:sldMk cId="690463029" sldId="349"/>
            <ac:cxnSpMk id="141" creationId="{99E875E4-1EBC-74D1-8737-189759F76937}"/>
          </ac:cxnSpMkLst>
        </pc:cxnChg>
      </pc:sldChg>
      <pc:sldChg chg="addSp delSp modSp add mod ord">
        <pc:chgData name="美昊 廖" userId="51ff55319c2c2718" providerId="LiveId" clId="{399F07A6-AB95-0248-92DB-89EE75284501}" dt="2023-05-20T03:11:11.306" v="2452" actId="478"/>
        <pc:sldMkLst>
          <pc:docMk/>
          <pc:sldMk cId="3408022826" sldId="350"/>
        </pc:sldMkLst>
        <pc:spChg chg="add del mod">
          <ac:chgData name="美昊 廖" userId="51ff55319c2c2718" providerId="LiveId" clId="{399F07A6-AB95-0248-92DB-89EE75284501}" dt="2023-05-18T10:13:11.184" v="2013"/>
          <ac:spMkLst>
            <pc:docMk/>
            <pc:sldMk cId="3408022826" sldId="350"/>
            <ac:spMk id="2" creationId="{9D7F4196-1129-3684-2AA0-1FE9F16BE399}"/>
          </ac:spMkLst>
        </pc:spChg>
        <pc:spChg chg="add mod">
          <ac:chgData name="美昊 廖" userId="51ff55319c2c2718" providerId="LiveId" clId="{399F07A6-AB95-0248-92DB-89EE75284501}" dt="2023-05-20T03:01:27.058" v="2089" actId="207"/>
          <ac:spMkLst>
            <pc:docMk/>
            <pc:sldMk cId="3408022826" sldId="350"/>
            <ac:spMk id="2" creationId="{A83441CA-4642-DC45-BAAD-FCD519A23CD2}"/>
          </ac:spMkLst>
        </pc:spChg>
        <pc:spChg chg="add mod">
          <ac:chgData name="美昊 廖" userId="51ff55319c2c2718" providerId="LiveId" clId="{399F07A6-AB95-0248-92DB-89EE75284501}" dt="2023-05-20T03:03:24.587" v="2189" actId="20577"/>
          <ac:spMkLst>
            <pc:docMk/>
            <pc:sldMk cId="3408022826" sldId="350"/>
            <ac:spMk id="3" creationId="{FECF9D37-29FB-74DD-6435-B6F0E6AAA936}"/>
          </ac:spMkLst>
        </pc:spChg>
        <pc:spChg chg="add mod">
          <ac:chgData name="美昊 廖" userId="51ff55319c2c2718" providerId="LiveId" clId="{399F07A6-AB95-0248-92DB-89EE75284501}" dt="2023-05-20T03:10:36.436" v="2448" actId="1076"/>
          <ac:spMkLst>
            <pc:docMk/>
            <pc:sldMk cId="3408022826" sldId="350"/>
            <ac:spMk id="7" creationId="{F8D3D6EF-5660-ADAA-8D38-9A7C5ED830B8}"/>
          </ac:spMkLst>
        </pc:spChg>
        <pc:spChg chg="add del mod">
          <ac:chgData name="美昊 廖" userId="51ff55319c2c2718" providerId="LiveId" clId="{399F07A6-AB95-0248-92DB-89EE75284501}" dt="2023-05-20T03:11:11.306" v="2452" actId="478"/>
          <ac:spMkLst>
            <pc:docMk/>
            <pc:sldMk cId="3408022826" sldId="350"/>
            <ac:spMk id="8" creationId="{803F8894-B9BE-E723-AC8F-AA90AFE9BC53}"/>
          </ac:spMkLst>
        </pc:spChg>
        <pc:spChg chg="mod">
          <ac:chgData name="美昊 廖" userId="51ff55319c2c2718" providerId="LiveId" clId="{399F07A6-AB95-0248-92DB-89EE75284501}" dt="2023-05-20T03:05:39.259" v="2238"/>
          <ac:spMkLst>
            <pc:docMk/>
            <pc:sldMk cId="3408022826" sldId="350"/>
            <ac:spMk id="9" creationId="{DCFAD946-9BBF-9E20-1D6C-34B2742668C6}"/>
          </ac:spMkLst>
        </pc:spChg>
        <pc:spChg chg="add del mod">
          <ac:chgData name="美昊 廖" userId="51ff55319c2c2718" providerId="LiveId" clId="{399F07A6-AB95-0248-92DB-89EE75284501}" dt="2023-05-20T03:07:26.720" v="2367" actId="767"/>
          <ac:spMkLst>
            <pc:docMk/>
            <pc:sldMk cId="3408022826" sldId="350"/>
            <ac:spMk id="10" creationId="{D53B9967-1002-BF38-F05A-A6C217FB7B4F}"/>
          </ac:spMkLst>
        </pc:spChg>
      </pc:sldChg>
      <pc:sldChg chg="addSp delSp modSp add mod">
        <pc:chgData name="美昊 廖" userId="51ff55319c2c2718" providerId="LiveId" clId="{399F07A6-AB95-0248-92DB-89EE75284501}" dt="2023-05-20T06:08:06.638" v="3727"/>
        <pc:sldMkLst>
          <pc:docMk/>
          <pc:sldMk cId="3735866727" sldId="351"/>
        </pc:sldMkLst>
        <pc:spChg chg="add mod">
          <ac:chgData name="美昊 廖" userId="51ff55319c2c2718" providerId="LiveId" clId="{399F07A6-AB95-0248-92DB-89EE75284501}" dt="2023-05-20T06:01:25.996" v="3572" actId="20577"/>
          <ac:spMkLst>
            <pc:docMk/>
            <pc:sldMk cId="3735866727" sldId="351"/>
            <ac:spMk id="2" creationId="{41FAA410-8D12-9880-6CDB-DBBDF3D64179}"/>
          </ac:spMkLst>
        </pc:spChg>
        <pc:spChg chg="add mod">
          <ac:chgData name="美昊 廖" userId="51ff55319c2c2718" providerId="LiveId" clId="{399F07A6-AB95-0248-92DB-89EE75284501}" dt="2023-05-20T06:02:09.189" v="3668" actId="20577"/>
          <ac:spMkLst>
            <pc:docMk/>
            <pc:sldMk cId="3735866727" sldId="351"/>
            <ac:spMk id="3" creationId="{1C067CB5-2429-4435-4034-1583224AFFC2}"/>
          </ac:spMkLst>
        </pc:spChg>
        <pc:spChg chg="del">
          <ac:chgData name="美昊 廖" userId="51ff55319c2c2718" providerId="LiveId" clId="{399F07A6-AB95-0248-92DB-89EE75284501}" dt="2023-05-18T09:34:52.711" v="1985" actId="478"/>
          <ac:spMkLst>
            <pc:docMk/>
            <pc:sldMk cId="3735866727" sldId="351"/>
            <ac:spMk id="4" creationId="{A6EE7723-D30F-987F-F4A1-EF9425414A18}"/>
          </ac:spMkLst>
        </pc:spChg>
        <pc:spChg chg="del">
          <ac:chgData name="美昊 廖" userId="51ff55319c2c2718" providerId="LiveId" clId="{399F07A6-AB95-0248-92DB-89EE75284501}" dt="2023-05-18T09:34:49.893" v="1983" actId="478"/>
          <ac:spMkLst>
            <pc:docMk/>
            <pc:sldMk cId="3735866727" sldId="351"/>
            <ac:spMk id="5" creationId="{F41D1DDA-C86C-8496-CBB9-021489897BB5}"/>
          </ac:spMkLst>
        </pc:spChg>
        <pc:spChg chg="del">
          <ac:chgData name="美昊 廖" userId="51ff55319c2c2718" providerId="LiveId" clId="{399F07A6-AB95-0248-92DB-89EE75284501}" dt="2023-05-18T09:34:51.001" v="1984" actId="478"/>
          <ac:spMkLst>
            <pc:docMk/>
            <pc:sldMk cId="3735866727" sldId="351"/>
            <ac:spMk id="6" creationId="{B550430C-3FE4-C086-EDFB-5F942D060EEC}"/>
          </ac:spMkLst>
        </pc:spChg>
        <pc:spChg chg="add mod">
          <ac:chgData name="美昊 廖" userId="51ff55319c2c2718" providerId="LiveId" clId="{399F07A6-AB95-0248-92DB-89EE75284501}" dt="2023-05-20T06:07:54.155" v="3725" actId="20577"/>
          <ac:spMkLst>
            <pc:docMk/>
            <pc:sldMk cId="3735866727" sldId="351"/>
            <ac:spMk id="8" creationId="{F6E06DD7-2BE8-0A65-B244-42C20618CF7B}"/>
          </ac:spMkLst>
        </pc:spChg>
        <pc:spChg chg="mod">
          <ac:chgData name="美昊 廖" userId="51ff55319c2c2718" providerId="LiveId" clId="{399F07A6-AB95-0248-92DB-89EE75284501}" dt="2023-05-20T06:00:19.157" v="3503" actId="20577"/>
          <ac:spMkLst>
            <pc:docMk/>
            <pc:sldMk cId="3735866727" sldId="351"/>
            <ac:spMk id="9" creationId="{DCFAD946-9BBF-9E20-1D6C-34B2742668C6}"/>
          </ac:spMkLst>
        </pc:spChg>
        <pc:spChg chg="add mod">
          <ac:chgData name="美昊 廖" userId="51ff55319c2c2718" providerId="LiveId" clId="{399F07A6-AB95-0248-92DB-89EE75284501}" dt="2023-05-20T06:07:51.518" v="3723" actId="20577"/>
          <ac:spMkLst>
            <pc:docMk/>
            <pc:sldMk cId="3735866727" sldId="351"/>
            <ac:spMk id="12" creationId="{09D16449-DE36-6EA7-054F-5A525309D94E}"/>
          </ac:spMkLst>
        </pc:spChg>
        <pc:spChg chg="add del mod">
          <ac:chgData name="美昊 廖" userId="51ff55319c2c2718" providerId="LiveId" clId="{399F07A6-AB95-0248-92DB-89EE75284501}" dt="2023-05-20T06:08:06.638" v="3727"/>
          <ac:spMkLst>
            <pc:docMk/>
            <pc:sldMk cId="3735866727" sldId="351"/>
            <ac:spMk id="13" creationId="{D72D1B5E-9EC6-E7EA-F553-03BCB371C086}"/>
          </ac:spMkLst>
        </pc:spChg>
        <pc:spChg chg="mod">
          <ac:chgData name="美昊 廖" userId="51ff55319c2c2718" providerId="LiveId" clId="{399F07A6-AB95-0248-92DB-89EE75284501}" dt="2023-05-18T09:35:05.232" v="1988" actId="1076"/>
          <ac:spMkLst>
            <pc:docMk/>
            <pc:sldMk cId="3735866727" sldId="351"/>
            <ac:spMk id="65" creationId="{FC66F1CB-DEA0-4C92-9BE8-9F2F6F548DAE}"/>
          </ac:spMkLst>
        </pc:spChg>
        <pc:picChg chg="add mod">
          <ac:chgData name="美昊 廖" userId="51ff55319c2c2718" providerId="LiveId" clId="{399F07A6-AB95-0248-92DB-89EE75284501}" dt="2023-05-20T06:06:55.962" v="3675" actId="1076"/>
          <ac:picMkLst>
            <pc:docMk/>
            <pc:sldMk cId="3735866727" sldId="351"/>
            <ac:picMk id="5" creationId="{79A16E86-FDB4-EF89-8A79-8E1339EB0BB3}"/>
          </ac:picMkLst>
        </pc:picChg>
        <pc:picChg chg="add mod">
          <ac:chgData name="美昊 廖" userId="51ff55319c2c2718" providerId="LiveId" clId="{399F07A6-AB95-0248-92DB-89EE75284501}" dt="2023-05-20T06:07:02.249" v="3677" actId="1076"/>
          <ac:picMkLst>
            <pc:docMk/>
            <pc:sldMk cId="3735866727" sldId="351"/>
            <ac:picMk id="7" creationId="{EEFED5CB-5DD4-62B6-3AC4-561EA8F979E2}"/>
          </ac:picMkLst>
        </pc:picChg>
        <pc:picChg chg="add mod">
          <ac:chgData name="美昊 廖" userId="51ff55319c2c2718" providerId="LiveId" clId="{399F07A6-AB95-0248-92DB-89EE75284501}" dt="2023-05-20T06:07:35.195" v="3701" actId="1076"/>
          <ac:picMkLst>
            <pc:docMk/>
            <pc:sldMk cId="3735866727" sldId="351"/>
            <ac:picMk id="11" creationId="{87D4C7CC-C65B-CF51-4DAF-CA62EE6C726D}"/>
          </ac:picMkLst>
        </pc:picChg>
      </pc:sldChg>
      <pc:sldChg chg="addSp delSp modSp add mod">
        <pc:chgData name="美昊 廖" userId="51ff55319c2c2718" providerId="LiveId" clId="{399F07A6-AB95-0248-92DB-89EE75284501}" dt="2023-05-20T09:19:31.110" v="6473" actId="20577"/>
        <pc:sldMkLst>
          <pc:docMk/>
          <pc:sldMk cId="3516102448" sldId="352"/>
        </pc:sldMkLst>
        <pc:spChg chg="del">
          <ac:chgData name="美昊 廖" userId="51ff55319c2c2718" providerId="LiveId" clId="{399F07A6-AB95-0248-92DB-89EE75284501}" dt="2023-05-20T03:11:23.888" v="2453" actId="478"/>
          <ac:spMkLst>
            <pc:docMk/>
            <pc:sldMk cId="3516102448" sldId="352"/>
            <ac:spMk id="2" creationId="{A83441CA-4642-DC45-BAAD-FCD519A23CD2}"/>
          </ac:spMkLst>
        </pc:spChg>
        <pc:spChg chg="del">
          <ac:chgData name="美昊 廖" userId="51ff55319c2c2718" providerId="LiveId" clId="{399F07A6-AB95-0248-92DB-89EE75284501}" dt="2023-05-20T03:11:23.888" v="2453" actId="478"/>
          <ac:spMkLst>
            <pc:docMk/>
            <pc:sldMk cId="3516102448" sldId="352"/>
            <ac:spMk id="3" creationId="{FECF9D37-29FB-74DD-6435-B6F0E6AAA936}"/>
          </ac:spMkLst>
        </pc:spChg>
        <pc:spChg chg="mod">
          <ac:chgData name="美昊 廖" userId="51ff55319c2c2718" providerId="LiveId" clId="{399F07A6-AB95-0248-92DB-89EE75284501}" dt="2023-05-20T03:11:32.281" v="2483" actId="1035"/>
          <ac:spMkLst>
            <pc:docMk/>
            <pc:sldMk cId="3516102448" sldId="352"/>
            <ac:spMk id="7" creationId="{F8D3D6EF-5660-ADAA-8D38-9A7C5ED830B8}"/>
          </ac:spMkLst>
        </pc:spChg>
        <pc:spChg chg="mod">
          <ac:chgData name="美昊 廖" userId="51ff55319c2c2718" providerId="LiveId" clId="{399F07A6-AB95-0248-92DB-89EE75284501}" dt="2023-05-20T03:11:32.281" v="2483" actId="1035"/>
          <ac:spMkLst>
            <pc:docMk/>
            <pc:sldMk cId="3516102448" sldId="352"/>
            <ac:spMk id="8" creationId="{803F8894-B9BE-E723-AC8F-AA90AFE9BC53}"/>
          </ac:spMkLst>
        </pc:spChg>
        <pc:spChg chg="mod">
          <ac:chgData name="美昊 廖" userId="51ff55319c2c2718" providerId="LiveId" clId="{399F07A6-AB95-0248-92DB-89EE75284501}" dt="2023-05-20T03:11:32.281" v="2483" actId="1035"/>
          <ac:spMkLst>
            <pc:docMk/>
            <pc:sldMk cId="3516102448" sldId="352"/>
            <ac:spMk id="9" creationId="{DCFAD946-9BBF-9E20-1D6C-34B2742668C6}"/>
          </ac:spMkLst>
        </pc:spChg>
        <pc:spChg chg="add mod">
          <ac:chgData name="美昊 廖" userId="51ff55319c2c2718" providerId="LiveId" clId="{399F07A6-AB95-0248-92DB-89EE75284501}" dt="2023-05-20T09:19:31.110" v="6473" actId="20577"/>
          <ac:spMkLst>
            <pc:docMk/>
            <pc:sldMk cId="3516102448" sldId="352"/>
            <ac:spMk id="10" creationId="{5EAC280C-18BE-FFFC-6A73-509FC1A2E2A8}"/>
          </ac:spMkLst>
        </pc:spChg>
      </pc:sldChg>
      <pc:sldChg chg="addSp modSp add mod">
        <pc:chgData name="美昊 廖" userId="51ff55319c2c2718" providerId="LiveId" clId="{399F07A6-AB95-0248-92DB-89EE75284501}" dt="2023-05-20T09:20:27.108" v="6482" actId="20577"/>
        <pc:sldMkLst>
          <pc:docMk/>
          <pc:sldMk cId="1656083093" sldId="353"/>
        </pc:sldMkLst>
        <pc:spChg chg="mod">
          <ac:chgData name="美昊 廖" userId="51ff55319c2c2718" providerId="LiveId" clId="{399F07A6-AB95-0248-92DB-89EE75284501}" dt="2023-05-20T03:15:54.636" v="2824" actId="20577"/>
          <ac:spMkLst>
            <pc:docMk/>
            <pc:sldMk cId="1656083093" sldId="353"/>
            <ac:spMk id="2" creationId="{EAAEF142-28DE-E790-425A-2742DE6E9B53}"/>
          </ac:spMkLst>
        </pc:spChg>
        <pc:spChg chg="add mod">
          <ac:chgData name="美昊 廖" userId="51ff55319c2c2718" providerId="LiveId" clId="{399F07A6-AB95-0248-92DB-89EE75284501}" dt="2023-05-20T05:55:23.904" v="3366" actId="20577"/>
          <ac:spMkLst>
            <pc:docMk/>
            <pc:sldMk cId="1656083093" sldId="353"/>
            <ac:spMk id="3" creationId="{215306EF-EF6B-8416-CC2B-88678775F2F1}"/>
          </ac:spMkLst>
        </pc:spChg>
        <pc:spChg chg="add mod">
          <ac:chgData name="美昊 廖" userId="51ff55319c2c2718" providerId="LiveId" clId="{399F07A6-AB95-0248-92DB-89EE75284501}" dt="2023-05-20T09:20:27.108" v="6482" actId="20577"/>
          <ac:spMkLst>
            <pc:docMk/>
            <pc:sldMk cId="1656083093" sldId="353"/>
            <ac:spMk id="7" creationId="{1C9EB267-3A7B-712C-0B39-5F27F220FC4E}"/>
          </ac:spMkLst>
        </pc:spChg>
        <pc:spChg chg="mod">
          <ac:chgData name="美昊 廖" userId="51ff55319c2c2718" providerId="LiveId" clId="{399F07A6-AB95-0248-92DB-89EE75284501}" dt="2023-05-20T03:15:32.256" v="2771" actId="14100"/>
          <ac:spMkLst>
            <pc:docMk/>
            <pc:sldMk cId="1656083093" sldId="353"/>
            <ac:spMk id="65" creationId="{FC66F1CB-DEA0-4C92-9BE8-9F2F6F548DAE}"/>
          </ac:spMkLst>
        </pc:spChg>
      </pc:sldChg>
      <pc:sldChg chg="addSp delSp modSp add mod">
        <pc:chgData name="美昊 廖" userId="51ff55319c2c2718" providerId="LiveId" clId="{399F07A6-AB95-0248-92DB-89EE75284501}" dt="2023-05-20T05:53:32.650" v="3228"/>
        <pc:sldMkLst>
          <pc:docMk/>
          <pc:sldMk cId="4241958129" sldId="354"/>
        </pc:sldMkLst>
        <pc:spChg chg="del">
          <ac:chgData name="美昊 廖" userId="51ff55319c2c2718" providerId="LiveId" clId="{399F07A6-AB95-0248-92DB-89EE75284501}" dt="2023-05-20T03:20:38.970" v="2831" actId="478"/>
          <ac:spMkLst>
            <pc:docMk/>
            <pc:sldMk cId="4241958129" sldId="354"/>
            <ac:spMk id="2" creationId="{EAAEF142-28DE-E790-425A-2742DE6E9B53}"/>
          </ac:spMkLst>
        </pc:spChg>
        <pc:spChg chg="del">
          <ac:chgData name="美昊 廖" userId="51ff55319c2c2718" providerId="LiveId" clId="{399F07A6-AB95-0248-92DB-89EE75284501}" dt="2023-05-20T03:20:44.172" v="2832" actId="478"/>
          <ac:spMkLst>
            <pc:docMk/>
            <pc:sldMk cId="4241958129" sldId="354"/>
            <ac:spMk id="4" creationId="{A6EE7723-D30F-987F-F4A1-EF9425414A18}"/>
          </ac:spMkLst>
        </pc:spChg>
        <pc:spChg chg="del">
          <ac:chgData name="美昊 廖" userId="51ff55319c2c2718" providerId="LiveId" clId="{399F07A6-AB95-0248-92DB-89EE75284501}" dt="2023-05-20T03:20:44.172" v="2832" actId="478"/>
          <ac:spMkLst>
            <pc:docMk/>
            <pc:sldMk cId="4241958129" sldId="354"/>
            <ac:spMk id="5" creationId="{F41D1DDA-C86C-8496-CBB9-021489897BB5}"/>
          </ac:spMkLst>
        </pc:spChg>
        <pc:spChg chg="del">
          <ac:chgData name="美昊 廖" userId="51ff55319c2c2718" providerId="LiveId" clId="{399F07A6-AB95-0248-92DB-89EE75284501}" dt="2023-05-20T03:21:03.254" v="2837" actId="478"/>
          <ac:spMkLst>
            <pc:docMk/>
            <pc:sldMk cId="4241958129" sldId="354"/>
            <ac:spMk id="6" creationId="{B550430C-3FE4-C086-EDFB-5F942D060EEC}"/>
          </ac:spMkLst>
        </pc:spChg>
        <pc:spChg chg="add mod">
          <ac:chgData name="美昊 廖" userId="51ff55319c2c2718" providerId="LiveId" clId="{399F07A6-AB95-0248-92DB-89EE75284501}" dt="2023-05-20T03:27:16.831" v="3044" actId="20577"/>
          <ac:spMkLst>
            <pc:docMk/>
            <pc:sldMk cId="4241958129" sldId="354"/>
            <ac:spMk id="10" creationId="{9703A2BD-3713-EA5B-E1EC-AA4E447C3B5E}"/>
          </ac:spMkLst>
        </pc:spChg>
        <pc:spChg chg="add mod">
          <ac:chgData name="美昊 廖" userId="51ff55319c2c2718" providerId="LiveId" clId="{399F07A6-AB95-0248-92DB-89EE75284501}" dt="2023-05-20T03:26:37.677" v="2980" actId="313"/>
          <ac:spMkLst>
            <pc:docMk/>
            <pc:sldMk cId="4241958129" sldId="354"/>
            <ac:spMk id="11" creationId="{8D02C657-E746-D7A6-9179-D97C7214F368}"/>
          </ac:spMkLst>
        </pc:spChg>
        <pc:spChg chg="add mod">
          <ac:chgData name="美昊 廖" userId="51ff55319c2c2718" providerId="LiveId" clId="{399F07A6-AB95-0248-92DB-89EE75284501}" dt="2023-05-20T05:53:12.942" v="3226" actId="207"/>
          <ac:spMkLst>
            <pc:docMk/>
            <pc:sldMk cId="4241958129" sldId="354"/>
            <ac:spMk id="12" creationId="{1AFFD74F-64F2-AA01-8EA8-B34DADFE96F4}"/>
          </ac:spMkLst>
        </pc:spChg>
        <pc:spChg chg="add mod">
          <ac:chgData name="美昊 廖" userId="51ff55319c2c2718" providerId="LiveId" clId="{399F07A6-AB95-0248-92DB-89EE75284501}" dt="2023-05-20T03:29:17.531" v="3190" actId="20577"/>
          <ac:spMkLst>
            <pc:docMk/>
            <pc:sldMk cId="4241958129" sldId="354"/>
            <ac:spMk id="13" creationId="{49BA29EC-251A-C45D-73DA-EB45D597872E}"/>
          </ac:spMkLst>
        </pc:spChg>
        <pc:spChg chg="add del mod">
          <ac:chgData name="美昊 廖" userId="51ff55319c2c2718" providerId="LiveId" clId="{399F07A6-AB95-0248-92DB-89EE75284501}" dt="2023-05-20T05:53:32.650" v="3228"/>
          <ac:spMkLst>
            <pc:docMk/>
            <pc:sldMk cId="4241958129" sldId="354"/>
            <ac:spMk id="14" creationId="{CE42014B-B7ED-51A1-ADDF-D6682DBDC70C}"/>
          </ac:spMkLst>
        </pc:spChg>
        <pc:spChg chg="mod">
          <ac:chgData name="美昊 廖" userId="51ff55319c2c2718" providerId="LiveId" clId="{399F07A6-AB95-0248-92DB-89EE75284501}" dt="2023-05-20T03:20:47.536" v="2833" actId="1076"/>
          <ac:spMkLst>
            <pc:docMk/>
            <pc:sldMk cId="4241958129" sldId="354"/>
            <ac:spMk id="65" creationId="{FC66F1CB-DEA0-4C92-9BE8-9F2F6F548DAE}"/>
          </ac:spMkLst>
        </pc:spChg>
        <pc:grpChg chg="del mod">
          <ac:chgData name="美昊 廖" userId="51ff55319c2c2718" providerId="LiveId" clId="{399F07A6-AB95-0248-92DB-89EE75284501}" dt="2023-05-20T03:22:09.795" v="2851" actId="478"/>
          <ac:grpSpMkLst>
            <pc:docMk/>
            <pc:sldMk cId="4241958129" sldId="354"/>
            <ac:grpSpMk id="35" creationId="{AD213101-50E8-ABF6-2DF2-699F1EC62C24}"/>
          </ac:grpSpMkLst>
        </pc:grpChg>
        <pc:picChg chg="add mod">
          <ac:chgData name="美昊 廖" userId="51ff55319c2c2718" providerId="LiveId" clId="{399F07A6-AB95-0248-92DB-89EE75284501}" dt="2023-05-20T03:24:06.362" v="2861" actId="1076"/>
          <ac:picMkLst>
            <pc:docMk/>
            <pc:sldMk cId="4241958129" sldId="354"/>
            <ac:picMk id="7" creationId="{F71FFB61-EAD6-3BE7-FBEA-AFC894E18296}"/>
          </ac:picMkLst>
        </pc:picChg>
        <pc:picChg chg="add mod">
          <ac:chgData name="美昊 廖" userId="51ff55319c2c2718" providerId="LiveId" clId="{399F07A6-AB95-0248-92DB-89EE75284501}" dt="2023-05-20T03:25:26.954" v="2864" actId="1076"/>
          <ac:picMkLst>
            <pc:docMk/>
            <pc:sldMk cId="4241958129" sldId="354"/>
            <ac:picMk id="9" creationId="{6047A6A5-C41B-0F24-F6F6-06D64220AB34}"/>
          </ac:picMkLst>
        </pc:picChg>
        <pc:cxnChg chg="mod">
          <ac:chgData name="美昊 廖" userId="51ff55319c2c2718" providerId="LiveId" clId="{399F07A6-AB95-0248-92DB-89EE75284501}" dt="2023-05-20T03:22:09.795" v="2851" actId="478"/>
          <ac:cxnSpMkLst>
            <pc:docMk/>
            <pc:sldMk cId="4241958129" sldId="354"/>
            <ac:cxnSpMk id="51" creationId="{80EE9DC3-0CF5-3DCD-69F8-9129F03E7161}"/>
          </ac:cxnSpMkLst>
        </pc:cxnChg>
        <pc:cxnChg chg="mod">
          <ac:chgData name="美昊 廖" userId="51ff55319c2c2718" providerId="LiveId" clId="{399F07A6-AB95-0248-92DB-89EE75284501}" dt="2023-05-20T03:22:09.795" v="2851" actId="478"/>
          <ac:cxnSpMkLst>
            <pc:docMk/>
            <pc:sldMk cId="4241958129" sldId="354"/>
            <ac:cxnSpMk id="52" creationId="{389025A5-F151-7143-4ECC-07F66D676D1A}"/>
          </ac:cxnSpMkLst>
        </pc:cxnChg>
        <pc:cxnChg chg="mod">
          <ac:chgData name="美昊 廖" userId="51ff55319c2c2718" providerId="LiveId" clId="{399F07A6-AB95-0248-92DB-89EE75284501}" dt="2023-05-20T03:22:09.795" v="2851" actId="478"/>
          <ac:cxnSpMkLst>
            <pc:docMk/>
            <pc:sldMk cId="4241958129" sldId="354"/>
            <ac:cxnSpMk id="53" creationId="{1B219C4F-678F-8BD3-9215-87F5B09ABEF5}"/>
          </ac:cxnSpMkLst>
        </pc:cxnChg>
        <pc:cxnChg chg="mod">
          <ac:chgData name="美昊 廖" userId="51ff55319c2c2718" providerId="LiveId" clId="{399F07A6-AB95-0248-92DB-89EE75284501}" dt="2023-05-20T03:22:09.795" v="2851" actId="478"/>
          <ac:cxnSpMkLst>
            <pc:docMk/>
            <pc:sldMk cId="4241958129" sldId="354"/>
            <ac:cxnSpMk id="54" creationId="{29E776B3-99D8-E389-3EBD-19DD96D5EFDD}"/>
          </ac:cxnSpMkLst>
        </pc:cxnChg>
        <pc:cxnChg chg="mod">
          <ac:chgData name="美昊 廖" userId="51ff55319c2c2718" providerId="LiveId" clId="{399F07A6-AB95-0248-92DB-89EE75284501}" dt="2023-05-20T03:22:09.795" v="2851" actId="478"/>
          <ac:cxnSpMkLst>
            <pc:docMk/>
            <pc:sldMk cId="4241958129" sldId="354"/>
            <ac:cxnSpMk id="55" creationId="{09B1F2AC-DECD-18CD-A075-C549D80E6E3C}"/>
          </ac:cxnSpMkLst>
        </pc:cxnChg>
      </pc:sldChg>
      <pc:sldChg chg="addSp delSp modSp add del mod">
        <pc:chgData name="美昊 廖" userId="51ff55319c2c2718" providerId="LiveId" clId="{399F07A6-AB95-0248-92DB-89EE75284501}" dt="2023-05-20T05:53:40.851" v="3229" actId="2696"/>
        <pc:sldMkLst>
          <pc:docMk/>
          <pc:sldMk cId="513312023" sldId="355"/>
        </pc:sldMkLst>
        <pc:spChg chg="mod">
          <ac:chgData name="美昊 廖" userId="51ff55319c2c2718" providerId="LiveId" clId="{399F07A6-AB95-0248-92DB-89EE75284501}" dt="2023-05-20T03:21:43.285" v="2843"/>
          <ac:spMkLst>
            <pc:docMk/>
            <pc:sldMk cId="513312023" sldId="355"/>
            <ac:spMk id="4" creationId="{8B12BFC1-6106-6A6A-CDB0-48F6C9DC94F2}"/>
          </ac:spMkLst>
        </pc:spChg>
        <pc:spChg chg="mod">
          <ac:chgData name="美昊 廖" userId="51ff55319c2c2718" providerId="LiveId" clId="{399F07A6-AB95-0248-92DB-89EE75284501}" dt="2023-05-20T03:21:43.285" v="2843"/>
          <ac:spMkLst>
            <pc:docMk/>
            <pc:sldMk cId="513312023" sldId="355"/>
            <ac:spMk id="8" creationId="{0348B760-2E9A-ADA5-D6DA-B3F4EDEDFCBE}"/>
          </ac:spMkLst>
        </pc:spChg>
        <pc:spChg chg="mod">
          <ac:chgData name="美昊 廖" userId="51ff55319c2c2718" providerId="LiveId" clId="{399F07A6-AB95-0248-92DB-89EE75284501}" dt="2023-05-20T03:21:43.285" v="2843"/>
          <ac:spMkLst>
            <pc:docMk/>
            <pc:sldMk cId="513312023" sldId="355"/>
            <ac:spMk id="10" creationId="{DCB71C10-7B32-FA4C-41FB-FD2CE801BE5D}"/>
          </ac:spMkLst>
        </pc:spChg>
        <pc:spChg chg="mod">
          <ac:chgData name="美昊 廖" userId="51ff55319c2c2718" providerId="LiveId" clId="{399F07A6-AB95-0248-92DB-89EE75284501}" dt="2023-05-20T03:21:43.285" v="2843"/>
          <ac:spMkLst>
            <pc:docMk/>
            <pc:sldMk cId="513312023" sldId="355"/>
            <ac:spMk id="11" creationId="{E492B14C-47A1-E583-AAF7-957C25128A95}"/>
          </ac:spMkLst>
        </pc:spChg>
        <pc:spChg chg="mod">
          <ac:chgData name="美昊 廖" userId="51ff55319c2c2718" providerId="LiveId" clId="{399F07A6-AB95-0248-92DB-89EE75284501}" dt="2023-05-20T03:21:43.285" v="2843"/>
          <ac:spMkLst>
            <pc:docMk/>
            <pc:sldMk cId="513312023" sldId="355"/>
            <ac:spMk id="12" creationId="{A44FD6D8-09BA-3031-80D2-95FF16BBB2DF}"/>
          </ac:spMkLst>
        </pc:spChg>
        <pc:spChg chg="mod">
          <ac:chgData name="美昊 廖" userId="51ff55319c2c2718" providerId="LiveId" clId="{399F07A6-AB95-0248-92DB-89EE75284501}" dt="2023-05-20T03:21:43.285" v="2843"/>
          <ac:spMkLst>
            <pc:docMk/>
            <pc:sldMk cId="513312023" sldId="355"/>
            <ac:spMk id="14" creationId="{F3A82D50-D5AD-D165-5FCF-533965297B3B}"/>
          </ac:spMkLst>
        </pc:spChg>
        <pc:spChg chg="mod">
          <ac:chgData name="美昊 廖" userId="51ff55319c2c2718" providerId="LiveId" clId="{399F07A6-AB95-0248-92DB-89EE75284501}" dt="2023-05-20T03:21:43.285" v="2843"/>
          <ac:spMkLst>
            <pc:docMk/>
            <pc:sldMk cId="513312023" sldId="355"/>
            <ac:spMk id="15" creationId="{6EB8CAFC-0B4A-64C6-7256-3EF029EC1823}"/>
          </ac:spMkLst>
        </pc:spChg>
        <pc:spChg chg="mod">
          <ac:chgData name="美昊 廖" userId="51ff55319c2c2718" providerId="LiveId" clId="{399F07A6-AB95-0248-92DB-89EE75284501}" dt="2023-05-20T03:21:43.285" v="2843"/>
          <ac:spMkLst>
            <pc:docMk/>
            <pc:sldMk cId="513312023" sldId="355"/>
            <ac:spMk id="16" creationId="{22718531-3AF9-7F53-4B90-065263B3559F}"/>
          </ac:spMkLst>
        </pc:spChg>
        <pc:spChg chg="mod">
          <ac:chgData name="美昊 廖" userId="51ff55319c2c2718" providerId="LiveId" clId="{399F07A6-AB95-0248-92DB-89EE75284501}" dt="2023-05-20T03:21:43.285" v="2843"/>
          <ac:spMkLst>
            <pc:docMk/>
            <pc:sldMk cId="513312023" sldId="355"/>
            <ac:spMk id="26" creationId="{B07541EB-A155-4DE9-F510-44A5E78A5DC4}"/>
          </ac:spMkLst>
        </pc:spChg>
        <pc:spChg chg="mod">
          <ac:chgData name="美昊 廖" userId="51ff55319c2c2718" providerId="LiveId" clId="{399F07A6-AB95-0248-92DB-89EE75284501}" dt="2023-05-20T03:21:43.285" v="2843"/>
          <ac:spMkLst>
            <pc:docMk/>
            <pc:sldMk cId="513312023" sldId="355"/>
            <ac:spMk id="27" creationId="{2A1DB940-859D-400E-6D11-2C951E8B6BC1}"/>
          </ac:spMkLst>
        </pc:spChg>
        <pc:spChg chg="mod">
          <ac:chgData name="美昊 廖" userId="51ff55319c2c2718" providerId="LiveId" clId="{399F07A6-AB95-0248-92DB-89EE75284501}" dt="2023-05-20T03:21:43.285" v="2843"/>
          <ac:spMkLst>
            <pc:docMk/>
            <pc:sldMk cId="513312023" sldId="355"/>
            <ac:spMk id="28" creationId="{9532E885-8273-3EB5-DE34-D7029F7523A4}"/>
          </ac:spMkLst>
        </pc:spChg>
        <pc:spChg chg="mod">
          <ac:chgData name="美昊 廖" userId="51ff55319c2c2718" providerId="LiveId" clId="{399F07A6-AB95-0248-92DB-89EE75284501}" dt="2023-05-20T03:21:43.285" v="2843"/>
          <ac:spMkLst>
            <pc:docMk/>
            <pc:sldMk cId="513312023" sldId="355"/>
            <ac:spMk id="29" creationId="{B070BA63-85A7-A5FD-C431-85B87BE3159C}"/>
          </ac:spMkLst>
        </pc:spChg>
        <pc:spChg chg="mod">
          <ac:chgData name="美昊 廖" userId="51ff55319c2c2718" providerId="LiveId" clId="{399F07A6-AB95-0248-92DB-89EE75284501}" dt="2023-05-20T03:21:43.285" v="2843"/>
          <ac:spMkLst>
            <pc:docMk/>
            <pc:sldMk cId="513312023" sldId="355"/>
            <ac:spMk id="30" creationId="{8D10E97C-9D9B-9A61-AF0C-4A1B20723C5B}"/>
          </ac:spMkLst>
        </pc:spChg>
        <pc:spChg chg="mod">
          <ac:chgData name="美昊 廖" userId="51ff55319c2c2718" providerId="LiveId" clId="{399F07A6-AB95-0248-92DB-89EE75284501}" dt="2023-05-20T03:21:43.285" v="2843"/>
          <ac:spMkLst>
            <pc:docMk/>
            <pc:sldMk cId="513312023" sldId="355"/>
            <ac:spMk id="31" creationId="{8C311D7A-E8B1-5591-7305-912250AFA398}"/>
          </ac:spMkLst>
        </pc:spChg>
        <pc:spChg chg="mod">
          <ac:chgData name="美昊 廖" userId="51ff55319c2c2718" providerId="LiveId" clId="{399F07A6-AB95-0248-92DB-89EE75284501}" dt="2023-05-20T03:21:43.285" v="2843"/>
          <ac:spMkLst>
            <pc:docMk/>
            <pc:sldMk cId="513312023" sldId="355"/>
            <ac:spMk id="32" creationId="{C74B1F07-F7C4-F905-315B-69079D395534}"/>
          </ac:spMkLst>
        </pc:spChg>
        <pc:spChg chg="mod">
          <ac:chgData name="美昊 廖" userId="51ff55319c2c2718" providerId="LiveId" clId="{399F07A6-AB95-0248-92DB-89EE75284501}" dt="2023-05-20T03:21:43.285" v="2843"/>
          <ac:spMkLst>
            <pc:docMk/>
            <pc:sldMk cId="513312023" sldId="355"/>
            <ac:spMk id="33" creationId="{8DFD5941-D2EE-940C-69EB-17EBAF82D50A}"/>
          </ac:spMkLst>
        </pc:spChg>
        <pc:spChg chg="mod">
          <ac:chgData name="美昊 廖" userId="51ff55319c2c2718" providerId="LiveId" clId="{399F07A6-AB95-0248-92DB-89EE75284501}" dt="2023-05-20T03:21:43.285" v="2843"/>
          <ac:spMkLst>
            <pc:docMk/>
            <pc:sldMk cId="513312023" sldId="355"/>
            <ac:spMk id="34" creationId="{DD82CEB0-2470-8F1C-30D3-06C39F2545DE}"/>
          </ac:spMkLst>
        </pc:spChg>
        <pc:spChg chg="mod">
          <ac:chgData name="美昊 廖" userId="51ff55319c2c2718" providerId="LiveId" clId="{399F07A6-AB95-0248-92DB-89EE75284501}" dt="2023-05-20T03:21:43.285" v="2843"/>
          <ac:spMkLst>
            <pc:docMk/>
            <pc:sldMk cId="513312023" sldId="355"/>
            <ac:spMk id="67" creationId="{B9A6B029-6AE9-4B32-7A8F-A2EEA857DE07}"/>
          </ac:spMkLst>
        </pc:spChg>
        <pc:spChg chg="mod">
          <ac:chgData name="美昊 廖" userId="51ff55319c2c2718" providerId="LiveId" clId="{399F07A6-AB95-0248-92DB-89EE75284501}" dt="2023-05-20T03:21:43.285" v="2843"/>
          <ac:spMkLst>
            <pc:docMk/>
            <pc:sldMk cId="513312023" sldId="355"/>
            <ac:spMk id="68" creationId="{C0F9E972-1D4A-335D-F5A4-8BF5B8107DFC}"/>
          </ac:spMkLst>
        </pc:spChg>
        <pc:spChg chg="mod">
          <ac:chgData name="美昊 廖" userId="51ff55319c2c2718" providerId="LiveId" clId="{399F07A6-AB95-0248-92DB-89EE75284501}" dt="2023-05-20T03:21:43.285" v="2843"/>
          <ac:spMkLst>
            <pc:docMk/>
            <pc:sldMk cId="513312023" sldId="355"/>
            <ac:spMk id="69" creationId="{8E382C9A-5DDE-091C-54FE-10138C7A94A9}"/>
          </ac:spMkLst>
        </pc:spChg>
        <pc:spChg chg="mod">
          <ac:chgData name="美昊 廖" userId="51ff55319c2c2718" providerId="LiveId" clId="{399F07A6-AB95-0248-92DB-89EE75284501}" dt="2023-05-20T03:21:43.285" v="2843"/>
          <ac:spMkLst>
            <pc:docMk/>
            <pc:sldMk cId="513312023" sldId="355"/>
            <ac:spMk id="71" creationId="{7AF78990-FA41-60F6-62BC-CCCE4F5E1223}"/>
          </ac:spMkLst>
        </pc:spChg>
        <pc:spChg chg="mod">
          <ac:chgData name="美昊 廖" userId="51ff55319c2c2718" providerId="LiveId" clId="{399F07A6-AB95-0248-92DB-89EE75284501}" dt="2023-05-20T03:21:43.285" v="2843"/>
          <ac:spMkLst>
            <pc:docMk/>
            <pc:sldMk cId="513312023" sldId="355"/>
            <ac:spMk id="72" creationId="{1A02DB2C-FE9C-36A7-6D3B-D6E084B395F0}"/>
          </ac:spMkLst>
        </pc:spChg>
        <pc:spChg chg="mod">
          <ac:chgData name="美昊 廖" userId="51ff55319c2c2718" providerId="LiveId" clId="{399F07A6-AB95-0248-92DB-89EE75284501}" dt="2023-05-20T03:21:43.285" v="2843"/>
          <ac:spMkLst>
            <pc:docMk/>
            <pc:sldMk cId="513312023" sldId="355"/>
            <ac:spMk id="73" creationId="{237D5DF2-19CF-3C3A-DCB2-33C3EC01B3AB}"/>
          </ac:spMkLst>
        </pc:spChg>
        <pc:spChg chg="mod">
          <ac:chgData name="美昊 廖" userId="51ff55319c2c2718" providerId="LiveId" clId="{399F07A6-AB95-0248-92DB-89EE75284501}" dt="2023-05-20T03:21:43.285" v="2843"/>
          <ac:spMkLst>
            <pc:docMk/>
            <pc:sldMk cId="513312023" sldId="355"/>
            <ac:spMk id="83" creationId="{DA82DBFA-CA40-FA27-B2B9-4887E833070B}"/>
          </ac:spMkLst>
        </pc:spChg>
        <pc:spChg chg="mod">
          <ac:chgData name="美昊 廖" userId="51ff55319c2c2718" providerId="LiveId" clId="{399F07A6-AB95-0248-92DB-89EE75284501}" dt="2023-05-20T03:21:43.285" v="2843"/>
          <ac:spMkLst>
            <pc:docMk/>
            <pc:sldMk cId="513312023" sldId="355"/>
            <ac:spMk id="84" creationId="{894FF79E-6EF5-AF8E-2409-843A155D2726}"/>
          </ac:spMkLst>
        </pc:spChg>
        <pc:spChg chg="mod">
          <ac:chgData name="美昊 廖" userId="51ff55319c2c2718" providerId="LiveId" clId="{399F07A6-AB95-0248-92DB-89EE75284501}" dt="2023-05-20T03:21:43.285" v="2843"/>
          <ac:spMkLst>
            <pc:docMk/>
            <pc:sldMk cId="513312023" sldId="355"/>
            <ac:spMk id="85" creationId="{C3D2B020-C688-C23C-E1DC-6EF95C6F51FF}"/>
          </ac:spMkLst>
        </pc:spChg>
        <pc:spChg chg="mod">
          <ac:chgData name="美昊 廖" userId="51ff55319c2c2718" providerId="LiveId" clId="{399F07A6-AB95-0248-92DB-89EE75284501}" dt="2023-05-20T03:21:43.285" v="2843"/>
          <ac:spMkLst>
            <pc:docMk/>
            <pc:sldMk cId="513312023" sldId="355"/>
            <ac:spMk id="86" creationId="{CFA9016D-F69E-9255-1D67-99234355CA4F}"/>
          </ac:spMkLst>
        </pc:spChg>
        <pc:spChg chg="mod">
          <ac:chgData name="美昊 廖" userId="51ff55319c2c2718" providerId="LiveId" clId="{399F07A6-AB95-0248-92DB-89EE75284501}" dt="2023-05-20T03:21:43.285" v="2843"/>
          <ac:spMkLst>
            <pc:docMk/>
            <pc:sldMk cId="513312023" sldId="355"/>
            <ac:spMk id="87" creationId="{6A2943A3-1C76-ED2B-3A15-BFE5FB2B55D4}"/>
          </ac:spMkLst>
        </pc:spChg>
        <pc:spChg chg="mod">
          <ac:chgData name="美昊 廖" userId="51ff55319c2c2718" providerId="LiveId" clId="{399F07A6-AB95-0248-92DB-89EE75284501}" dt="2023-05-20T03:21:43.285" v="2843"/>
          <ac:spMkLst>
            <pc:docMk/>
            <pc:sldMk cId="513312023" sldId="355"/>
            <ac:spMk id="88" creationId="{3B5742C3-F59E-D79A-5DE2-12899DD9F901}"/>
          </ac:spMkLst>
        </pc:spChg>
        <pc:spChg chg="mod">
          <ac:chgData name="美昊 廖" userId="51ff55319c2c2718" providerId="LiveId" clId="{399F07A6-AB95-0248-92DB-89EE75284501}" dt="2023-05-20T03:21:43.285" v="2843"/>
          <ac:spMkLst>
            <pc:docMk/>
            <pc:sldMk cId="513312023" sldId="355"/>
            <ac:spMk id="89" creationId="{E5F84F10-1BCD-715D-E76B-F2C9C5289CE0}"/>
          </ac:spMkLst>
        </pc:spChg>
        <pc:spChg chg="mod">
          <ac:chgData name="美昊 廖" userId="51ff55319c2c2718" providerId="LiveId" clId="{399F07A6-AB95-0248-92DB-89EE75284501}" dt="2023-05-20T03:21:43.285" v="2843"/>
          <ac:spMkLst>
            <pc:docMk/>
            <pc:sldMk cId="513312023" sldId="355"/>
            <ac:spMk id="90" creationId="{09CD9DB2-A062-8A70-DC35-AB2AD7C20FE3}"/>
          </ac:spMkLst>
        </pc:spChg>
        <pc:spChg chg="mod">
          <ac:chgData name="美昊 廖" userId="51ff55319c2c2718" providerId="LiveId" clId="{399F07A6-AB95-0248-92DB-89EE75284501}" dt="2023-05-20T03:21:43.285" v="2843"/>
          <ac:spMkLst>
            <pc:docMk/>
            <pc:sldMk cId="513312023" sldId="355"/>
            <ac:spMk id="91" creationId="{2728576A-2BDF-5467-6325-F67EBF9DD429}"/>
          </ac:spMkLst>
        </pc:spChg>
        <pc:spChg chg="mod">
          <ac:chgData name="美昊 廖" userId="51ff55319c2c2718" providerId="LiveId" clId="{399F07A6-AB95-0248-92DB-89EE75284501}" dt="2023-05-20T03:21:43.285" v="2843"/>
          <ac:spMkLst>
            <pc:docMk/>
            <pc:sldMk cId="513312023" sldId="355"/>
            <ac:spMk id="93" creationId="{A742C390-A88F-689D-E448-E73C811281E0}"/>
          </ac:spMkLst>
        </pc:spChg>
        <pc:spChg chg="mod">
          <ac:chgData name="美昊 廖" userId="51ff55319c2c2718" providerId="LiveId" clId="{399F07A6-AB95-0248-92DB-89EE75284501}" dt="2023-05-20T03:21:43.285" v="2843"/>
          <ac:spMkLst>
            <pc:docMk/>
            <pc:sldMk cId="513312023" sldId="355"/>
            <ac:spMk id="94" creationId="{CA6A9B26-2941-D15C-A364-DB6DD30C2850}"/>
          </ac:spMkLst>
        </pc:spChg>
        <pc:spChg chg="mod">
          <ac:chgData name="美昊 廖" userId="51ff55319c2c2718" providerId="LiveId" clId="{399F07A6-AB95-0248-92DB-89EE75284501}" dt="2023-05-20T03:21:43.285" v="2843"/>
          <ac:spMkLst>
            <pc:docMk/>
            <pc:sldMk cId="513312023" sldId="355"/>
            <ac:spMk id="95" creationId="{8783886E-8287-8E8F-69B9-A8D10F55BCE5}"/>
          </ac:spMkLst>
        </pc:spChg>
        <pc:spChg chg="mod">
          <ac:chgData name="美昊 廖" userId="51ff55319c2c2718" providerId="LiveId" clId="{399F07A6-AB95-0248-92DB-89EE75284501}" dt="2023-05-20T03:21:43.285" v="2843"/>
          <ac:spMkLst>
            <pc:docMk/>
            <pc:sldMk cId="513312023" sldId="355"/>
            <ac:spMk id="97" creationId="{E40AB2B6-09C4-26D7-5FBD-748225CC02C2}"/>
          </ac:spMkLst>
        </pc:spChg>
        <pc:spChg chg="mod">
          <ac:chgData name="美昊 廖" userId="51ff55319c2c2718" providerId="LiveId" clId="{399F07A6-AB95-0248-92DB-89EE75284501}" dt="2023-05-20T03:21:43.285" v="2843"/>
          <ac:spMkLst>
            <pc:docMk/>
            <pc:sldMk cId="513312023" sldId="355"/>
            <ac:spMk id="98" creationId="{019F7C75-23AD-E6B1-880A-8D381F7EF000}"/>
          </ac:spMkLst>
        </pc:spChg>
        <pc:spChg chg="mod">
          <ac:chgData name="美昊 廖" userId="51ff55319c2c2718" providerId="LiveId" clId="{399F07A6-AB95-0248-92DB-89EE75284501}" dt="2023-05-20T03:21:43.285" v="2843"/>
          <ac:spMkLst>
            <pc:docMk/>
            <pc:sldMk cId="513312023" sldId="355"/>
            <ac:spMk id="99" creationId="{062C3F88-603A-1684-0653-96304A28C50D}"/>
          </ac:spMkLst>
        </pc:spChg>
        <pc:spChg chg="mod">
          <ac:chgData name="美昊 廖" userId="51ff55319c2c2718" providerId="LiveId" clId="{399F07A6-AB95-0248-92DB-89EE75284501}" dt="2023-05-20T03:21:43.285" v="2843"/>
          <ac:spMkLst>
            <pc:docMk/>
            <pc:sldMk cId="513312023" sldId="355"/>
            <ac:spMk id="109" creationId="{E90C7385-FE75-2CE0-EF47-63668E8F041B}"/>
          </ac:spMkLst>
        </pc:spChg>
        <pc:spChg chg="mod">
          <ac:chgData name="美昊 廖" userId="51ff55319c2c2718" providerId="LiveId" clId="{399F07A6-AB95-0248-92DB-89EE75284501}" dt="2023-05-20T03:21:43.285" v="2843"/>
          <ac:spMkLst>
            <pc:docMk/>
            <pc:sldMk cId="513312023" sldId="355"/>
            <ac:spMk id="110" creationId="{8BE91EA9-AB4D-A9EB-9911-187BAA408865}"/>
          </ac:spMkLst>
        </pc:spChg>
        <pc:spChg chg="mod">
          <ac:chgData name="美昊 廖" userId="51ff55319c2c2718" providerId="LiveId" clId="{399F07A6-AB95-0248-92DB-89EE75284501}" dt="2023-05-20T03:21:43.285" v="2843"/>
          <ac:spMkLst>
            <pc:docMk/>
            <pc:sldMk cId="513312023" sldId="355"/>
            <ac:spMk id="111" creationId="{A35F2248-BD4A-9660-EDB6-5373D3D52AF4}"/>
          </ac:spMkLst>
        </pc:spChg>
        <pc:spChg chg="mod">
          <ac:chgData name="美昊 廖" userId="51ff55319c2c2718" providerId="LiveId" clId="{399F07A6-AB95-0248-92DB-89EE75284501}" dt="2023-05-20T03:21:43.285" v="2843"/>
          <ac:spMkLst>
            <pc:docMk/>
            <pc:sldMk cId="513312023" sldId="355"/>
            <ac:spMk id="112" creationId="{DAF44D70-368E-4D10-FE0C-FFBA826BEC86}"/>
          </ac:spMkLst>
        </pc:spChg>
        <pc:spChg chg="mod">
          <ac:chgData name="美昊 廖" userId="51ff55319c2c2718" providerId="LiveId" clId="{399F07A6-AB95-0248-92DB-89EE75284501}" dt="2023-05-20T03:21:43.285" v="2843"/>
          <ac:spMkLst>
            <pc:docMk/>
            <pc:sldMk cId="513312023" sldId="355"/>
            <ac:spMk id="113" creationId="{D1F5ABD4-0D7B-2140-8871-3AC68A26733E}"/>
          </ac:spMkLst>
        </pc:spChg>
        <pc:spChg chg="mod">
          <ac:chgData name="美昊 廖" userId="51ff55319c2c2718" providerId="LiveId" clId="{399F07A6-AB95-0248-92DB-89EE75284501}" dt="2023-05-20T03:21:43.285" v="2843"/>
          <ac:spMkLst>
            <pc:docMk/>
            <pc:sldMk cId="513312023" sldId="355"/>
            <ac:spMk id="114" creationId="{F7DD72B1-7F8F-3CB0-F12E-B0E791E8FB0A}"/>
          </ac:spMkLst>
        </pc:spChg>
        <pc:spChg chg="mod">
          <ac:chgData name="美昊 廖" userId="51ff55319c2c2718" providerId="LiveId" clId="{399F07A6-AB95-0248-92DB-89EE75284501}" dt="2023-05-20T03:21:43.285" v="2843"/>
          <ac:spMkLst>
            <pc:docMk/>
            <pc:sldMk cId="513312023" sldId="355"/>
            <ac:spMk id="115" creationId="{ACA52088-2822-52F4-E7B4-57022985E4B5}"/>
          </ac:spMkLst>
        </pc:spChg>
        <pc:spChg chg="mod">
          <ac:chgData name="美昊 廖" userId="51ff55319c2c2718" providerId="LiveId" clId="{399F07A6-AB95-0248-92DB-89EE75284501}" dt="2023-05-20T03:21:43.285" v="2843"/>
          <ac:spMkLst>
            <pc:docMk/>
            <pc:sldMk cId="513312023" sldId="355"/>
            <ac:spMk id="116" creationId="{B090E700-B0A6-E99A-534B-E850A59E32DF}"/>
          </ac:spMkLst>
        </pc:spChg>
        <pc:grpChg chg="add del mod">
          <ac:chgData name="美昊 廖" userId="51ff55319c2c2718" providerId="LiveId" clId="{399F07A6-AB95-0248-92DB-89EE75284501}" dt="2023-05-20T03:22:03.494" v="2850"/>
          <ac:grpSpMkLst>
            <pc:docMk/>
            <pc:sldMk cId="513312023" sldId="355"/>
            <ac:grpSpMk id="2" creationId="{1AEA52A3-D003-249D-85D2-6AE1ADAD4D9C}"/>
          </ac:grpSpMkLst>
        </pc:grpChg>
        <pc:grpChg chg="mod">
          <ac:chgData name="美昊 廖" userId="51ff55319c2c2718" providerId="LiveId" clId="{399F07A6-AB95-0248-92DB-89EE75284501}" dt="2023-05-20T03:21:43.285" v="2843"/>
          <ac:grpSpMkLst>
            <pc:docMk/>
            <pc:sldMk cId="513312023" sldId="355"/>
            <ac:grpSpMk id="3" creationId="{3C1A72A6-28B7-5052-3AD1-5D0B88668D9A}"/>
          </ac:grpSpMkLst>
        </pc:grpChg>
        <pc:grpChg chg="mod">
          <ac:chgData name="美昊 廖" userId="51ff55319c2c2718" providerId="LiveId" clId="{399F07A6-AB95-0248-92DB-89EE75284501}" dt="2023-05-20T03:21:43.285" v="2843"/>
          <ac:grpSpMkLst>
            <pc:docMk/>
            <pc:sldMk cId="513312023" sldId="355"/>
            <ac:grpSpMk id="5" creationId="{291158D7-AA6E-E6C9-D9A0-4B1CDC938139}"/>
          </ac:grpSpMkLst>
        </pc:grpChg>
        <pc:grpChg chg="mod">
          <ac:chgData name="美昊 廖" userId="51ff55319c2c2718" providerId="LiveId" clId="{399F07A6-AB95-0248-92DB-89EE75284501}" dt="2023-05-20T03:21:43.285" v="2843"/>
          <ac:grpSpMkLst>
            <pc:docMk/>
            <pc:sldMk cId="513312023" sldId="355"/>
            <ac:grpSpMk id="6" creationId="{64D28F68-6B69-8D2A-241B-C20E5D5C9F9E}"/>
          </ac:grpSpMkLst>
        </pc:grpChg>
        <pc:grpChg chg="mod">
          <ac:chgData name="美昊 廖" userId="51ff55319c2c2718" providerId="LiveId" clId="{399F07A6-AB95-0248-92DB-89EE75284501}" dt="2023-05-20T03:21:43.285" v="2843"/>
          <ac:grpSpMkLst>
            <pc:docMk/>
            <pc:sldMk cId="513312023" sldId="355"/>
            <ac:grpSpMk id="7" creationId="{6288933F-4C05-2EBF-6874-7EE914F85D07}"/>
          </ac:grpSpMkLst>
        </pc:grpChg>
        <pc:grpChg chg="mod">
          <ac:chgData name="美昊 廖" userId="51ff55319c2c2718" providerId="LiveId" clId="{399F07A6-AB95-0248-92DB-89EE75284501}" dt="2023-05-20T03:21:43.285" v="2843"/>
          <ac:grpSpMkLst>
            <pc:docMk/>
            <pc:sldMk cId="513312023" sldId="355"/>
            <ac:grpSpMk id="9" creationId="{562F8CA1-FD31-F48B-22A3-B3A9D50033D4}"/>
          </ac:grpSpMkLst>
        </pc:grpChg>
        <pc:grpChg chg="mod">
          <ac:chgData name="美昊 廖" userId="51ff55319c2c2718" providerId="LiveId" clId="{399F07A6-AB95-0248-92DB-89EE75284501}" dt="2023-05-20T03:21:43.285" v="2843"/>
          <ac:grpSpMkLst>
            <pc:docMk/>
            <pc:sldMk cId="513312023" sldId="355"/>
            <ac:grpSpMk id="13" creationId="{51F6B8D8-73FE-F137-23F8-50C31407D584}"/>
          </ac:grpSpMkLst>
        </pc:grpChg>
        <pc:grpChg chg="mod">
          <ac:chgData name="美昊 廖" userId="51ff55319c2c2718" providerId="LiveId" clId="{399F07A6-AB95-0248-92DB-89EE75284501}" dt="2023-05-20T03:21:43.285" v="2843"/>
          <ac:grpSpMkLst>
            <pc:docMk/>
            <pc:sldMk cId="513312023" sldId="355"/>
            <ac:grpSpMk id="17" creationId="{4BFE83EE-54C2-E583-3DA6-E7CCE026AE92}"/>
          </ac:grpSpMkLst>
        </pc:grpChg>
        <pc:grpChg chg="mod">
          <ac:chgData name="美昊 廖" userId="51ff55319c2c2718" providerId="LiveId" clId="{399F07A6-AB95-0248-92DB-89EE75284501}" dt="2023-05-20T03:21:43.285" v="2843"/>
          <ac:grpSpMkLst>
            <pc:docMk/>
            <pc:sldMk cId="513312023" sldId="355"/>
            <ac:grpSpMk id="18" creationId="{47AAD203-9BA7-86F7-FD40-9D72377F0FF4}"/>
          </ac:grpSpMkLst>
        </pc:grpChg>
        <pc:grpChg chg="mod">
          <ac:chgData name="美昊 廖" userId="51ff55319c2c2718" providerId="LiveId" clId="{399F07A6-AB95-0248-92DB-89EE75284501}" dt="2023-05-20T03:21:43.285" v="2843"/>
          <ac:grpSpMkLst>
            <pc:docMk/>
            <pc:sldMk cId="513312023" sldId="355"/>
            <ac:grpSpMk id="19" creationId="{D56395D1-70A0-6E97-97A0-57A35B54A141}"/>
          </ac:grpSpMkLst>
        </pc:grpChg>
        <pc:grpChg chg="mod">
          <ac:chgData name="美昊 廖" userId="51ff55319c2c2718" providerId="LiveId" clId="{399F07A6-AB95-0248-92DB-89EE75284501}" dt="2023-05-20T03:21:43.285" v="2843"/>
          <ac:grpSpMkLst>
            <pc:docMk/>
            <pc:sldMk cId="513312023" sldId="355"/>
            <ac:grpSpMk id="20" creationId="{421E2B31-8220-4FDE-A8BD-C75C72C28E0B}"/>
          </ac:grpSpMkLst>
        </pc:grpChg>
        <pc:grpChg chg="del">
          <ac:chgData name="美昊 廖" userId="51ff55319c2c2718" providerId="LiveId" clId="{399F07A6-AB95-0248-92DB-89EE75284501}" dt="2023-05-20T03:21:34.517" v="2840" actId="478"/>
          <ac:grpSpMkLst>
            <pc:docMk/>
            <pc:sldMk cId="513312023" sldId="355"/>
            <ac:grpSpMk id="35" creationId="{AD213101-50E8-ABF6-2DF2-699F1EC62C24}"/>
          </ac:grpSpMkLst>
        </pc:grpChg>
        <pc:grpChg chg="mod">
          <ac:chgData name="美昊 廖" userId="51ff55319c2c2718" providerId="LiveId" clId="{399F07A6-AB95-0248-92DB-89EE75284501}" dt="2023-05-20T03:21:43.285" v="2843"/>
          <ac:grpSpMkLst>
            <pc:docMk/>
            <pc:sldMk cId="513312023" sldId="355"/>
            <ac:grpSpMk id="64" creationId="{6212F38D-17CF-23F9-13F4-8B5A4B9664BC}"/>
          </ac:grpSpMkLst>
        </pc:grpChg>
        <pc:grpChg chg="mod">
          <ac:chgData name="美昊 廖" userId="51ff55319c2c2718" providerId="LiveId" clId="{399F07A6-AB95-0248-92DB-89EE75284501}" dt="2023-05-20T03:21:43.285" v="2843"/>
          <ac:grpSpMkLst>
            <pc:docMk/>
            <pc:sldMk cId="513312023" sldId="355"/>
            <ac:grpSpMk id="70" creationId="{5BD796D9-28E3-E643-48A8-EB20B1F20C93}"/>
          </ac:grpSpMkLst>
        </pc:grpChg>
        <pc:grpChg chg="mod">
          <ac:chgData name="美昊 廖" userId="51ff55319c2c2718" providerId="LiveId" clId="{399F07A6-AB95-0248-92DB-89EE75284501}" dt="2023-05-20T03:21:43.285" v="2843"/>
          <ac:grpSpMkLst>
            <pc:docMk/>
            <pc:sldMk cId="513312023" sldId="355"/>
            <ac:grpSpMk id="74" creationId="{43D4C554-F2A3-D176-A6E0-7282FC90C273}"/>
          </ac:grpSpMkLst>
        </pc:grpChg>
        <pc:grpChg chg="mod">
          <ac:chgData name="美昊 廖" userId="51ff55319c2c2718" providerId="LiveId" clId="{399F07A6-AB95-0248-92DB-89EE75284501}" dt="2023-05-20T03:21:43.285" v="2843"/>
          <ac:grpSpMkLst>
            <pc:docMk/>
            <pc:sldMk cId="513312023" sldId="355"/>
            <ac:grpSpMk id="75" creationId="{EB77AA7A-B1E4-F84D-20D5-C5AC67E70554}"/>
          </ac:grpSpMkLst>
        </pc:grpChg>
        <pc:grpChg chg="mod">
          <ac:chgData name="美昊 廖" userId="51ff55319c2c2718" providerId="LiveId" clId="{399F07A6-AB95-0248-92DB-89EE75284501}" dt="2023-05-20T03:21:43.285" v="2843"/>
          <ac:grpSpMkLst>
            <pc:docMk/>
            <pc:sldMk cId="513312023" sldId="355"/>
            <ac:grpSpMk id="76" creationId="{4995BDF4-D581-8899-4C0C-797830132369}"/>
          </ac:grpSpMkLst>
        </pc:grpChg>
        <pc:grpChg chg="mod">
          <ac:chgData name="美昊 廖" userId="51ff55319c2c2718" providerId="LiveId" clId="{399F07A6-AB95-0248-92DB-89EE75284501}" dt="2023-05-20T03:21:43.285" v="2843"/>
          <ac:grpSpMkLst>
            <pc:docMk/>
            <pc:sldMk cId="513312023" sldId="355"/>
            <ac:grpSpMk id="77" creationId="{D499141C-7086-9DA6-E06B-20A4B97925BE}"/>
          </ac:grpSpMkLst>
        </pc:grpChg>
        <pc:grpChg chg="mod">
          <ac:chgData name="美昊 廖" userId="51ff55319c2c2718" providerId="LiveId" clId="{399F07A6-AB95-0248-92DB-89EE75284501}" dt="2023-05-20T03:21:43.285" v="2843"/>
          <ac:grpSpMkLst>
            <pc:docMk/>
            <pc:sldMk cId="513312023" sldId="355"/>
            <ac:grpSpMk id="92" creationId="{967FC7D6-EF4B-9736-AD18-BAC8525F549F}"/>
          </ac:grpSpMkLst>
        </pc:grpChg>
        <pc:grpChg chg="mod">
          <ac:chgData name="美昊 廖" userId="51ff55319c2c2718" providerId="LiveId" clId="{399F07A6-AB95-0248-92DB-89EE75284501}" dt="2023-05-20T03:21:43.285" v="2843"/>
          <ac:grpSpMkLst>
            <pc:docMk/>
            <pc:sldMk cId="513312023" sldId="355"/>
            <ac:grpSpMk id="96" creationId="{D6FE9762-80E7-16B3-895A-509BD96D90F3}"/>
          </ac:grpSpMkLst>
        </pc:grpChg>
        <pc:grpChg chg="mod">
          <ac:chgData name="美昊 廖" userId="51ff55319c2c2718" providerId="LiveId" clId="{399F07A6-AB95-0248-92DB-89EE75284501}" dt="2023-05-20T03:21:43.285" v="2843"/>
          <ac:grpSpMkLst>
            <pc:docMk/>
            <pc:sldMk cId="513312023" sldId="355"/>
            <ac:grpSpMk id="100" creationId="{3B862E36-05C6-4B2A-CC07-D1A08BC8D99F}"/>
          </ac:grpSpMkLst>
        </pc:grpChg>
        <pc:grpChg chg="mod">
          <ac:chgData name="美昊 廖" userId="51ff55319c2c2718" providerId="LiveId" clId="{399F07A6-AB95-0248-92DB-89EE75284501}" dt="2023-05-20T03:21:43.285" v="2843"/>
          <ac:grpSpMkLst>
            <pc:docMk/>
            <pc:sldMk cId="513312023" sldId="355"/>
            <ac:grpSpMk id="101" creationId="{0A0A9D31-71F4-3E6A-DEF2-E638008C07BA}"/>
          </ac:grpSpMkLst>
        </pc:grpChg>
        <pc:grpChg chg="mod">
          <ac:chgData name="美昊 廖" userId="51ff55319c2c2718" providerId="LiveId" clId="{399F07A6-AB95-0248-92DB-89EE75284501}" dt="2023-05-20T03:21:43.285" v="2843"/>
          <ac:grpSpMkLst>
            <pc:docMk/>
            <pc:sldMk cId="513312023" sldId="355"/>
            <ac:grpSpMk id="102" creationId="{0C3FF43E-C732-8481-586E-778ED08C194D}"/>
          </ac:grpSpMkLst>
        </pc:grpChg>
        <pc:grpChg chg="mod">
          <ac:chgData name="美昊 廖" userId="51ff55319c2c2718" providerId="LiveId" clId="{399F07A6-AB95-0248-92DB-89EE75284501}" dt="2023-05-20T03:21:43.285" v="2843"/>
          <ac:grpSpMkLst>
            <pc:docMk/>
            <pc:sldMk cId="513312023" sldId="355"/>
            <ac:grpSpMk id="103" creationId="{DB3FC18C-6F2C-A073-49B7-A6CD689E7595}"/>
          </ac:grpSpMkLst>
        </pc:grpChg>
        <pc:cxnChg chg="mod">
          <ac:chgData name="美昊 廖" userId="51ff55319c2c2718" providerId="LiveId" clId="{399F07A6-AB95-0248-92DB-89EE75284501}" dt="2023-05-20T03:21:43.285" v="2843"/>
          <ac:cxnSpMkLst>
            <pc:docMk/>
            <pc:sldMk cId="513312023" sldId="355"/>
            <ac:cxnSpMk id="21" creationId="{154A9480-DD9C-30D3-92C2-5D83922E372F}"/>
          </ac:cxnSpMkLst>
        </pc:cxnChg>
        <pc:cxnChg chg="mod">
          <ac:chgData name="美昊 廖" userId="51ff55319c2c2718" providerId="LiveId" clId="{399F07A6-AB95-0248-92DB-89EE75284501}" dt="2023-05-20T03:21:43.285" v="2843"/>
          <ac:cxnSpMkLst>
            <pc:docMk/>
            <pc:sldMk cId="513312023" sldId="355"/>
            <ac:cxnSpMk id="22" creationId="{444DAB65-BEA1-F7A5-8DBA-E0CE9CDCFBBF}"/>
          </ac:cxnSpMkLst>
        </pc:cxnChg>
        <pc:cxnChg chg="mod">
          <ac:chgData name="美昊 廖" userId="51ff55319c2c2718" providerId="LiveId" clId="{399F07A6-AB95-0248-92DB-89EE75284501}" dt="2023-05-20T03:21:43.285" v="2843"/>
          <ac:cxnSpMkLst>
            <pc:docMk/>
            <pc:sldMk cId="513312023" sldId="355"/>
            <ac:cxnSpMk id="23" creationId="{A146CF1E-0F30-871F-3F9B-77E32458FEDD}"/>
          </ac:cxnSpMkLst>
        </pc:cxnChg>
        <pc:cxnChg chg="mod">
          <ac:chgData name="美昊 廖" userId="51ff55319c2c2718" providerId="LiveId" clId="{399F07A6-AB95-0248-92DB-89EE75284501}" dt="2023-05-20T03:21:43.285" v="2843"/>
          <ac:cxnSpMkLst>
            <pc:docMk/>
            <pc:sldMk cId="513312023" sldId="355"/>
            <ac:cxnSpMk id="24" creationId="{E4951204-0BD5-BC74-6883-8E42451ECD61}"/>
          </ac:cxnSpMkLst>
        </pc:cxnChg>
        <pc:cxnChg chg="mod">
          <ac:chgData name="美昊 廖" userId="51ff55319c2c2718" providerId="LiveId" clId="{399F07A6-AB95-0248-92DB-89EE75284501}" dt="2023-05-20T03:21:43.285" v="2843"/>
          <ac:cxnSpMkLst>
            <pc:docMk/>
            <pc:sldMk cId="513312023" sldId="355"/>
            <ac:cxnSpMk id="25" creationId="{2FFAF81E-6313-0674-82B3-5A749787CA2A}"/>
          </ac:cxnSpMkLst>
        </pc:cxnChg>
        <pc:cxnChg chg="mod">
          <ac:chgData name="美昊 廖" userId="51ff55319c2c2718" providerId="LiveId" clId="{399F07A6-AB95-0248-92DB-89EE75284501}" dt="2023-05-20T03:21:34.517" v="2840" actId="478"/>
          <ac:cxnSpMkLst>
            <pc:docMk/>
            <pc:sldMk cId="513312023" sldId="355"/>
            <ac:cxnSpMk id="51" creationId="{80EE9DC3-0CF5-3DCD-69F8-9129F03E7161}"/>
          </ac:cxnSpMkLst>
        </pc:cxnChg>
        <pc:cxnChg chg="mod">
          <ac:chgData name="美昊 廖" userId="51ff55319c2c2718" providerId="LiveId" clId="{399F07A6-AB95-0248-92DB-89EE75284501}" dt="2023-05-20T03:21:34.517" v="2840" actId="478"/>
          <ac:cxnSpMkLst>
            <pc:docMk/>
            <pc:sldMk cId="513312023" sldId="355"/>
            <ac:cxnSpMk id="52" creationId="{389025A5-F151-7143-4ECC-07F66D676D1A}"/>
          </ac:cxnSpMkLst>
        </pc:cxnChg>
        <pc:cxnChg chg="mod">
          <ac:chgData name="美昊 廖" userId="51ff55319c2c2718" providerId="LiveId" clId="{399F07A6-AB95-0248-92DB-89EE75284501}" dt="2023-05-20T03:21:34.517" v="2840" actId="478"/>
          <ac:cxnSpMkLst>
            <pc:docMk/>
            <pc:sldMk cId="513312023" sldId="355"/>
            <ac:cxnSpMk id="53" creationId="{1B219C4F-678F-8BD3-9215-87F5B09ABEF5}"/>
          </ac:cxnSpMkLst>
        </pc:cxnChg>
        <pc:cxnChg chg="mod">
          <ac:chgData name="美昊 廖" userId="51ff55319c2c2718" providerId="LiveId" clId="{399F07A6-AB95-0248-92DB-89EE75284501}" dt="2023-05-20T03:21:34.517" v="2840" actId="478"/>
          <ac:cxnSpMkLst>
            <pc:docMk/>
            <pc:sldMk cId="513312023" sldId="355"/>
            <ac:cxnSpMk id="54" creationId="{29E776B3-99D8-E389-3EBD-19DD96D5EFDD}"/>
          </ac:cxnSpMkLst>
        </pc:cxnChg>
        <pc:cxnChg chg="mod">
          <ac:chgData name="美昊 廖" userId="51ff55319c2c2718" providerId="LiveId" clId="{399F07A6-AB95-0248-92DB-89EE75284501}" dt="2023-05-20T03:21:34.517" v="2840" actId="478"/>
          <ac:cxnSpMkLst>
            <pc:docMk/>
            <pc:sldMk cId="513312023" sldId="355"/>
            <ac:cxnSpMk id="55" creationId="{09B1F2AC-DECD-18CD-A075-C549D80E6E3C}"/>
          </ac:cxnSpMkLst>
        </pc:cxnChg>
        <pc:cxnChg chg="mod">
          <ac:chgData name="美昊 廖" userId="51ff55319c2c2718" providerId="LiveId" clId="{399F07A6-AB95-0248-92DB-89EE75284501}" dt="2023-05-20T03:21:43.285" v="2843"/>
          <ac:cxnSpMkLst>
            <pc:docMk/>
            <pc:sldMk cId="513312023" sldId="355"/>
            <ac:cxnSpMk id="78" creationId="{04FF3D28-B272-3AD7-996B-C55F1F297BCC}"/>
          </ac:cxnSpMkLst>
        </pc:cxnChg>
        <pc:cxnChg chg="mod">
          <ac:chgData name="美昊 廖" userId="51ff55319c2c2718" providerId="LiveId" clId="{399F07A6-AB95-0248-92DB-89EE75284501}" dt="2023-05-20T03:21:43.285" v="2843"/>
          <ac:cxnSpMkLst>
            <pc:docMk/>
            <pc:sldMk cId="513312023" sldId="355"/>
            <ac:cxnSpMk id="79" creationId="{358EBE19-CCE2-52CF-2EAB-D69BC5F4DCE3}"/>
          </ac:cxnSpMkLst>
        </pc:cxnChg>
        <pc:cxnChg chg="mod">
          <ac:chgData name="美昊 廖" userId="51ff55319c2c2718" providerId="LiveId" clId="{399F07A6-AB95-0248-92DB-89EE75284501}" dt="2023-05-20T03:21:43.285" v="2843"/>
          <ac:cxnSpMkLst>
            <pc:docMk/>
            <pc:sldMk cId="513312023" sldId="355"/>
            <ac:cxnSpMk id="80" creationId="{FC61B8CB-FE39-5E75-B0B6-D956669E9590}"/>
          </ac:cxnSpMkLst>
        </pc:cxnChg>
        <pc:cxnChg chg="mod">
          <ac:chgData name="美昊 廖" userId="51ff55319c2c2718" providerId="LiveId" clId="{399F07A6-AB95-0248-92DB-89EE75284501}" dt="2023-05-20T03:21:43.285" v="2843"/>
          <ac:cxnSpMkLst>
            <pc:docMk/>
            <pc:sldMk cId="513312023" sldId="355"/>
            <ac:cxnSpMk id="81" creationId="{9994B1ED-6BE6-C93C-537A-DC947EDB36C2}"/>
          </ac:cxnSpMkLst>
        </pc:cxnChg>
        <pc:cxnChg chg="mod">
          <ac:chgData name="美昊 廖" userId="51ff55319c2c2718" providerId="LiveId" clId="{399F07A6-AB95-0248-92DB-89EE75284501}" dt="2023-05-20T03:21:43.285" v="2843"/>
          <ac:cxnSpMkLst>
            <pc:docMk/>
            <pc:sldMk cId="513312023" sldId="355"/>
            <ac:cxnSpMk id="82" creationId="{019297AA-6DEC-4652-6995-9C123FCB766F}"/>
          </ac:cxnSpMkLst>
        </pc:cxnChg>
        <pc:cxnChg chg="mod">
          <ac:chgData name="美昊 廖" userId="51ff55319c2c2718" providerId="LiveId" clId="{399F07A6-AB95-0248-92DB-89EE75284501}" dt="2023-05-20T03:21:43.285" v="2843"/>
          <ac:cxnSpMkLst>
            <pc:docMk/>
            <pc:sldMk cId="513312023" sldId="355"/>
            <ac:cxnSpMk id="104" creationId="{99F09FD2-4DD0-F40E-50FD-F98DF1739D0B}"/>
          </ac:cxnSpMkLst>
        </pc:cxnChg>
        <pc:cxnChg chg="mod">
          <ac:chgData name="美昊 廖" userId="51ff55319c2c2718" providerId="LiveId" clId="{399F07A6-AB95-0248-92DB-89EE75284501}" dt="2023-05-20T03:21:43.285" v="2843"/>
          <ac:cxnSpMkLst>
            <pc:docMk/>
            <pc:sldMk cId="513312023" sldId="355"/>
            <ac:cxnSpMk id="105" creationId="{7ADEC639-FB21-AAEA-C4E7-B229DCD716D7}"/>
          </ac:cxnSpMkLst>
        </pc:cxnChg>
        <pc:cxnChg chg="mod">
          <ac:chgData name="美昊 廖" userId="51ff55319c2c2718" providerId="LiveId" clId="{399F07A6-AB95-0248-92DB-89EE75284501}" dt="2023-05-20T03:21:43.285" v="2843"/>
          <ac:cxnSpMkLst>
            <pc:docMk/>
            <pc:sldMk cId="513312023" sldId="355"/>
            <ac:cxnSpMk id="106" creationId="{73BDC183-54C8-5BB0-C473-A37B2B64D197}"/>
          </ac:cxnSpMkLst>
        </pc:cxnChg>
        <pc:cxnChg chg="mod">
          <ac:chgData name="美昊 廖" userId="51ff55319c2c2718" providerId="LiveId" clId="{399F07A6-AB95-0248-92DB-89EE75284501}" dt="2023-05-20T03:21:43.285" v="2843"/>
          <ac:cxnSpMkLst>
            <pc:docMk/>
            <pc:sldMk cId="513312023" sldId="355"/>
            <ac:cxnSpMk id="107" creationId="{C2B9DCA2-2344-7845-D006-617890EF993D}"/>
          </ac:cxnSpMkLst>
        </pc:cxnChg>
        <pc:cxnChg chg="mod">
          <ac:chgData name="美昊 廖" userId="51ff55319c2c2718" providerId="LiveId" clId="{399F07A6-AB95-0248-92DB-89EE75284501}" dt="2023-05-20T03:21:43.285" v="2843"/>
          <ac:cxnSpMkLst>
            <pc:docMk/>
            <pc:sldMk cId="513312023" sldId="355"/>
            <ac:cxnSpMk id="108" creationId="{2F62FD64-F9B5-E8E7-0AE9-22E230BC8974}"/>
          </ac:cxnSpMkLst>
        </pc:cxnChg>
      </pc:sldChg>
      <pc:sldChg chg="delSp modSp add mod ord">
        <pc:chgData name="美昊 廖" userId="51ff55319c2c2718" providerId="LiveId" clId="{399F07A6-AB95-0248-92DB-89EE75284501}" dt="2023-05-20T09:20:03.436" v="6476" actId="20577"/>
        <pc:sldMkLst>
          <pc:docMk/>
          <pc:sldMk cId="3058159212" sldId="355"/>
        </pc:sldMkLst>
        <pc:spChg chg="mod">
          <ac:chgData name="美昊 廖" userId="51ff55319c2c2718" providerId="LiveId" clId="{399F07A6-AB95-0248-92DB-89EE75284501}" dt="2023-05-20T09:20:03.436" v="6476" actId="20577"/>
          <ac:spMkLst>
            <pc:docMk/>
            <pc:sldMk cId="3058159212" sldId="355"/>
            <ac:spMk id="12" creationId="{1AFFD74F-64F2-AA01-8EA8-B34DADFE96F4}"/>
          </ac:spMkLst>
        </pc:spChg>
        <pc:spChg chg="del">
          <ac:chgData name="美昊 廖" userId="51ff55319c2c2718" providerId="LiveId" clId="{399F07A6-AB95-0248-92DB-89EE75284501}" dt="2023-05-20T05:53:48.447" v="3232" actId="478"/>
          <ac:spMkLst>
            <pc:docMk/>
            <pc:sldMk cId="3058159212" sldId="355"/>
            <ac:spMk id="13" creationId="{49BA29EC-251A-C45D-73DA-EB45D597872E}"/>
          </ac:spMkLst>
        </pc:spChg>
        <pc:picChg chg="del">
          <ac:chgData name="美昊 廖" userId="51ff55319c2c2718" providerId="LiveId" clId="{399F07A6-AB95-0248-92DB-89EE75284501}" dt="2023-05-20T05:53:45.908" v="3231" actId="478"/>
          <ac:picMkLst>
            <pc:docMk/>
            <pc:sldMk cId="3058159212" sldId="355"/>
            <ac:picMk id="7" creationId="{F71FFB61-EAD6-3BE7-FBEA-AFC894E18296}"/>
          </ac:picMkLst>
        </pc:picChg>
      </pc:sldChg>
      <pc:sldChg chg="addSp delSp modSp add mod">
        <pc:chgData name="美昊 廖" userId="51ff55319c2c2718" providerId="LiveId" clId="{399F07A6-AB95-0248-92DB-89EE75284501}" dt="2023-05-20T09:20:41.751" v="6487" actId="20577"/>
        <pc:sldMkLst>
          <pc:docMk/>
          <pc:sldMk cId="1021641893" sldId="356"/>
        </pc:sldMkLst>
        <pc:spChg chg="del">
          <ac:chgData name="美昊 廖" userId="51ff55319c2c2718" providerId="LiveId" clId="{399F07A6-AB95-0248-92DB-89EE75284501}" dt="2023-05-20T06:17:46.640" v="3851" actId="478"/>
          <ac:spMkLst>
            <pc:docMk/>
            <pc:sldMk cId="1021641893" sldId="356"/>
            <ac:spMk id="2" creationId="{41FAA410-8D12-9880-6CDB-DBBDF3D64179}"/>
          </ac:spMkLst>
        </pc:spChg>
        <pc:spChg chg="del">
          <ac:chgData name="美昊 廖" userId="51ff55319c2c2718" providerId="LiveId" clId="{399F07A6-AB95-0248-92DB-89EE75284501}" dt="2023-05-20T06:18:30.199" v="3915" actId="478"/>
          <ac:spMkLst>
            <pc:docMk/>
            <pc:sldMk cId="1021641893" sldId="356"/>
            <ac:spMk id="3" creationId="{1C067CB5-2429-4435-4034-1583224AFFC2}"/>
          </ac:spMkLst>
        </pc:spChg>
        <pc:spChg chg="add mod">
          <ac:chgData name="美昊 廖" userId="51ff55319c2c2718" providerId="LiveId" clId="{399F07A6-AB95-0248-92DB-89EE75284501}" dt="2023-05-20T06:18:23.911" v="3914" actId="20577"/>
          <ac:spMkLst>
            <pc:docMk/>
            <pc:sldMk cId="1021641893" sldId="356"/>
            <ac:spMk id="4" creationId="{C487CF45-3F24-61D9-FAE7-E6BA40410278}"/>
          </ac:spMkLst>
        </pc:spChg>
        <pc:spChg chg="add mod">
          <ac:chgData name="美昊 廖" userId="51ff55319c2c2718" providerId="LiveId" clId="{399F07A6-AB95-0248-92DB-89EE75284501}" dt="2023-05-20T06:19:44.613" v="3961" actId="20577"/>
          <ac:spMkLst>
            <pc:docMk/>
            <pc:sldMk cId="1021641893" sldId="356"/>
            <ac:spMk id="6" creationId="{A275402E-0A40-21A5-B178-CEC593B61F2F}"/>
          </ac:spMkLst>
        </pc:spChg>
        <pc:spChg chg="del">
          <ac:chgData name="美昊 廖" userId="51ff55319c2c2718" providerId="LiveId" clId="{399F07A6-AB95-0248-92DB-89EE75284501}" dt="2023-05-20T06:19:47.503" v="3962" actId="478"/>
          <ac:spMkLst>
            <pc:docMk/>
            <pc:sldMk cId="1021641893" sldId="356"/>
            <ac:spMk id="8" creationId="{F6E06DD7-2BE8-0A65-B244-42C20618CF7B}"/>
          </ac:spMkLst>
        </pc:spChg>
        <pc:spChg chg="mod">
          <ac:chgData name="美昊 廖" userId="51ff55319c2c2718" providerId="LiveId" clId="{399F07A6-AB95-0248-92DB-89EE75284501}" dt="2023-05-20T06:18:10.415" v="3881" actId="20577"/>
          <ac:spMkLst>
            <pc:docMk/>
            <pc:sldMk cId="1021641893" sldId="356"/>
            <ac:spMk id="9" creationId="{DCFAD946-9BBF-9E20-1D6C-34B2742668C6}"/>
          </ac:spMkLst>
        </pc:spChg>
        <pc:spChg chg="add mod">
          <ac:chgData name="美昊 廖" userId="51ff55319c2c2718" providerId="LiveId" clId="{399F07A6-AB95-0248-92DB-89EE75284501}" dt="2023-05-20T06:21:11.314" v="4125" actId="20577"/>
          <ac:spMkLst>
            <pc:docMk/>
            <pc:sldMk cId="1021641893" sldId="356"/>
            <ac:spMk id="10" creationId="{FDCE77C6-8B9F-A97C-CA1C-ADA3CAAA0644}"/>
          </ac:spMkLst>
        </pc:spChg>
        <pc:spChg chg="del mod">
          <ac:chgData name="美昊 廖" userId="51ff55319c2c2718" providerId="LiveId" clId="{399F07A6-AB95-0248-92DB-89EE75284501}" dt="2023-05-20T06:19:50.785" v="3964" actId="478"/>
          <ac:spMkLst>
            <pc:docMk/>
            <pc:sldMk cId="1021641893" sldId="356"/>
            <ac:spMk id="12" creationId="{09D16449-DE36-6EA7-054F-5A525309D94E}"/>
          </ac:spMkLst>
        </pc:spChg>
        <pc:spChg chg="add mod">
          <ac:chgData name="美昊 廖" userId="51ff55319c2c2718" providerId="LiveId" clId="{399F07A6-AB95-0248-92DB-89EE75284501}" dt="2023-05-20T09:20:41.751" v="6487" actId="20577"/>
          <ac:spMkLst>
            <pc:docMk/>
            <pc:sldMk cId="1021641893" sldId="356"/>
            <ac:spMk id="13" creationId="{182226E1-6A00-FA33-C41B-334614B7C03B}"/>
          </ac:spMkLst>
        </pc:spChg>
        <pc:spChg chg="mod">
          <ac:chgData name="美昊 廖" userId="51ff55319c2c2718" providerId="LiveId" clId="{399F07A6-AB95-0248-92DB-89EE75284501}" dt="2023-05-20T06:17:11.232" v="3779" actId="207"/>
          <ac:spMkLst>
            <pc:docMk/>
            <pc:sldMk cId="1021641893" sldId="356"/>
            <ac:spMk id="65" creationId="{FC66F1CB-DEA0-4C92-9BE8-9F2F6F548DAE}"/>
          </ac:spMkLst>
        </pc:spChg>
        <pc:picChg chg="del">
          <ac:chgData name="美昊 廖" userId="51ff55319c2c2718" providerId="LiveId" clId="{399F07A6-AB95-0248-92DB-89EE75284501}" dt="2023-05-20T06:19:55.497" v="3967" actId="478"/>
          <ac:picMkLst>
            <pc:docMk/>
            <pc:sldMk cId="1021641893" sldId="356"/>
            <ac:picMk id="5" creationId="{79A16E86-FDB4-EF89-8A79-8E1339EB0BB3}"/>
          </ac:picMkLst>
        </pc:picChg>
        <pc:picChg chg="del">
          <ac:chgData name="美昊 廖" userId="51ff55319c2c2718" providerId="LiveId" clId="{399F07A6-AB95-0248-92DB-89EE75284501}" dt="2023-05-20T06:19:53.936" v="3966" actId="478"/>
          <ac:picMkLst>
            <pc:docMk/>
            <pc:sldMk cId="1021641893" sldId="356"/>
            <ac:picMk id="7" creationId="{EEFED5CB-5DD4-62B6-3AC4-561EA8F979E2}"/>
          </ac:picMkLst>
        </pc:picChg>
        <pc:picChg chg="del">
          <ac:chgData name="美昊 廖" userId="51ff55319c2c2718" providerId="LiveId" clId="{399F07A6-AB95-0248-92DB-89EE75284501}" dt="2023-05-20T06:19:52.393" v="3965" actId="478"/>
          <ac:picMkLst>
            <pc:docMk/>
            <pc:sldMk cId="1021641893" sldId="356"/>
            <ac:picMk id="11" creationId="{87D4C7CC-C65B-CF51-4DAF-CA62EE6C726D}"/>
          </ac:picMkLst>
        </pc:picChg>
      </pc:sldChg>
      <pc:sldChg chg="add del">
        <pc:chgData name="美昊 廖" userId="51ff55319c2c2718" providerId="LiveId" clId="{399F07A6-AB95-0248-92DB-89EE75284501}" dt="2023-05-20T03:21:36.455" v="2842"/>
        <pc:sldMkLst>
          <pc:docMk/>
          <pc:sldMk cId="2790240663" sldId="356"/>
        </pc:sldMkLst>
      </pc:sldChg>
      <pc:sldChg chg="add del">
        <pc:chgData name="美昊 廖" userId="51ff55319c2c2718" providerId="LiveId" clId="{399F07A6-AB95-0248-92DB-89EE75284501}" dt="2023-05-20T09:20:55.530" v="6488" actId="2696"/>
        <pc:sldMkLst>
          <pc:docMk/>
          <pc:sldMk cId="2605318213" sldId="357"/>
        </pc:sldMkLst>
      </pc:sldChg>
      <pc:sldChg chg="addSp delSp modSp add mod">
        <pc:chgData name="美昊 廖" userId="51ff55319c2c2718" providerId="LiveId" clId="{399F07A6-AB95-0248-92DB-89EE75284501}" dt="2023-05-20T06:41:51.452" v="5694" actId="207"/>
        <pc:sldMkLst>
          <pc:docMk/>
          <pc:sldMk cId="1937580856" sldId="358"/>
        </pc:sldMkLst>
        <pc:spChg chg="add mod">
          <ac:chgData name="美昊 廖" userId="51ff55319c2c2718" providerId="LiveId" clId="{399F07A6-AB95-0248-92DB-89EE75284501}" dt="2023-05-20T06:37:08.780" v="5336" actId="1036"/>
          <ac:spMkLst>
            <pc:docMk/>
            <pc:sldMk cId="1937580856" sldId="358"/>
            <ac:spMk id="2" creationId="{FCF5E8F8-1291-A088-A023-961B63616207}"/>
          </ac:spMkLst>
        </pc:spChg>
        <pc:spChg chg="add mod">
          <ac:chgData name="美昊 廖" userId="51ff55319c2c2718" providerId="LiveId" clId="{399F07A6-AB95-0248-92DB-89EE75284501}" dt="2023-05-20T06:37:08.780" v="5336" actId="1036"/>
          <ac:spMkLst>
            <pc:docMk/>
            <pc:sldMk cId="1937580856" sldId="358"/>
            <ac:spMk id="3" creationId="{854B99EF-B8F3-80D5-8180-B8D783B70070}"/>
          </ac:spMkLst>
        </pc:spChg>
        <pc:spChg chg="mod">
          <ac:chgData name="美昊 廖" userId="51ff55319c2c2718" providerId="LiveId" clId="{399F07A6-AB95-0248-92DB-89EE75284501}" dt="2023-05-20T06:36:47.462" v="5283" actId="20577"/>
          <ac:spMkLst>
            <pc:docMk/>
            <pc:sldMk cId="1937580856" sldId="358"/>
            <ac:spMk id="4" creationId="{C487CF45-3F24-61D9-FAE7-E6BA40410278}"/>
          </ac:spMkLst>
        </pc:spChg>
        <pc:spChg chg="add mod">
          <ac:chgData name="美昊 廖" userId="51ff55319c2c2718" providerId="LiveId" clId="{399F07A6-AB95-0248-92DB-89EE75284501}" dt="2023-05-20T06:38:42.704" v="5403" actId="1076"/>
          <ac:spMkLst>
            <pc:docMk/>
            <pc:sldMk cId="1937580856" sldId="358"/>
            <ac:spMk id="5" creationId="{EE24E25C-0AC6-6BFA-63AF-ABCE58FA8C0D}"/>
          </ac:spMkLst>
        </pc:spChg>
        <pc:spChg chg="del">
          <ac:chgData name="美昊 廖" userId="51ff55319c2c2718" providerId="LiveId" clId="{399F07A6-AB95-0248-92DB-89EE75284501}" dt="2023-05-20T06:26:42.720" v="4440" actId="478"/>
          <ac:spMkLst>
            <pc:docMk/>
            <pc:sldMk cId="1937580856" sldId="358"/>
            <ac:spMk id="6" creationId="{A275402E-0A40-21A5-B178-CEC593B61F2F}"/>
          </ac:spMkLst>
        </pc:spChg>
        <pc:spChg chg="add mod">
          <ac:chgData name="美昊 廖" userId="51ff55319c2c2718" providerId="LiveId" clId="{399F07A6-AB95-0248-92DB-89EE75284501}" dt="2023-05-20T06:39:45.891" v="5541" actId="20577"/>
          <ac:spMkLst>
            <pc:docMk/>
            <pc:sldMk cId="1937580856" sldId="358"/>
            <ac:spMk id="7" creationId="{0EFA9C7C-9FF2-05F6-DA72-24D2F95CE7A7}"/>
          </ac:spMkLst>
        </pc:spChg>
        <pc:spChg chg="add mod">
          <ac:chgData name="美昊 廖" userId="51ff55319c2c2718" providerId="LiveId" clId="{399F07A6-AB95-0248-92DB-89EE75284501}" dt="2023-05-20T06:41:51.452" v="5694" actId="207"/>
          <ac:spMkLst>
            <pc:docMk/>
            <pc:sldMk cId="1937580856" sldId="358"/>
            <ac:spMk id="8" creationId="{932CE6C6-CFCD-2F7D-EABE-E8F34AFB45E1}"/>
          </ac:spMkLst>
        </pc:spChg>
        <pc:spChg chg="del">
          <ac:chgData name="美昊 廖" userId="51ff55319c2c2718" providerId="LiveId" clId="{399F07A6-AB95-0248-92DB-89EE75284501}" dt="2023-05-20T06:26:47.325" v="4442" actId="478"/>
          <ac:spMkLst>
            <pc:docMk/>
            <pc:sldMk cId="1937580856" sldId="358"/>
            <ac:spMk id="9" creationId="{DCFAD946-9BBF-9E20-1D6C-34B2742668C6}"/>
          </ac:spMkLst>
        </pc:spChg>
        <pc:spChg chg="del">
          <ac:chgData name="美昊 廖" userId="51ff55319c2c2718" providerId="LiveId" clId="{399F07A6-AB95-0248-92DB-89EE75284501}" dt="2023-05-20T06:26:45.111" v="4441" actId="478"/>
          <ac:spMkLst>
            <pc:docMk/>
            <pc:sldMk cId="1937580856" sldId="358"/>
            <ac:spMk id="10" creationId="{FDCE77C6-8B9F-A97C-CA1C-ADA3CAAA0644}"/>
          </ac:spMkLst>
        </pc:spChg>
        <pc:spChg chg="mod">
          <ac:chgData name="美昊 廖" userId="51ff55319c2c2718" providerId="LiveId" clId="{399F07A6-AB95-0248-92DB-89EE75284501}" dt="2023-05-20T06:39:25.834" v="5507" actId="207"/>
          <ac:spMkLst>
            <pc:docMk/>
            <pc:sldMk cId="1937580856" sldId="358"/>
            <ac:spMk id="13" creationId="{182226E1-6A00-FA33-C41B-334614B7C03B}"/>
          </ac:spMkLst>
        </pc:spChg>
        <pc:spChg chg="mod">
          <ac:chgData name="美昊 廖" userId="51ff55319c2c2718" providerId="LiveId" clId="{399F07A6-AB95-0248-92DB-89EE75284501}" dt="2023-05-20T06:26:14.607" v="4366" actId="20577"/>
          <ac:spMkLst>
            <pc:docMk/>
            <pc:sldMk cId="1937580856" sldId="358"/>
            <ac:spMk id="38" creationId="{92B65AD0-5A08-43E3-BAE5-432969569868}"/>
          </ac:spMkLst>
        </pc:spChg>
        <pc:spChg chg="mod">
          <ac:chgData name="美昊 廖" userId="51ff55319c2c2718" providerId="LiveId" clId="{399F07A6-AB95-0248-92DB-89EE75284501}" dt="2023-05-20T06:36:33.584" v="5259" actId="20577"/>
          <ac:spMkLst>
            <pc:docMk/>
            <pc:sldMk cId="1937580856" sldId="358"/>
            <ac:spMk id="65" creationId="{FC66F1CB-DEA0-4C92-9BE8-9F2F6F548DAE}"/>
          </ac:spMkLst>
        </pc:spChg>
      </pc:sldChg>
      <pc:sldChg chg="addSp modSp add mod ord">
        <pc:chgData name="美昊 廖" userId="51ff55319c2c2718" providerId="LiveId" clId="{399F07A6-AB95-0248-92DB-89EE75284501}" dt="2023-05-20T06:36:21.151" v="5228" actId="20578"/>
        <pc:sldMkLst>
          <pc:docMk/>
          <pc:sldMk cId="735262885" sldId="359"/>
        </pc:sldMkLst>
        <pc:spChg chg="add mod">
          <ac:chgData name="美昊 廖" userId="51ff55319c2c2718" providerId="LiveId" clId="{399F07A6-AB95-0248-92DB-89EE75284501}" dt="2023-05-20T06:31:53.916" v="4919" actId="20577"/>
          <ac:spMkLst>
            <pc:docMk/>
            <pc:sldMk cId="735262885" sldId="359"/>
            <ac:spMk id="2" creationId="{ACE3527E-6811-A8F9-5F2A-18BC40517982}"/>
          </ac:spMkLst>
        </pc:spChg>
        <pc:spChg chg="add mod">
          <ac:chgData name="美昊 廖" userId="51ff55319c2c2718" providerId="LiveId" clId="{399F07A6-AB95-0248-92DB-89EE75284501}" dt="2023-05-20T06:34:35.096" v="5006"/>
          <ac:spMkLst>
            <pc:docMk/>
            <pc:sldMk cId="735262885" sldId="359"/>
            <ac:spMk id="3" creationId="{2D2D3059-23EE-A06D-E1BC-369D64185315}"/>
          </ac:spMkLst>
        </pc:spChg>
        <pc:spChg chg="mod">
          <ac:chgData name="美昊 廖" userId="51ff55319c2c2718" providerId="LiveId" clId="{399F07A6-AB95-0248-92DB-89EE75284501}" dt="2023-05-20T06:36:17.953" v="5227" actId="207"/>
          <ac:spMkLst>
            <pc:docMk/>
            <pc:sldMk cId="735262885" sldId="359"/>
            <ac:spMk id="4" creationId="{C487CF45-3F24-61D9-FAE7-E6BA40410278}"/>
          </ac:spMkLst>
        </pc:spChg>
        <pc:spChg chg="add mod">
          <ac:chgData name="美昊 廖" userId="51ff55319c2c2718" providerId="LiveId" clId="{399F07A6-AB95-0248-92DB-89EE75284501}" dt="2023-05-20T06:36:08.007" v="5226" actId="207"/>
          <ac:spMkLst>
            <pc:docMk/>
            <pc:sldMk cId="735262885" sldId="359"/>
            <ac:spMk id="5" creationId="{A91D7E4A-F880-66A2-29AE-B6BB6FC40FAF}"/>
          </ac:spMkLst>
        </pc:spChg>
        <pc:spChg chg="mod">
          <ac:chgData name="美昊 廖" userId="51ff55319c2c2718" providerId="LiveId" clId="{399F07A6-AB95-0248-92DB-89EE75284501}" dt="2023-05-20T06:31:31.987" v="4895" actId="20577"/>
          <ac:spMkLst>
            <pc:docMk/>
            <pc:sldMk cId="735262885" sldId="359"/>
            <ac:spMk id="13" creationId="{182226E1-6A00-FA33-C41B-334614B7C03B}"/>
          </ac:spMkLst>
        </pc:spChg>
      </pc:sldChg>
      <pc:sldChg chg="addSp delSp modSp add mod">
        <pc:chgData name="美昊 廖" userId="51ff55319c2c2718" providerId="LiveId" clId="{399F07A6-AB95-0248-92DB-89EE75284501}" dt="2023-05-20T06:52:02.597" v="6191" actId="207"/>
        <pc:sldMkLst>
          <pc:docMk/>
          <pc:sldMk cId="1821325778" sldId="360"/>
        </pc:sldMkLst>
        <pc:spChg chg="mod">
          <ac:chgData name="美昊 廖" userId="51ff55319c2c2718" providerId="LiveId" clId="{399F07A6-AB95-0248-92DB-89EE75284501}" dt="2023-05-20T06:49:59.885" v="6027" actId="20577"/>
          <ac:spMkLst>
            <pc:docMk/>
            <pc:sldMk cId="1821325778" sldId="360"/>
            <ac:spMk id="2" creationId="{DBAF7BD5-3102-B26F-0C5B-26EC57099D1D}"/>
          </ac:spMkLst>
        </pc:spChg>
        <pc:spChg chg="mod">
          <ac:chgData name="美昊 廖" userId="51ff55319c2c2718" providerId="LiveId" clId="{399F07A6-AB95-0248-92DB-89EE75284501}" dt="2023-05-20T06:52:02.597" v="6191" actId="207"/>
          <ac:spMkLst>
            <pc:docMk/>
            <pc:sldMk cId="1821325778" sldId="360"/>
            <ac:spMk id="11" creationId="{2C675D5D-5773-4934-8EF3-CD202A6CB8C2}"/>
          </ac:spMkLst>
        </pc:spChg>
        <pc:spChg chg="mod">
          <ac:chgData name="美昊 廖" userId="51ff55319c2c2718" providerId="LiveId" clId="{399F07A6-AB95-0248-92DB-89EE75284501}" dt="2023-05-20T06:51:10.911" v="6055" actId="1076"/>
          <ac:spMkLst>
            <pc:docMk/>
            <pc:sldMk cId="1821325778" sldId="360"/>
            <ac:spMk id="15" creationId="{39669332-C933-B131-C142-6E10977EAC8D}"/>
          </ac:spMkLst>
        </pc:spChg>
        <pc:picChg chg="add mod">
          <ac:chgData name="美昊 廖" userId="51ff55319c2c2718" providerId="LiveId" clId="{399F07A6-AB95-0248-92DB-89EE75284501}" dt="2023-05-20T06:51:04.652" v="6053" actId="1076"/>
          <ac:picMkLst>
            <pc:docMk/>
            <pc:sldMk cId="1821325778" sldId="360"/>
            <ac:picMk id="4" creationId="{1B95FE5B-B646-CBB7-6A40-D6CFD72D5275}"/>
          </ac:picMkLst>
        </pc:picChg>
        <pc:picChg chg="add mod">
          <ac:chgData name="美昊 廖" userId="51ff55319c2c2718" providerId="LiveId" clId="{399F07A6-AB95-0248-92DB-89EE75284501}" dt="2023-05-20T06:51:13.174" v="6056" actId="1076"/>
          <ac:picMkLst>
            <pc:docMk/>
            <pc:sldMk cId="1821325778" sldId="360"/>
            <ac:picMk id="6" creationId="{1D1DB08E-F7E2-F7CE-F136-34E4EC0B5BB1}"/>
          </ac:picMkLst>
        </pc:picChg>
        <pc:picChg chg="del">
          <ac:chgData name="美昊 廖" userId="51ff55319c2c2718" providerId="LiveId" clId="{399F07A6-AB95-0248-92DB-89EE75284501}" dt="2023-05-20T06:50:13.428" v="6042" actId="478"/>
          <ac:picMkLst>
            <pc:docMk/>
            <pc:sldMk cId="1821325778" sldId="360"/>
            <ac:picMk id="8" creationId="{314286EB-F9F4-EA6B-633B-9C791680DCFD}"/>
          </ac:picMkLst>
        </pc:picChg>
        <pc:picChg chg="del">
          <ac:chgData name="美昊 廖" userId="51ff55319c2c2718" providerId="LiveId" clId="{399F07A6-AB95-0248-92DB-89EE75284501}" dt="2023-05-20T06:50:12.222" v="6041" actId="478"/>
          <ac:picMkLst>
            <pc:docMk/>
            <pc:sldMk cId="1821325778" sldId="360"/>
            <ac:picMk id="13" creationId="{EB239D0A-70FD-A883-DCB2-37EB335157E2}"/>
          </ac:picMkLst>
        </pc:picChg>
      </pc:sldChg>
      <pc:sldChg chg="addSp delSp modSp add mod">
        <pc:chgData name="美昊 廖" userId="51ff55319c2c2718" providerId="LiveId" clId="{399F07A6-AB95-0248-92DB-89EE75284501}" dt="2023-05-20T06:55:47.982" v="6472" actId="1076"/>
        <pc:sldMkLst>
          <pc:docMk/>
          <pc:sldMk cId="2952622988" sldId="361"/>
        </pc:sldMkLst>
        <pc:spChg chg="mod">
          <ac:chgData name="美昊 廖" userId="51ff55319c2c2718" providerId="LiveId" clId="{399F07A6-AB95-0248-92DB-89EE75284501}" dt="2023-05-20T06:52:13.274" v="6214" actId="20577"/>
          <ac:spMkLst>
            <pc:docMk/>
            <pc:sldMk cId="2952622988" sldId="361"/>
            <ac:spMk id="2" creationId="{DBAF7BD5-3102-B26F-0C5B-26EC57099D1D}"/>
          </ac:spMkLst>
        </pc:spChg>
        <pc:spChg chg="mod">
          <ac:chgData name="美昊 廖" userId="51ff55319c2c2718" providerId="LiveId" clId="{399F07A6-AB95-0248-92DB-89EE75284501}" dt="2023-05-20T06:53:15.444" v="6383" actId="207"/>
          <ac:spMkLst>
            <pc:docMk/>
            <pc:sldMk cId="2952622988" sldId="361"/>
            <ac:spMk id="11" creationId="{2C675D5D-5773-4934-8EF3-CD202A6CB8C2}"/>
          </ac:spMkLst>
        </pc:spChg>
        <pc:spChg chg="add mod">
          <ac:chgData name="美昊 廖" userId="51ff55319c2c2718" providerId="LiveId" clId="{399F07A6-AB95-0248-92DB-89EE75284501}" dt="2023-05-20T06:55:08.728" v="6441" actId="1076"/>
          <ac:spMkLst>
            <pc:docMk/>
            <pc:sldMk cId="2952622988" sldId="361"/>
            <ac:spMk id="17" creationId="{576DC6CC-C621-7B2C-67AC-E4768A531BFB}"/>
          </ac:spMkLst>
        </pc:spChg>
        <pc:spChg chg="add mod">
          <ac:chgData name="美昊 廖" userId="51ff55319c2c2718" providerId="LiveId" clId="{399F07A6-AB95-0248-92DB-89EE75284501}" dt="2023-05-20T06:55:47.982" v="6472" actId="1076"/>
          <ac:spMkLst>
            <pc:docMk/>
            <pc:sldMk cId="2952622988" sldId="361"/>
            <ac:spMk id="18" creationId="{D0F97501-EF4E-5A42-FF39-D361D04FAFE3}"/>
          </ac:spMkLst>
        </pc:spChg>
        <pc:spChg chg="add mod">
          <ac:chgData name="美昊 廖" userId="51ff55319c2c2718" providerId="LiveId" clId="{399F07A6-AB95-0248-92DB-89EE75284501}" dt="2023-05-20T06:55:17.467" v="6445" actId="1076"/>
          <ac:spMkLst>
            <pc:docMk/>
            <pc:sldMk cId="2952622988" sldId="361"/>
            <ac:spMk id="19" creationId="{DED2996C-933E-9CF1-A16B-291631815D8D}"/>
          </ac:spMkLst>
        </pc:spChg>
        <pc:spChg chg="add mod">
          <ac:chgData name="美昊 廖" userId="51ff55319c2c2718" providerId="LiveId" clId="{399F07A6-AB95-0248-92DB-89EE75284501}" dt="2023-05-20T06:55:39.226" v="6463" actId="1076"/>
          <ac:spMkLst>
            <pc:docMk/>
            <pc:sldMk cId="2952622988" sldId="361"/>
            <ac:spMk id="20" creationId="{8EF5E4F3-CCC5-8F75-12FE-19266530743E}"/>
          </ac:spMkLst>
        </pc:spChg>
        <pc:picChg chg="add mod">
          <ac:chgData name="美昊 廖" userId="51ff55319c2c2718" providerId="LiveId" clId="{399F07A6-AB95-0248-92DB-89EE75284501}" dt="2023-05-20T06:55:20.837" v="6448" actId="1076"/>
          <ac:picMkLst>
            <pc:docMk/>
            <pc:sldMk cId="2952622988" sldId="361"/>
            <ac:picMk id="4" creationId="{052A3735-C6B7-9A59-B290-CF5556FB5978}"/>
          </ac:picMkLst>
        </pc:picChg>
        <pc:picChg chg="add mod">
          <ac:chgData name="美昊 廖" userId="51ff55319c2c2718" providerId="LiveId" clId="{399F07A6-AB95-0248-92DB-89EE75284501}" dt="2023-05-20T06:54:20.400" v="6411" actId="1076"/>
          <ac:picMkLst>
            <pc:docMk/>
            <pc:sldMk cId="2952622988" sldId="361"/>
            <ac:picMk id="6" creationId="{6588A4EE-E5F2-4820-80F2-06D6A61FB190}"/>
          </ac:picMkLst>
        </pc:picChg>
        <pc:picChg chg="del">
          <ac:chgData name="美昊 廖" userId="51ff55319c2c2718" providerId="LiveId" clId="{399F07A6-AB95-0248-92DB-89EE75284501}" dt="2023-05-20T06:53:23.768" v="6385" actId="478"/>
          <ac:picMkLst>
            <pc:docMk/>
            <pc:sldMk cId="2952622988" sldId="361"/>
            <ac:picMk id="8" creationId="{314286EB-F9F4-EA6B-633B-9C791680DCFD}"/>
          </ac:picMkLst>
        </pc:picChg>
        <pc:picChg chg="add mod">
          <ac:chgData name="美昊 廖" userId="51ff55319c2c2718" providerId="LiveId" clId="{399F07A6-AB95-0248-92DB-89EE75284501}" dt="2023-05-20T06:54:23.055" v="6412" actId="1076"/>
          <ac:picMkLst>
            <pc:docMk/>
            <pc:sldMk cId="2952622988" sldId="361"/>
            <ac:picMk id="10" creationId="{699E05B0-FCCD-5306-C792-5ABB45CFDEBD}"/>
          </ac:picMkLst>
        </pc:picChg>
        <pc:picChg chg="del">
          <ac:chgData name="美昊 廖" userId="51ff55319c2c2718" providerId="LiveId" clId="{399F07A6-AB95-0248-92DB-89EE75284501}" dt="2023-05-20T06:53:22.189" v="6384" actId="478"/>
          <ac:picMkLst>
            <pc:docMk/>
            <pc:sldMk cId="2952622988" sldId="361"/>
            <ac:picMk id="13" creationId="{EB239D0A-70FD-A883-DCB2-37EB335157E2}"/>
          </ac:picMkLst>
        </pc:picChg>
        <pc:picChg chg="add mod">
          <ac:chgData name="美昊 廖" userId="51ff55319c2c2718" providerId="LiveId" clId="{399F07A6-AB95-0248-92DB-89EE75284501}" dt="2023-05-20T06:54:28.829" v="6415" actId="1076"/>
          <ac:picMkLst>
            <pc:docMk/>
            <pc:sldMk cId="2952622988" sldId="361"/>
            <ac:picMk id="16" creationId="{1CD42B5B-A93F-3E23-F208-BC4CB695CE7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defTabSz="4572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defTabSz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defTabSz="4572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defTabSz="4572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defTabSz="4572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defTabSz="4572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defTabSz="457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defTabSz="4572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689225" y="509588"/>
            <a:ext cx="4527550" cy="2547937"/>
          </a:xfrm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71CA587-553C-433A-96C4-3665931A1359}" type="slidenum">
              <a:rPr lang="zh-CN" altLang="en-US" sz="1200" b="0" smtClean="0"/>
              <a:t>1</a:t>
            </a:fld>
            <a:endParaRPr lang="en-US" altLang="zh-CN" sz="1200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" name="图片 1" descr="日程2"/>
          <p:cNvPicPr>
            <a:picLocks noChangeAspect="1"/>
          </p:cNvPicPr>
          <p:nvPr userDrawn="1"/>
        </p:nvPicPr>
        <p:blipFill>
          <a:blip r:embed="rId2"/>
          <a:srcRect b="19049"/>
          <a:stretch>
            <a:fillRect/>
          </a:stretch>
        </p:blipFill>
        <p:spPr>
          <a:xfrm>
            <a:off x="0" y="0"/>
            <a:ext cx="9147175" cy="523494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4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6" name="图片 5" descr="日程2"/>
          <p:cNvPicPr>
            <a:picLocks noChangeAspect="1"/>
          </p:cNvPicPr>
          <p:nvPr userDrawn="1"/>
        </p:nvPicPr>
        <p:blipFill>
          <a:blip r:embed="rId10"/>
          <a:srcRect b="19049"/>
          <a:stretch>
            <a:fillRect/>
          </a:stretch>
        </p:blipFill>
        <p:spPr>
          <a:xfrm>
            <a:off x="0" y="0"/>
            <a:ext cx="9147175" cy="52349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•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–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•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–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»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•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•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•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•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8257CA51-0034-49E4-B4B3-8AFF8F668DA9}" type="slidenum">
              <a:rPr lang="zh-CN" altLang="en-US" smtClean="0"/>
              <a:pPr>
                <a:defRPr/>
              </a:pPr>
              <a:t>1</a:t>
            </a:fld>
            <a:endParaRPr kumimoji="0" lang="en-US" altLang="zh-CN" sz="1050" b="0" dirty="0">
              <a:solidFill>
                <a:schemeClr val="bg2"/>
              </a:solidFill>
              <a:cs typeface="Times New Roman" panose="02020603050405020304" pitchFamily="18" charset="0"/>
            </a:endParaRPr>
          </a:p>
        </p:txBody>
      </p:sp>
      <p:sp>
        <p:nvSpPr>
          <p:cNvPr id="15364" name="TextBox 7"/>
          <p:cNvSpPr txBox="1">
            <a:spLocks noChangeArrowheads="1"/>
          </p:cNvSpPr>
          <p:nvPr/>
        </p:nvSpPr>
        <p:spPr bwMode="auto">
          <a:xfrm>
            <a:off x="761339" y="1496701"/>
            <a:ext cx="7621322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algn="ctr" hangingPunct="1">
              <a:spcAft>
                <a:spcPts val="900"/>
              </a:spcAft>
              <a:defRPr/>
            </a:pPr>
            <a:r>
              <a:rPr lang="e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Resistance Distance Computation: the Power of Landmark-based Approaches</a:t>
            </a:r>
            <a:endParaRPr lang="zh-CN" altLang="en-US" sz="2400" b="1" spc="225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32" name="Rectangle 3"/>
          <p:cNvSpPr>
            <a:spLocks noChangeArrowheads="1"/>
          </p:cNvSpPr>
          <p:nvPr/>
        </p:nvSpPr>
        <p:spPr bwMode="auto">
          <a:xfrm>
            <a:off x="1023216" y="2574867"/>
            <a:ext cx="6748438" cy="6480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9056" tIns="34529" rIns="69056" bIns="34529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Meihao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Liao</a:t>
            </a:r>
            <a:r>
              <a:rPr lang="en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Rong-Hua Li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Qiangqiang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Dai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Hongyang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Hongchao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Qin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Guoren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82A26A3-5CF9-6291-D2C1-A916F53E9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704" y="3470108"/>
            <a:ext cx="6748438" cy="6480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9056" tIns="34529" rIns="69056" bIns="34529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Beijing Institute of Technology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Zhejiang Lab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852F7BA-44F2-0326-D1D1-E8EE41161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58" y="350573"/>
            <a:ext cx="977929" cy="97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5E3C485F-DD05-B8E0-1328-26C0125F0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56" y="4038624"/>
            <a:ext cx="7838157" cy="6480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9056" tIns="34529" rIns="69056" bIns="34529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mhliao@bit.edu.cn</a:t>
            </a:r>
            <a:r>
              <a:rPr lang="e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lironghuabit@126.com; qiangd66@gmail.com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dr.h.chen@ieee.org;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qhc.neu@gmail.com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wanggrbit@126.com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zh-CN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1F58BF-1B70-566B-42AF-2E6164141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396" y="381447"/>
            <a:ext cx="1970265" cy="83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>
            <a:extLst>
              <a:ext uri="{FF2B5EF4-FFF2-40B4-BE49-F238E27FC236}">
                <a16:creationId xmlns:a16="http://schemas.microsoft.com/office/drawing/2014/main" id="{92B65AD0-5A08-43E3-BAE5-432969569868}"/>
              </a:ext>
            </a:extLst>
          </p:cNvPr>
          <p:cNvSpPr txBox="1"/>
          <p:nvPr/>
        </p:nvSpPr>
        <p:spPr>
          <a:xfrm>
            <a:off x="714120" y="787712"/>
            <a:ext cx="5853869" cy="3385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1600" b="1" spc="300" dirty="0">
                <a:solidFill>
                  <a:srgbClr val="2A77E1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Theoretical interpretations of r(</a:t>
            </a:r>
            <a:r>
              <a:rPr lang="en-US" altLang="zh-CN" sz="1600" b="1" spc="300" dirty="0" err="1">
                <a:solidFill>
                  <a:srgbClr val="2A77E1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s,t</a:t>
            </a:r>
            <a:r>
              <a:rPr lang="en-US" altLang="zh-CN" sz="1600" b="1" spc="300" dirty="0">
                <a:solidFill>
                  <a:srgbClr val="2A77E1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)</a:t>
            </a:r>
            <a:endParaRPr lang="zh-CN" altLang="en-US" sz="1600" b="1" spc="300" dirty="0">
              <a:solidFill>
                <a:srgbClr val="2A77E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C66F1CB-DEA0-4C92-9BE8-9F2F6F548DAE}"/>
              </a:ext>
            </a:extLst>
          </p:cNvPr>
          <p:cNvSpPr txBox="1"/>
          <p:nvPr/>
        </p:nvSpPr>
        <p:spPr>
          <a:xfrm>
            <a:off x="714120" y="1330562"/>
            <a:ext cx="7753685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Comic Sans MS" panose="030F0902030302020204" pitchFamily="66" charset="0"/>
              </a:rPr>
              <a:t>v-absorbed push </a:t>
            </a:r>
            <a:r>
              <a:rPr lang="en-US" sz="1400" dirty="0">
                <a:latin typeface="Comic Sans MS" panose="030F0902030302020204" pitchFamily="66" charset="0"/>
              </a:rPr>
              <a:t>interpretation</a:t>
            </a:r>
            <a:endParaRPr sz="1400" i="0" dirty="0">
              <a:latin typeface="Comic Sans MS" panose="030F0902030302020204" pitchFamily="66" charset="0"/>
            </a:endParaRPr>
          </a:p>
        </p:txBody>
      </p:sp>
      <p:sp>
        <p:nvSpPr>
          <p:cNvPr id="66" name="TextBox 4">
            <a:extLst>
              <a:ext uri="{FF2B5EF4-FFF2-40B4-BE49-F238E27FC236}">
                <a16:creationId xmlns:a16="http://schemas.microsoft.com/office/drawing/2014/main" id="{4755F5F5-BE31-1EE5-5DD1-20E34D19F5B2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2. Our Solutions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71FFB61-EAD6-3BE7-FBEA-AFC894E18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20" y="2667536"/>
            <a:ext cx="6855960" cy="22283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047A6A5-C41B-0F24-F6F6-06D64220A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438" y="322413"/>
            <a:ext cx="3405620" cy="201629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703A2BD-3713-EA5B-E1EC-AA4E447C3B5E}"/>
              </a:ext>
            </a:extLst>
          </p:cNvPr>
          <p:cNvSpPr txBox="1"/>
          <p:nvPr/>
        </p:nvSpPr>
        <p:spPr>
          <a:xfrm>
            <a:off x="786890" y="1937906"/>
            <a:ext cx="7964997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	start from a source node v2, maintain p and r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omic Sans MS" panose="030F0902030302020204" pitchFamily="66" charset="0"/>
              <a:sym typeface="Calibri" panose="020F0502020204030204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D02C657-E746-D7A6-9179-D97C7214F368}"/>
              </a:ext>
            </a:extLst>
          </p:cNvPr>
          <p:cNvSpPr txBox="1"/>
          <p:nvPr/>
        </p:nvSpPr>
        <p:spPr>
          <a:xfrm>
            <a:off x="786889" y="1596353"/>
            <a:ext cx="7964997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	can be regarded as a “deterministic” version of v-absorbed walk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omic Sans MS" panose="030F0902030302020204" pitchFamily="66" charset="0"/>
              <a:sym typeface="Calibri" panose="020F0502020204030204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FFD74F-64F2-AA01-8EA8-B34DADFE96F4}"/>
              </a:ext>
            </a:extLst>
          </p:cNvPr>
          <p:cNvSpPr txBox="1"/>
          <p:nvPr/>
        </p:nvSpPr>
        <p:spPr>
          <a:xfrm>
            <a:off x="786889" y="2263975"/>
            <a:ext cx="7964997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	In each step, select a node, add the residual (r) to reserve (p), push the residual to all its neighbors. 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Ignore the residual when v is met. 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omic Sans MS" panose="030F0902030302020204" pitchFamily="66" charset="0"/>
              <a:sym typeface="Calibri" panose="020F0502020204030204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9BA29EC-251A-C45D-73DA-EB45D597872E}"/>
              </a:ext>
            </a:extLst>
          </p:cNvPr>
          <p:cNvSpPr txBox="1"/>
          <p:nvPr/>
        </p:nvSpPr>
        <p:spPr>
          <a:xfrm>
            <a:off x="906038" y="4821087"/>
            <a:ext cx="7964997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	p - estimation ; r – error (used to evaluate error).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omic Sans MS" panose="030F0902030302020204" pitchFamily="66" charset="0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4195812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>
            <a:extLst>
              <a:ext uri="{FF2B5EF4-FFF2-40B4-BE49-F238E27FC236}">
                <a16:creationId xmlns:a16="http://schemas.microsoft.com/office/drawing/2014/main" id="{92B65AD0-5A08-43E3-BAE5-432969569868}"/>
              </a:ext>
            </a:extLst>
          </p:cNvPr>
          <p:cNvSpPr txBox="1"/>
          <p:nvPr/>
        </p:nvSpPr>
        <p:spPr>
          <a:xfrm>
            <a:off x="714120" y="787712"/>
            <a:ext cx="5853869" cy="3385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1600" b="1" spc="300" dirty="0">
                <a:solidFill>
                  <a:srgbClr val="2A77E1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Theoretical interpretations of r(</a:t>
            </a:r>
            <a:r>
              <a:rPr lang="en-US" altLang="zh-CN" sz="1600" b="1" spc="300" dirty="0" err="1">
                <a:solidFill>
                  <a:srgbClr val="2A77E1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s,t</a:t>
            </a:r>
            <a:r>
              <a:rPr lang="en-US" altLang="zh-CN" sz="1600" b="1" spc="300" dirty="0">
                <a:solidFill>
                  <a:srgbClr val="2A77E1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)</a:t>
            </a:r>
            <a:endParaRPr lang="zh-CN" altLang="en-US" sz="1600" b="1" spc="300" dirty="0">
              <a:solidFill>
                <a:srgbClr val="2A77E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C66F1CB-DEA0-4C92-9BE8-9F2F6F548DAE}"/>
              </a:ext>
            </a:extLst>
          </p:cNvPr>
          <p:cNvSpPr txBox="1"/>
          <p:nvPr/>
        </p:nvSpPr>
        <p:spPr>
          <a:xfrm>
            <a:off x="721803" y="2340655"/>
            <a:ext cx="8070505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Comic Sans MS" panose="030F0902030302020204" pitchFamily="66" charset="0"/>
              </a:rPr>
              <a:t>v-absorbed push </a:t>
            </a:r>
            <a:r>
              <a:rPr lang="en-US" sz="1400" dirty="0">
                <a:latin typeface="Comic Sans MS" panose="030F0902030302020204" pitchFamily="66" charset="0"/>
              </a:rPr>
              <a:t>and </a:t>
            </a:r>
            <a:r>
              <a:rPr lang="en-US" altLang="zh-CN" sz="1400" dirty="0">
                <a:solidFill>
                  <a:srgbClr val="FF0000"/>
                </a:solidFill>
                <a:latin typeface="Comic Sans MS" panose="030F0902030302020204" pitchFamily="66" charset="0"/>
              </a:rPr>
              <a:t>v-absorbed random walk </a:t>
            </a:r>
            <a:r>
              <a:rPr lang="en-US" altLang="zh-CN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can be combined as a bi-directional algorithm</a:t>
            </a:r>
            <a:endParaRPr sz="1400" i="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sp>
        <p:nvSpPr>
          <p:cNvPr id="66" name="TextBox 4">
            <a:extLst>
              <a:ext uri="{FF2B5EF4-FFF2-40B4-BE49-F238E27FC236}">
                <a16:creationId xmlns:a16="http://schemas.microsoft.com/office/drawing/2014/main" id="{4755F5F5-BE31-1EE5-5DD1-20E34D19F5B2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2. Our Solutions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6EE7723-D30F-987F-F4A1-EF9425414A18}"/>
                  </a:ext>
                </a:extLst>
              </p:cNvPr>
              <p:cNvSpPr txBox="1"/>
              <p:nvPr/>
            </p:nvSpPr>
            <p:spPr>
              <a:xfrm>
                <a:off x="1471182" y="1301520"/>
                <a:ext cx="3982412" cy="2853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400" i="0" smtClean="0">
                          <a:latin typeface="Comic Sans MS" panose="030F0902030302020204" pitchFamily="66" charset="0"/>
                        </a:rPr>
                        <m:t>r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CN" sz="1400" b="0" i="0" smtClean="0">
                              <a:latin typeface="Comic Sans MS" panose="030F0902030302020204" pitchFamily="66" charset="0"/>
                            </a:rPr>
                            <m:t>u</m:t>
                          </m:r>
                          <m:r>
                            <m:rPr>
                              <m:nor/>
                            </m:rPr>
                            <a:rPr lang="en-US" altLang="zh-CN" sz="1400" b="0" i="0" smtClean="0">
                              <a:latin typeface="Comic Sans MS" panose="030F0902030302020204" pitchFamily="66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altLang="zh-CN" sz="1400" b="0" i="0" smtClean="0">
                              <a:latin typeface="Comic Sans MS" panose="030F0902030302020204" pitchFamily="66" charset="0"/>
                            </a:rPr>
                            <m:t>v</m:t>
                          </m:r>
                        </m:e>
                      </m:d>
                      <m:r>
                        <m:rPr>
                          <m:nor/>
                        </m:rPr>
                        <a:rPr kumimoji="0" lang="en-US" altLang="zh-CN" sz="14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omic Sans MS" panose="030F0902030302020204" pitchFamily="66" charset="0"/>
                          <a:sym typeface="Calibri" panose="020F0502020204030204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 panose="020F0502020204030204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kumimoji="0" lang="en-US" altLang="zh-CN" sz="1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libri" panose="020F0502020204030204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kumimoji="0" lang="en-US" altLang="zh-CN" sz="1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omic Sans MS" panose="030F0902030302020204" pitchFamily="66" charset="0"/>
                                  <a:sym typeface="Calibri" panose="020F0502020204030204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kumimoji="0" lang="en-US" altLang="zh-CN" sz="1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omic Sans MS" panose="030F0902030302020204" pitchFamily="66" charset="0"/>
                                  <a:sym typeface="Calibri" panose="020F0502020204030204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altLang="zh-CN" sz="1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omic Sans MS" panose="030F0902030302020204" pitchFamily="66" charset="0"/>
                                  <a:sym typeface="Calibri" panose="020F0502020204030204"/>
                                </a:rPr>
                                <m:t>v</m:t>
                              </m:r>
                            </m:sub>
                            <m:sup>
                              <m:r>
                                <m:rPr>
                                  <m:nor/>
                                </m:rPr>
                                <a:rPr kumimoji="0" lang="en-US" altLang="zh-CN" sz="1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omic Sans MS" panose="030F0902030302020204" pitchFamily="66" charset="0"/>
                                  <a:sym typeface="Calibri" panose="020F0502020204030204"/>
                                </a:rPr>
                                <m:t>−1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kumimoji="0" lang="en-US" altLang="zh-CN" sz="14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omic Sans MS" panose="030F0902030302020204" pitchFamily="66" charset="0"/>
                              <a:sym typeface="Calibri" panose="020F0502020204030204"/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kumimoji="0" lang="en-US" altLang="zh-CN" sz="14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omic Sans MS" panose="030F0902030302020204" pitchFamily="66" charset="0"/>
                              <a:sym typeface="Calibri" panose="020F0502020204030204"/>
                            </a:rPr>
                            <m:t>uu</m:t>
                          </m:r>
                        </m:sub>
                      </m:sSub>
                    </m:oMath>
                  </m:oMathPara>
                </a14:m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902030302020204" pitchFamily="66" charset="0"/>
                  <a:sym typeface="Calibri" panose="020F0502020204030204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6EE7723-D30F-987F-F4A1-EF9425414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182" y="1301520"/>
                <a:ext cx="3982412" cy="285399"/>
              </a:xfrm>
              <a:prstGeom prst="rect">
                <a:avLst/>
              </a:prstGeom>
              <a:blipFill>
                <a:blip r:embed="rId2"/>
                <a:stretch>
                  <a:fillRect t="-8696" b="-26087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41D1DDA-C86C-8496-CBB9-021489897BB5}"/>
                  </a:ext>
                </a:extLst>
              </p:cNvPr>
              <p:cNvSpPr txBox="1"/>
              <p:nvPr/>
            </p:nvSpPr>
            <p:spPr>
              <a:xfrm>
                <a:off x="2168006" y="1726112"/>
                <a:ext cx="3982412" cy="2984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400" i="0" smtClean="0">
                        <a:latin typeface="Comic Sans MS" panose="030F0902030302020204" pitchFamily="66" charset="0"/>
                      </a:rPr>
                      <m:t>r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Comic Sans MS" panose="030F0902030302020204" pitchFamily="66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Comic Sans MS" panose="030F0902030302020204" pitchFamily="66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Comic Sans MS" panose="030F0902030302020204" pitchFamily="66" charset="0"/>
                          </a:rPr>
                          <m:t>t</m:t>
                        </m:r>
                      </m:e>
                    </m:d>
                    <m:r>
                      <m:rPr>
                        <m:nor/>
                      </m:rPr>
                      <a:rPr kumimoji="0" lang="en-US" altLang="zh-CN" sz="14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omic Sans MS" panose="030F0902030302020204" pitchFamily="66" charset="0"/>
                        <a:sym typeface="Calibri" panose="020F0502020204030204"/>
                      </a:rPr>
                      <m:t>=</m:t>
                    </m:r>
                    <m:sSub>
                      <m:sSubPr>
                        <m:ctrlPr>
                          <a:rPr kumimoji="0" lang="en-US" altLang="zh-CN" sz="1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libri" panose="020F0502020204030204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kumimoji="0" lang="en-US" altLang="zh-CN" sz="1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libri" panose="020F0502020204030204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kumimoji="0" lang="en-US" altLang="zh-CN" sz="14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omic Sans MS" panose="030F0902030302020204" pitchFamily="66" charset="0"/>
                                <a:sym typeface="Calibri" panose="020F0502020204030204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kumimoji="0" lang="en-US" altLang="zh-CN" sz="14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omic Sans MS" panose="030F0902030302020204" pitchFamily="66" charset="0"/>
                                <a:sym typeface="Calibri" panose="020F0502020204030204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kumimoji="0" lang="en-US" altLang="zh-CN" sz="14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omic Sans MS" panose="030F0902030302020204" pitchFamily="66" charset="0"/>
                                <a:sym typeface="Calibri" panose="020F0502020204030204"/>
                              </a:rPr>
                              <m:t>v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kumimoji="0" lang="en-US" altLang="zh-CN" sz="14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omic Sans MS" panose="030F0902030302020204" pitchFamily="66" charset="0"/>
                                <a:sym typeface="Calibri" panose="020F0502020204030204"/>
                              </a:rPr>
                              <m:t>−1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kumimoji="0" lang="en-US" altLang="zh-CN" sz="14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omic Sans MS" panose="030F0902030302020204" pitchFamily="66" charset="0"/>
                            <a:sym typeface="Calibri" panose="020F0502020204030204"/>
                          </a:rPr>
                          <m:t>)</m:t>
                        </m:r>
                      </m:e>
                      <m:sub>
                        <m:r>
                          <m:rPr>
                            <m:nor/>
                          </m:rPr>
                          <a:rPr kumimoji="0" lang="en-US" altLang="zh-CN" sz="14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omic Sans MS" panose="030F0902030302020204" pitchFamily="66" charset="0"/>
                            <a:sym typeface="Calibri" panose="020F0502020204030204"/>
                          </a:rPr>
                          <m:t>ss</m:t>
                        </m:r>
                      </m:sub>
                    </m:sSub>
                    <m:r>
                      <m:rPr>
                        <m:nor/>
                      </m:rPr>
                      <a:rPr kumimoji="0" lang="en-US" altLang="zh-CN" sz="14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omic Sans MS" panose="030F0902030302020204" pitchFamily="66" charset="0"/>
                        <a:sym typeface="Calibri" panose="020F0502020204030204"/>
                      </a:rPr>
                      <m:t>+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altLang="zh-CN" sz="1400" i="0">
                                <a:latin typeface="Comic Sans MS" panose="030F0902030302020204" pitchFamily="66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sz="1400" i="0">
                                <a:latin typeface="Comic Sans MS" panose="030F0902030302020204" pitchFamily="66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sz="1400" i="0">
                                <a:latin typeface="Comic Sans MS" panose="030F0902030302020204" pitchFamily="66" charset="0"/>
                              </a:rPr>
                              <m:t>v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en-US" altLang="zh-CN" sz="1400" i="0">
                                <a:latin typeface="Comic Sans MS" panose="030F0902030302020204" pitchFamily="66" charset="0"/>
                              </a:rPr>
                              <m:t>−1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altLang="zh-CN" sz="1400" i="0">
                            <a:latin typeface="Comic Sans MS" panose="030F0902030302020204" pitchFamily="66" charset="0"/>
                          </a:rPr>
                          <m:t>)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Comic Sans MS" panose="030F0902030302020204" pitchFamily="66" charset="0"/>
                          </a:rPr>
                          <m:t>tt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Comic Sans MS" panose="030F09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400" b="0" i="0" smtClean="0">
                        <a:latin typeface="Comic Sans MS" panose="030F0902030302020204" pitchFamily="66" charset="0"/>
                      </a:rPr>
                      <m:t>−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altLang="zh-CN" sz="1400" b="0" i="0" smtClean="0">
                                <a:latin typeface="Comic Sans MS" panose="030F0902030302020204" pitchFamily="66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zh-CN" sz="1400" i="0">
                                <a:latin typeface="Comic Sans MS" panose="030F0902030302020204" pitchFamily="66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sz="1400" i="0">
                                <a:latin typeface="Comic Sans MS" panose="030F0902030302020204" pitchFamily="66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sz="1400" i="0">
                                <a:latin typeface="Comic Sans MS" panose="030F0902030302020204" pitchFamily="66" charset="0"/>
                              </a:rPr>
                              <m:t>v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en-US" altLang="zh-CN" sz="1400" i="0">
                                <a:latin typeface="Comic Sans MS" panose="030F0902030302020204" pitchFamily="66" charset="0"/>
                              </a:rPr>
                              <m:t>−1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altLang="zh-CN" sz="1400" i="0">
                            <a:latin typeface="Comic Sans MS" panose="030F0902030302020204" pitchFamily="66" charset="0"/>
                          </a:rPr>
                          <m:t>)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1400" i="0">
                            <a:latin typeface="Comic Sans MS" panose="030F0902030302020204" pitchFamily="66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Comic Sans MS" panose="030F0902030302020204" pitchFamily="66" charset="0"/>
                          </a:rPr>
                          <m:t>t</m:t>
                        </m:r>
                      </m:sub>
                    </m:sSub>
                  </m:oMath>
                </a14:m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902030302020204" pitchFamily="66" charset="0"/>
                  <a:sym typeface="Calibri" panose="020F0502020204030204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41D1DDA-C86C-8496-CBB9-021489897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006" y="1726112"/>
                <a:ext cx="3982412" cy="298415"/>
              </a:xfrm>
              <a:prstGeom prst="rect">
                <a:avLst/>
              </a:prstGeom>
              <a:blipFill>
                <a:blip r:embed="rId3"/>
                <a:stretch>
                  <a:fillRect l="-952" t="-8000" b="-20000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550430C-3FE4-C086-EDFB-5F942D060EEC}"/>
                  </a:ext>
                </a:extLst>
              </p:cNvPr>
              <p:cNvSpPr txBox="1"/>
              <p:nvPr/>
            </p:nvSpPr>
            <p:spPr>
              <a:xfrm>
                <a:off x="5815169" y="1790381"/>
                <a:ext cx="726694" cy="2154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n-US" altLang="zh-CN" sz="14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omic Sans MS" panose="030F0902030302020204" pitchFamily="66" charset="0"/>
                        <a:sym typeface="Calibri" panose="020F0502020204030204"/>
                      </a:rPr>
                      <m:t>s</m:t>
                    </m:r>
                    <m:r>
                      <m:rPr>
                        <m:nor/>
                      </m:rPr>
                      <a:rPr kumimoji="0" lang="en-US" altLang="zh-CN" sz="14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omic Sans MS" panose="030F0902030302020204" pitchFamily="66" charset="0"/>
                        <a:sym typeface="Calibri" panose="020F0502020204030204"/>
                      </a:rPr>
                      <m:t>,</m:t>
                    </m:r>
                    <m:r>
                      <m:rPr>
                        <m:nor/>
                      </m:rPr>
                      <a:rPr kumimoji="0" lang="en-US" altLang="zh-CN" sz="14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omic Sans MS" panose="030F0902030302020204" pitchFamily="66" charset="0"/>
                        <a:sym typeface="Calibri" panose="020F0502020204030204"/>
                      </a:rPr>
                      <m:t>t</m:t>
                    </m:r>
                    <m:r>
                      <m:rPr>
                        <m:nor/>
                      </m:rPr>
                      <a:rPr kumimoji="0" lang="en-US" altLang="zh-CN" sz="14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omic Sans MS" panose="030F0902030302020204" pitchFamily="66" charset="0"/>
                        <a:ea typeface="Cambria Math" panose="02040503050406030204" pitchFamily="18" charset="0"/>
                        <a:sym typeface="Calibri" panose="020F0502020204030204"/>
                      </a:rPr>
                      <m:t>≠</m:t>
                    </m:r>
                    <m:r>
                      <m:rPr>
                        <m:nor/>
                      </m:rPr>
                      <a:rPr kumimoji="0" lang="en-US" altLang="zh-CN" sz="14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omic Sans MS" panose="030F0902030302020204" pitchFamily="66" charset="0"/>
                        <a:ea typeface="Cambria Math" panose="02040503050406030204" pitchFamily="18" charset="0"/>
                        <a:sym typeface="Calibri" panose="020F0502020204030204"/>
                      </a:rPr>
                      <m:t>v</m:t>
                    </m:r>
                  </m:oMath>
                </a14:m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902030302020204" pitchFamily="66" charset="0"/>
                    <a:sym typeface="Calibri" panose="020F0502020204030204"/>
                  </a:rPr>
                  <a:t> 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902030302020204" pitchFamily="66" charset="0"/>
                  <a:sym typeface="Calibri" panose="020F0502020204030204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550430C-3FE4-C086-EDFB-5F942D060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169" y="1790381"/>
                <a:ext cx="726694" cy="215444"/>
              </a:xfrm>
              <a:prstGeom prst="rect">
                <a:avLst/>
              </a:prstGeom>
              <a:blipFill>
                <a:blip r:embed="rId4"/>
                <a:stretch>
                  <a:fillRect l="-10169" t="-5882" b="-29412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EAAEF142-28DE-E790-425A-2742DE6E9B53}"/>
              </a:ext>
            </a:extLst>
          </p:cNvPr>
          <p:cNvSpPr txBox="1"/>
          <p:nvPr/>
        </p:nvSpPr>
        <p:spPr>
          <a:xfrm>
            <a:off x="721802" y="2766142"/>
            <a:ext cx="7964997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	Ideas borrowed from personalized PageRank (PPR)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omic Sans MS" panose="030F0902030302020204" pitchFamily="66" charset="0"/>
              <a:sym typeface="Calibri" panose="020F0502020204030204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5306EF-EF6B-8416-CC2B-88678775F2F1}"/>
              </a:ext>
            </a:extLst>
          </p:cNvPr>
          <p:cNvSpPr txBox="1"/>
          <p:nvPr/>
        </p:nvSpPr>
        <p:spPr>
          <a:xfrm>
            <a:off x="721802" y="3166138"/>
            <a:ext cx="7499485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	First apply v-absorbed push, </a:t>
            </a:r>
          </a:p>
          <a:p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	then simulate v-absorbed random walks based on the residual r.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9EB267-3A7B-712C-0B39-5F27F220FC4E}"/>
              </a:ext>
            </a:extLst>
          </p:cNvPr>
          <p:cNvSpPr txBox="1"/>
          <p:nvPr/>
        </p:nvSpPr>
        <p:spPr>
          <a:xfrm>
            <a:off x="714120" y="3862821"/>
            <a:ext cx="7964997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	A better algorithm than both v-absorbed walk and v-absorbed push.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omic Sans MS" panose="030F0902030302020204" pitchFamily="66" charset="0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5608309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>
            <a:extLst>
              <a:ext uri="{FF2B5EF4-FFF2-40B4-BE49-F238E27FC236}">
                <a16:creationId xmlns:a16="http://schemas.microsoft.com/office/drawing/2014/main" id="{92B65AD0-5A08-43E3-BAE5-432969569868}"/>
              </a:ext>
            </a:extLst>
          </p:cNvPr>
          <p:cNvSpPr txBox="1"/>
          <p:nvPr/>
        </p:nvSpPr>
        <p:spPr>
          <a:xfrm>
            <a:off x="714120" y="787712"/>
            <a:ext cx="5853869" cy="3385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1600" b="1" spc="300" dirty="0">
                <a:solidFill>
                  <a:srgbClr val="2A77E1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Theoretical interpretations of r(</a:t>
            </a:r>
            <a:r>
              <a:rPr lang="en-US" altLang="zh-CN" sz="1600" b="1" spc="300" dirty="0" err="1">
                <a:solidFill>
                  <a:srgbClr val="2A77E1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s,t</a:t>
            </a:r>
            <a:r>
              <a:rPr lang="en-US" altLang="zh-CN" sz="1600" b="1" spc="300" dirty="0">
                <a:solidFill>
                  <a:srgbClr val="2A77E1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)</a:t>
            </a:r>
            <a:endParaRPr lang="zh-CN" altLang="en-US" sz="1600" b="1" spc="300" dirty="0">
              <a:solidFill>
                <a:srgbClr val="2A77E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C66F1CB-DEA0-4C92-9BE8-9F2F6F548DAE}"/>
              </a:ext>
            </a:extLst>
          </p:cNvPr>
          <p:cNvSpPr txBox="1"/>
          <p:nvPr/>
        </p:nvSpPr>
        <p:spPr>
          <a:xfrm>
            <a:off x="714120" y="1367879"/>
            <a:ext cx="7753685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Comic Sans MS" panose="030F0902030302020204" pitchFamily="66" charset="0"/>
              </a:rPr>
              <a:t>spanning tree </a:t>
            </a:r>
            <a:r>
              <a:rPr lang="en-US" sz="1400" dirty="0">
                <a:latin typeface="Comic Sans MS" panose="030F0902030302020204" pitchFamily="66" charset="0"/>
              </a:rPr>
              <a:t>interpretation</a:t>
            </a:r>
            <a:endParaRPr sz="1400" i="0" dirty="0">
              <a:latin typeface="Comic Sans MS" panose="030F0902030302020204" pitchFamily="66" charset="0"/>
            </a:endParaRPr>
          </a:p>
        </p:txBody>
      </p:sp>
      <p:sp>
        <p:nvSpPr>
          <p:cNvPr id="66" name="TextBox 4">
            <a:extLst>
              <a:ext uri="{FF2B5EF4-FFF2-40B4-BE49-F238E27FC236}">
                <a16:creationId xmlns:a16="http://schemas.microsoft.com/office/drawing/2014/main" id="{4755F5F5-BE31-1EE5-5DD1-20E34D19F5B2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2. Our Solutions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CFAD946-9BBF-9E20-1D6C-34B2742668C6}"/>
                  </a:ext>
                </a:extLst>
              </p:cNvPr>
              <p:cNvSpPr txBox="1"/>
              <p:nvPr/>
            </p:nvSpPr>
            <p:spPr>
              <a:xfrm>
                <a:off x="714120" y="1763381"/>
                <a:ext cx="7824946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	matrix forest theorem: det(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Comic Sans MS" panose="030F0902030302020204" pitchFamily="66" charset="0"/>
                          </a:rPr>
                          <m:t>L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Comic Sans MS" panose="030F0902030302020204" pitchFamily="66" charset="0"/>
                          </a:rPr>
                          <m:t>v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) = # spanning trees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902030302020204" pitchFamily="66" charset="0"/>
                  <a:sym typeface="Calibri" panose="020F0502020204030204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CFAD946-9BBF-9E20-1D6C-34B274266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20" y="1763381"/>
                <a:ext cx="7824946" cy="307775"/>
              </a:xfrm>
              <a:prstGeom prst="rect">
                <a:avLst/>
              </a:prstGeom>
              <a:blipFill>
                <a:blip r:embed="rId2"/>
                <a:stretch>
                  <a:fillRect t="-3846" b="-15385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41FAA410-8D12-9880-6CDB-DBBDF3D64179}"/>
              </a:ext>
            </a:extLst>
          </p:cNvPr>
          <p:cNvSpPr txBox="1"/>
          <p:nvPr/>
        </p:nvSpPr>
        <p:spPr>
          <a:xfrm>
            <a:off x="714120" y="2158883"/>
            <a:ext cx="7824946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	spanning tree centrality: r(e=(</a:t>
            </a:r>
            <a:r>
              <a:rPr lang="en-US" sz="1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s,t</a:t>
            </a:r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))= # spanning trees with edge e / # spanning trees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902030302020204" pitchFamily="66" charset="0"/>
              <a:sym typeface="Calibri" panose="020F0502020204030204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C067CB5-2429-4435-4034-1583224AFFC2}"/>
              </a:ext>
            </a:extLst>
          </p:cNvPr>
          <p:cNvSpPr txBox="1"/>
          <p:nvPr/>
        </p:nvSpPr>
        <p:spPr>
          <a:xfrm>
            <a:off x="714120" y="2554385"/>
            <a:ext cx="7824946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	electrical flow is an average of flows on all spanning trees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902030302020204" pitchFamily="66" charset="0"/>
              <a:sym typeface="Calibri" panose="020F0502020204030204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A16E86-FDB4-EF89-8A79-8E1339EB0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745" y="3081021"/>
            <a:ext cx="3946005" cy="18485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EFED5CB-5DD4-62B6-3AC4-561EA8F97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895" y="4085480"/>
            <a:ext cx="1033548" cy="84406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6E06DD7-2BE8-0A65-B244-42C20618CF7B}"/>
              </a:ext>
            </a:extLst>
          </p:cNvPr>
          <p:cNvSpPr txBox="1"/>
          <p:nvPr/>
        </p:nvSpPr>
        <p:spPr>
          <a:xfrm>
            <a:off x="678489" y="3406268"/>
            <a:ext cx="7824946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	An example graph G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902030302020204" pitchFamily="66" charset="0"/>
              <a:sym typeface="Calibri" panose="020F0502020204030204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7D4C7CC-C65B-CF51-4DAF-CA62EE6C72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938" y="3081021"/>
            <a:ext cx="961505" cy="87749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9D16449-DE36-6EA7-054F-5A525309D94E}"/>
              </a:ext>
            </a:extLst>
          </p:cNvPr>
          <p:cNvSpPr txBox="1"/>
          <p:nvPr/>
        </p:nvSpPr>
        <p:spPr>
          <a:xfrm>
            <a:off x="714120" y="4329948"/>
            <a:ext cx="7824946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	electrical flow on G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902030302020204" pitchFamily="66" charset="0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3586672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>
            <a:extLst>
              <a:ext uri="{FF2B5EF4-FFF2-40B4-BE49-F238E27FC236}">
                <a16:creationId xmlns:a16="http://schemas.microsoft.com/office/drawing/2014/main" id="{92B65AD0-5A08-43E3-BAE5-432969569868}"/>
              </a:ext>
            </a:extLst>
          </p:cNvPr>
          <p:cNvSpPr txBox="1"/>
          <p:nvPr/>
        </p:nvSpPr>
        <p:spPr>
          <a:xfrm>
            <a:off x="714120" y="787712"/>
            <a:ext cx="5853869" cy="3385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1600" b="1" spc="300" dirty="0">
                <a:solidFill>
                  <a:srgbClr val="2A77E1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Theoretical interpretations of r(</a:t>
            </a:r>
            <a:r>
              <a:rPr lang="en-US" altLang="zh-CN" sz="1600" b="1" spc="300" dirty="0" err="1">
                <a:solidFill>
                  <a:srgbClr val="2A77E1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s,t</a:t>
            </a:r>
            <a:r>
              <a:rPr lang="en-US" altLang="zh-CN" sz="1600" b="1" spc="300" dirty="0">
                <a:solidFill>
                  <a:srgbClr val="2A77E1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)</a:t>
            </a:r>
            <a:endParaRPr lang="zh-CN" altLang="en-US" sz="1600" b="1" spc="300" dirty="0">
              <a:solidFill>
                <a:srgbClr val="2A77E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C66F1CB-DEA0-4C92-9BE8-9F2F6F548DAE}"/>
              </a:ext>
            </a:extLst>
          </p:cNvPr>
          <p:cNvSpPr txBox="1"/>
          <p:nvPr/>
        </p:nvSpPr>
        <p:spPr>
          <a:xfrm>
            <a:off x="714120" y="1367879"/>
            <a:ext cx="7753685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Sample</a:t>
            </a:r>
            <a:r>
              <a:rPr lang="en-US" altLang="zh-CN" sz="1400" dirty="0">
                <a:solidFill>
                  <a:srgbClr val="FF0000"/>
                </a:solidFill>
                <a:latin typeface="Comic Sans MS" panose="030F0902030302020204" pitchFamily="66" charset="0"/>
              </a:rPr>
              <a:t> a spanning tree </a:t>
            </a:r>
            <a:endParaRPr sz="1400" i="0" dirty="0">
              <a:latin typeface="Comic Sans MS" panose="030F0902030302020204" pitchFamily="66" charset="0"/>
            </a:endParaRPr>
          </a:p>
        </p:txBody>
      </p:sp>
      <p:sp>
        <p:nvSpPr>
          <p:cNvPr id="66" name="TextBox 4">
            <a:extLst>
              <a:ext uri="{FF2B5EF4-FFF2-40B4-BE49-F238E27FC236}">
                <a16:creationId xmlns:a16="http://schemas.microsoft.com/office/drawing/2014/main" id="{4755F5F5-BE31-1EE5-5DD1-20E34D19F5B2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2. Our Solutions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CFAD946-9BBF-9E20-1D6C-34B2742668C6}"/>
              </a:ext>
            </a:extLst>
          </p:cNvPr>
          <p:cNvSpPr txBox="1"/>
          <p:nvPr/>
        </p:nvSpPr>
        <p:spPr>
          <a:xfrm>
            <a:off x="714120" y="2119641"/>
            <a:ext cx="7824946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	Wilson algorithm: simulate a loop-erased walk with root v 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902030302020204" pitchFamily="66" charset="0"/>
              <a:sym typeface="Calibri" panose="020F0502020204030204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487CF45-3F24-61D9-FAE7-E6BA40410278}"/>
              </a:ext>
            </a:extLst>
          </p:cNvPr>
          <p:cNvSpPr txBox="1"/>
          <p:nvPr/>
        </p:nvSpPr>
        <p:spPr>
          <a:xfrm>
            <a:off x="714120" y="1706270"/>
            <a:ext cx="7824946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	Aldous-Broder algorithm: simulate a random walk until all nodes are covered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902030302020204" pitchFamily="66" charset="0"/>
              <a:sym typeface="Calibri" panose="020F0502020204030204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75402E-0A40-21A5-B178-CEC593B61F2F}"/>
              </a:ext>
            </a:extLst>
          </p:cNvPr>
          <p:cNvSpPr txBox="1"/>
          <p:nvPr/>
        </p:nvSpPr>
        <p:spPr>
          <a:xfrm>
            <a:off x="714120" y="2530191"/>
            <a:ext cx="7824946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a local version of Wilson algorithm</a:t>
            </a:r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: simulate a v-absorbed walk from s and t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902030302020204" pitchFamily="66" charset="0"/>
              <a:sym typeface="Calibri" panose="020F0502020204030204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CE77C6-8B9F-A97C-CA1C-ADA3CAAA0644}"/>
              </a:ext>
            </a:extLst>
          </p:cNvPr>
          <p:cNvSpPr txBox="1"/>
          <p:nvPr/>
        </p:nvSpPr>
        <p:spPr>
          <a:xfrm>
            <a:off x="2022367" y="3044489"/>
            <a:ext cx="4545622" cy="892550"/>
          </a:xfrm>
          <a:prstGeom prst="rect">
            <a:avLst/>
          </a:prstGeom>
          <a:solidFill>
            <a:schemeClr val="tx2"/>
          </a:solidFill>
          <a:ln w="6350" cap="flat">
            <a:solidFill>
              <a:schemeClr val="tx1"/>
            </a:solidFill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	Run a v-absorbed random walk from s, run a v-absorbed walk from t, stops either when hitting v or hitting the loop-erased trajectory of walk from s.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omic Sans MS" panose="030F0902030302020204" pitchFamily="66" charset="0"/>
              <a:sym typeface="Calibri" panose="020F0502020204030204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82226E1-6A00-FA33-C41B-334614B7C03B}"/>
              </a:ext>
            </a:extLst>
          </p:cNvPr>
          <p:cNvSpPr txBox="1"/>
          <p:nvPr/>
        </p:nvSpPr>
        <p:spPr>
          <a:xfrm>
            <a:off x="714120" y="4048013"/>
            <a:ext cx="7824946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	Once v-absorbed walks are sampled from s and t,</a:t>
            </a:r>
          </a:p>
          <a:p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	the </a:t>
            </a:r>
            <a:r>
              <a:rPr lang="en-US" altLang="zh-CN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unique path from s to t </a:t>
            </a:r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in the sampled spanning tree is determined,</a:t>
            </a:r>
          </a:p>
          <a:p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	the </a:t>
            </a:r>
            <a:r>
              <a:rPr kumimoji="0" lang="en-US" altLang="zh-CN" sz="14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eletrica</a:t>
            </a:r>
            <a:r>
              <a:rPr lang="en-US" altLang="zh-CN" sz="1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l</a:t>
            </a:r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 flow is the average of such s-t paths.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902030302020204" pitchFamily="66" charset="0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2164189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>
            <a:extLst>
              <a:ext uri="{FF2B5EF4-FFF2-40B4-BE49-F238E27FC236}">
                <a16:creationId xmlns:a16="http://schemas.microsoft.com/office/drawing/2014/main" id="{92B65AD0-5A08-43E3-BAE5-432969569868}"/>
              </a:ext>
            </a:extLst>
          </p:cNvPr>
          <p:cNvSpPr txBox="1"/>
          <p:nvPr/>
        </p:nvSpPr>
        <p:spPr>
          <a:xfrm>
            <a:off x="714120" y="787712"/>
            <a:ext cx="5853869" cy="3385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1600" b="1" spc="300" dirty="0">
                <a:solidFill>
                  <a:srgbClr val="2A77E1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Single source algorithms for r(</a:t>
            </a:r>
            <a:r>
              <a:rPr lang="en-US" altLang="zh-CN" sz="1600" b="1" spc="300" dirty="0" err="1">
                <a:solidFill>
                  <a:srgbClr val="2A77E1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s,u</a:t>
            </a:r>
            <a:r>
              <a:rPr lang="en-US" altLang="zh-CN" sz="1600" b="1" spc="300" dirty="0">
                <a:solidFill>
                  <a:srgbClr val="2A77E1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)</a:t>
            </a:r>
            <a:endParaRPr lang="zh-CN" altLang="en-US" sz="1600" b="1" spc="300" dirty="0">
              <a:solidFill>
                <a:srgbClr val="2A77E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C66F1CB-DEA0-4C92-9BE8-9F2F6F548DAE}"/>
              </a:ext>
            </a:extLst>
          </p:cNvPr>
          <p:cNvSpPr txBox="1"/>
          <p:nvPr/>
        </p:nvSpPr>
        <p:spPr>
          <a:xfrm>
            <a:off x="714120" y="1367879"/>
            <a:ext cx="7753685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Former algorithms well support single pair query</a:t>
            </a:r>
            <a:endParaRPr sz="1400" i="0" dirty="0">
              <a:latin typeface="Comic Sans MS" panose="030F0902030302020204" pitchFamily="66" charset="0"/>
            </a:endParaRPr>
          </a:p>
        </p:txBody>
      </p:sp>
      <p:sp>
        <p:nvSpPr>
          <p:cNvPr id="66" name="TextBox 4">
            <a:extLst>
              <a:ext uri="{FF2B5EF4-FFF2-40B4-BE49-F238E27FC236}">
                <a16:creationId xmlns:a16="http://schemas.microsoft.com/office/drawing/2014/main" id="{4755F5F5-BE31-1EE5-5DD1-20E34D19F5B2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2. Our Solutions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487CF45-3F24-61D9-FAE7-E6BA40410278}"/>
              </a:ext>
            </a:extLst>
          </p:cNvPr>
          <p:cNvSpPr txBox="1"/>
          <p:nvPr/>
        </p:nvSpPr>
        <p:spPr>
          <a:xfrm>
            <a:off x="714120" y="1706270"/>
            <a:ext cx="7824946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	A single source algorithm need to invoke single pair algorithms for 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n times</a:t>
            </a:r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, which is unnecessary.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902030302020204" pitchFamily="66" charset="0"/>
              <a:sym typeface="Calibri" panose="020F0502020204030204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82226E1-6A00-FA33-C41B-334614B7C03B}"/>
              </a:ext>
            </a:extLst>
          </p:cNvPr>
          <p:cNvSpPr txBox="1"/>
          <p:nvPr/>
        </p:nvSpPr>
        <p:spPr>
          <a:xfrm>
            <a:off x="714120" y="2563437"/>
            <a:ext cx="7824946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	An existing algorithm: spanning tree sampling.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902030302020204" pitchFamily="66" charset="0"/>
              <a:sym typeface="Calibri" panose="020F0502020204030204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E3527E-6811-A8F9-5F2A-18BC40517982}"/>
              </a:ext>
            </a:extLst>
          </p:cNvPr>
          <p:cNvSpPr txBox="1"/>
          <p:nvPr/>
        </p:nvSpPr>
        <p:spPr>
          <a:xfrm>
            <a:off x="714120" y="2897386"/>
            <a:ext cx="7824946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	We prove that: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902030302020204" pitchFamily="66" charset="0"/>
              <a:sym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2D3059-23EE-A06D-E1BC-369D64185315}"/>
                  </a:ext>
                </a:extLst>
              </p:cNvPr>
              <p:cNvSpPr txBox="1"/>
              <p:nvPr/>
            </p:nvSpPr>
            <p:spPr>
              <a:xfrm>
                <a:off x="2022367" y="3231335"/>
                <a:ext cx="4545622" cy="747062"/>
              </a:xfrm>
              <a:prstGeom prst="rect">
                <a:avLst/>
              </a:prstGeom>
              <a:solidFill>
                <a:schemeClr val="tx2"/>
              </a:solidFill>
              <a:ln w="6350" cap="flat">
                <a:solidFill>
                  <a:schemeClr val="tx1"/>
                </a:solidFill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	The expected number of passes to a node u in a loop-erased walk with root v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libri" panose="020F0502020204030204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kumimoji="0" lang="en-US" altLang="zh-CN" sz="1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libri" panose="020F0502020204030204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kumimoji="0" lang="en-US" altLang="zh-CN" sz="14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omic Sans MS" panose="030F0902030302020204" pitchFamily="66" charset="0"/>
                                <a:sym typeface="Calibri" panose="020F0502020204030204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kumimoji="0" lang="en-US" altLang="zh-CN" sz="14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omic Sans MS" panose="030F0902030302020204" pitchFamily="66" charset="0"/>
                                <a:sym typeface="Calibri" panose="020F0502020204030204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kumimoji="0" lang="en-US" altLang="zh-CN" sz="14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omic Sans MS" panose="030F0902030302020204" pitchFamily="66" charset="0"/>
                                <a:sym typeface="Calibri" panose="020F0502020204030204"/>
                              </a:rPr>
                              <m:t>v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kumimoji="0" lang="en-US" altLang="zh-CN" sz="14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omic Sans MS" panose="030F0902030302020204" pitchFamily="66" charset="0"/>
                                <a:sym typeface="Calibri" panose="020F0502020204030204"/>
                              </a:rPr>
                              <m:t>−1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kumimoji="0" lang="en-US" altLang="zh-CN" sz="14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omic Sans MS" panose="030F0902030302020204" pitchFamily="66" charset="0"/>
                            <a:sym typeface="Calibri" panose="020F0502020204030204"/>
                          </a:rPr>
                          <m:t>)</m:t>
                        </m:r>
                      </m:e>
                      <m:sub>
                        <m:r>
                          <m:rPr>
                            <m:nor/>
                          </m:rPr>
                          <a:rPr kumimoji="0" lang="en-US" altLang="zh-CN" sz="14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omic Sans MS" panose="030F0902030302020204" pitchFamily="66" charset="0"/>
                            <a:sym typeface="Calibri" panose="020F0502020204030204"/>
                          </a:rPr>
                          <m:t>uu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.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omic Sans MS" panose="030F0902030302020204" pitchFamily="66" charset="0"/>
                  <a:sym typeface="Calibri" panose="020F0502020204030204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2D3059-23EE-A06D-E1BC-369D64185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367" y="3231335"/>
                <a:ext cx="4545622" cy="747062"/>
              </a:xfrm>
              <a:prstGeom prst="rect">
                <a:avLst/>
              </a:prstGeom>
              <a:blipFill>
                <a:blip r:embed="rId2"/>
                <a:stretch>
                  <a:fillRect l="-1393" r="-1114"/>
                </a:stretch>
              </a:blipFill>
              <a:ln w="6350" cap="flat">
                <a:solidFill>
                  <a:schemeClr val="tx1"/>
                </a:solidFill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A91D7E4A-F880-66A2-29AE-B6BB6FC40FAF}"/>
              </a:ext>
            </a:extLst>
          </p:cNvPr>
          <p:cNvSpPr txBox="1"/>
          <p:nvPr/>
        </p:nvSpPr>
        <p:spPr>
          <a:xfrm>
            <a:off x="714120" y="4048013"/>
            <a:ext cx="7824946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	Single source resistance distance from s can be approximated by simulating 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one single loop-erased walk</a:t>
            </a:r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 with root s.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902030302020204" pitchFamily="66" charset="0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3526288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>
            <a:extLst>
              <a:ext uri="{FF2B5EF4-FFF2-40B4-BE49-F238E27FC236}">
                <a16:creationId xmlns:a16="http://schemas.microsoft.com/office/drawing/2014/main" id="{92B65AD0-5A08-43E3-BAE5-432969569868}"/>
              </a:ext>
            </a:extLst>
          </p:cNvPr>
          <p:cNvSpPr txBox="1"/>
          <p:nvPr/>
        </p:nvSpPr>
        <p:spPr>
          <a:xfrm>
            <a:off x="714120" y="787712"/>
            <a:ext cx="5853869" cy="3385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1600" b="1" spc="300" dirty="0">
                <a:solidFill>
                  <a:srgbClr val="2A77E1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Single source algorithms for r(</a:t>
            </a:r>
            <a:r>
              <a:rPr lang="en-US" altLang="zh-CN" sz="1600" b="1" spc="300" dirty="0" err="1">
                <a:solidFill>
                  <a:srgbClr val="2A77E1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s,u</a:t>
            </a:r>
            <a:r>
              <a:rPr lang="en-US" altLang="zh-CN" sz="1600" b="1" spc="300" dirty="0">
                <a:solidFill>
                  <a:srgbClr val="2A77E1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)</a:t>
            </a:r>
            <a:endParaRPr lang="zh-CN" altLang="en-US" sz="1600" b="1" spc="300" dirty="0">
              <a:solidFill>
                <a:srgbClr val="2A77E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C66F1CB-DEA0-4C92-9BE8-9F2F6F548DAE}"/>
              </a:ext>
            </a:extLst>
          </p:cNvPr>
          <p:cNvSpPr txBox="1"/>
          <p:nvPr/>
        </p:nvSpPr>
        <p:spPr>
          <a:xfrm>
            <a:off x="714120" y="1367879"/>
            <a:ext cx="7753685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/>
                </a:solidFill>
                <a:latin typeface="Comic Sans MS" panose="030F0902030302020204" pitchFamily="66" charset="0"/>
              </a:rPr>
              <a:t>Index based algorithm</a:t>
            </a:r>
            <a:endParaRPr sz="1400" i="0" dirty="0">
              <a:latin typeface="Comic Sans MS" panose="030F0902030302020204" pitchFamily="66" charset="0"/>
            </a:endParaRPr>
          </a:p>
        </p:txBody>
      </p:sp>
      <p:sp>
        <p:nvSpPr>
          <p:cNvPr id="66" name="TextBox 4">
            <a:extLst>
              <a:ext uri="{FF2B5EF4-FFF2-40B4-BE49-F238E27FC236}">
                <a16:creationId xmlns:a16="http://schemas.microsoft.com/office/drawing/2014/main" id="{4755F5F5-BE31-1EE5-5DD1-20E34D19F5B2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2. Our Solutions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487CF45-3F24-61D9-FAE7-E6BA40410278}"/>
              </a:ext>
            </a:extLst>
          </p:cNvPr>
          <p:cNvSpPr txBox="1"/>
          <p:nvPr/>
        </p:nvSpPr>
        <p:spPr>
          <a:xfrm>
            <a:off x="714120" y="1706270"/>
            <a:ext cx="7824946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	According to the formula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902030302020204" pitchFamily="66" charset="0"/>
              <a:sym typeface="Calibri" panose="020F0502020204030204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82226E1-6A00-FA33-C41B-334614B7C03B}"/>
              </a:ext>
            </a:extLst>
          </p:cNvPr>
          <p:cNvSpPr txBox="1"/>
          <p:nvPr/>
        </p:nvSpPr>
        <p:spPr>
          <a:xfrm>
            <a:off x="714120" y="2563437"/>
            <a:ext cx="7824946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	Single source resistance distance from 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s</a:t>
            </a:r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 can be solved by building an index of single source resistance distance from 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landmark node v</a:t>
            </a:r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902030302020204" pitchFamily="66" charset="0"/>
              <a:sym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CF5E8F8-1291-A088-A023-961B63616207}"/>
                  </a:ext>
                </a:extLst>
              </p:cNvPr>
              <p:cNvSpPr txBox="1"/>
              <p:nvPr/>
            </p:nvSpPr>
            <p:spPr>
              <a:xfrm>
                <a:off x="2452084" y="1683907"/>
                <a:ext cx="3982412" cy="2853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400" i="0" smtClean="0">
                          <a:latin typeface="Comic Sans MS" panose="030F0902030302020204" pitchFamily="66" charset="0"/>
                        </a:rPr>
                        <m:t>r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CN" sz="1400" b="0" i="0" smtClean="0">
                              <a:latin typeface="Comic Sans MS" panose="030F0902030302020204" pitchFamily="66" charset="0"/>
                            </a:rPr>
                            <m:t>u</m:t>
                          </m:r>
                          <m:r>
                            <m:rPr>
                              <m:nor/>
                            </m:rPr>
                            <a:rPr lang="en-US" altLang="zh-CN" sz="1400" b="0" i="0" smtClean="0">
                              <a:latin typeface="Comic Sans MS" panose="030F0902030302020204" pitchFamily="66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altLang="zh-CN" sz="1400" b="0" i="0" smtClean="0">
                              <a:latin typeface="Comic Sans MS" panose="030F0902030302020204" pitchFamily="66" charset="0"/>
                            </a:rPr>
                            <m:t>v</m:t>
                          </m:r>
                        </m:e>
                      </m:d>
                      <m:r>
                        <m:rPr>
                          <m:nor/>
                        </m:rPr>
                        <a:rPr kumimoji="0" lang="en-US" altLang="zh-CN" sz="14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omic Sans MS" panose="030F0902030302020204" pitchFamily="66" charset="0"/>
                          <a:sym typeface="Calibri" panose="020F0502020204030204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 panose="020F0502020204030204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kumimoji="0" lang="en-US" altLang="zh-CN" sz="1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libri" panose="020F0502020204030204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kumimoji="0" lang="en-US" altLang="zh-CN" sz="1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omic Sans MS" panose="030F0902030302020204" pitchFamily="66" charset="0"/>
                                  <a:sym typeface="Calibri" panose="020F0502020204030204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kumimoji="0" lang="en-US" altLang="zh-CN" sz="1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omic Sans MS" panose="030F0902030302020204" pitchFamily="66" charset="0"/>
                                  <a:sym typeface="Calibri" panose="020F0502020204030204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altLang="zh-CN" sz="1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omic Sans MS" panose="030F0902030302020204" pitchFamily="66" charset="0"/>
                                  <a:sym typeface="Calibri" panose="020F0502020204030204"/>
                                </a:rPr>
                                <m:t>v</m:t>
                              </m:r>
                            </m:sub>
                            <m:sup>
                              <m:r>
                                <m:rPr>
                                  <m:nor/>
                                </m:rPr>
                                <a:rPr kumimoji="0" lang="en-US" altLang="zh-CN" sz="1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omic Sans MS" panose="030F0902030302020204" pitchFamily="66" charset="0"/>
                                  <a:sym typeface="Calibri" panose="020F0502020204030204"/>
                                </a:rPr>
                                <m:t>−1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kumimoji="0" lang="en-US" altLang="zh-CN" sz="14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omic Sans MS" panose="030F0902030302020204" pitchFamily="66" charset="0"/>
                              <a:sym typeface="Calibri" panose="020F0502020204030204"/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kumimoji="0" lang="en-US" altLang="zh-CN" sz="14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omic Sans MS" panose="030F0902030302020204" pitchFamily="66" charset="0"/>
                              <a:sym typeface="Calibri" panose="020F0502020204030204"/>
                            </a:rPr>
                            <m:t>uu</m:t>
                          </m:r>
                        </m:sub>
                      </m:sSub>
                    </m:oMath>
                  </m:oMathPara>
                </a14:m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902030302020204" pitchFamily="66" charset="0"/>
                  <a:sym typeface="Calibri" panose="020F0502020204030204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CF5E8F8-1291-A088-A023-961B63616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084" y="1683907"/>
                <a:ext cx="3982412" cy="285399"/>
              </a:xfrm>
              <a:prstGeom prst="rect">
                <a:avLst/>
              </a:prstGeom>
              <a:blipFill>
                <a:blip r:embed="rId2"/>
                <a:stretch>
                  <a:fillRect t="-4167" b="-20833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54B99EF-B8F3-80D5-8180-B8D783B70070}"/>
                  </a:ext>
                </a:extLst>
              </p:cNvPr>
              <p:cNvSpPr txBox="1"/>
              <p:nvPr/>
            </p:nvSpPr>
            <p:spPr>
              <a:xfrm>
                <a:off x="3148908" y="2108499"/>
                <a:ext cx="3982412" cy="2984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400" i="0" smtClean="0">
                        <a:latin typeface="Comic Sans MS" panose="030F0902030302020204" pitchFamily="66" charset="0"/>
                      </a:rPr>
                      <m:t>r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Comic Sans MS" panose="030F0902030302020204" pitchFamily="66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Comic Sans MS" panose="030F0902030302020204" pitchFamily="66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Comic Sans MS" panose="030F0902030302020204" pitchFamily="66" charset="0"/>
                          </a:rPr>
                          <m:t>t</m:t>
                        </m:r>
                      </m:e>
                    </m:d>
                    <m:r>
                      <m:rPr>
                        <m:nor/>
                      </m:rPr>
                      <a:rPr kumimoji="0" lang="en-US" altLang="zh-CN" sz="14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omic Sans MS" panose="030F0902030302020204" pitchFamily="66" charset="0"/>
                        <a:sym typeface="Calibri" panose="020F0502020204030204"/>
                      </a:rPr>
                      <m:t>=</m:t>
                    </m:r>
                    <m:sSub>
                      <m:sSubPr>
                        <m:ctrlPr>
                          <a:rPr kumimoji="0" lang="en-US" altLang="zh-CN" sz="1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libri" panose="020F0502020204030204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kumimoji="0" lang="en-US" altLang="zh-CN" sz="1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libri" panose="020F0502020204030204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kumimoji="0" lang="en-US" altLang="zh-CN" sz="14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omic Sans MS" panose="030F0902030302020204" pitchFamily="66" charset="0"/>
                                <a:sym typeface="Calibri" panose="020F0502020204030204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kumimoji="0" lang="en-US" altLang="zh-CN" sz="14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omic Sans MS" panose="030F0902030302020204" pitchFamily="66" charset="0"/>
                                <a:sym typeface="Calibri" panose="020F0502020204030204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kumimoji="0" lang="en-US" altLang="zh-CN" sz="14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omic Sans MS" panose="030F0902030302020204" pitchFamily="66" charset="0"/>
                                <a:sym typeface="Calibri" panose="020F0502020204030204"/>
                              </a:rPr>
                              <m:t>v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kumimoji="0" lang="en-US" altLang="zh-CN" sz="14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omic Sans MS" panose="030F0902030302020204" pitchFamily="66" charset="0"/>
                                <a:sym typeface="Calibri" panose="020F0502020204030204"/>
                              </a:rPr>
                              <m:t>−1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kumimoji="0" lang="en-US" altLang="zh-CN" sz="14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omic Sans MS" panose="030F0902030302020204" pitchFamily="66" charset="0"/>
                            <a:sym typeface="Calibri" panose="020F0502020204030204"/>
                          </a:rPr>
                          <m:t>)</m:t>
                        </m:r>
                      </m:e>
                      <m:sub>
                        <m:r>
                          <m:rPr>
                            <m:nor/>
                          </m:rPr>
                          <a:rPr kumimoji="0" lang="en-US" altLang="zh-CN" sz="14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omic Sans MS" panose="030F0902030302020204" pitchFamily="66" charset="0"/>
                            <a:sym typeface="Calibri" panose="020F0502020204030204"/>
                          </a:rPr>
                          <m:t>ss</m:t>
                        </m:r>
                      </m:sub>
                    </m:sSub>
                    <m:r>
                      <m:rPr>
                        <m:nor/>
                      </m:rPr>
                      <a:rPr kumimoji="0" lang="en-US" altLang="zh-CN" sz="14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omic Sans MS" panose="030F0902030302020204" pitchFamily="66" charset="0"/>
                        <a:sym typeface="Calibri" panose="020F0502020204030204"/>
                      </a:rPr>
                      <m:t>+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altLang="zh-CN" sz="1400" i="0">
                                <a:latin typeface="Comic Sans MS" panose="030F0902030302020204" pitchFamily="66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sz="1400" i="0">
                                <a:latin typeface="Comic Sans MS" panose="030F0902030302020204" pitchFamily="66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sz="1400" i="0">
                                <a:latin typeface="Comic Sans MS" panose="030F0902030302020204" pitchFamily="66" charset="0"/>
                              </a:rPr>
                              <m:t>v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en-US" altLang="zh-CN" sz="1400" i="0">
                                <a:latin typeface="Comic Sans MS" panose="030F0902030302020204" pitchFamily="66" charset="0"/>
                              </a:rPr>
                              <m:t>−1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altLang="zh-CN" sz="1400" i="0">
                            <a:latin typeface="Comic Sans MS" panose="030F0902030302020204" pitchFamily="66" charset="0"/>
                          </a:rPr>
                          <m:t>)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Comic Sans MS" panose="030F0902030302020204" pitchFamily="66" charset="0"/>
                          </a:rPr>
                          <m:t>tt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Comic Sans MS" panose="030F09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400" b="0" i="0" smtClean="0">
                        <a:latin typeface="Comic Sans MS" panose="030F0902030302020204" pitchFamily="66" charset="0"/>
                      </a:rPr>
                      <m:t>−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altLang="zh-CN" sz="1400" b="0" i="0" smtClean="0">
                                <a:latin typeface="Comic Sans MS" panose="030F0902030302020204" pitchFamily="66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zh-CN" sz="1400" i="0">
                                <a:latin typeface="Comic Sans MS" panose="030F0902030302020204" pitchFamily="66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sz="1400" i="0">
                                <a:latin typeface="Comic Sans MS" panose="030F0902030302020204" pitchFamily="66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sz="1400" i="0">
                                <a:latin typeface="Comic Sans MS" panose="030F0902030302020204" pitchFamily="66" charset="0"/>
                              </a:rPr>
                              <m:t>v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en-US" altLang="zh-CN" sz="1400" i="0">
                                <a:latin typeface="Comic Sans MS" panose="030F0902030302020204" pitchFamily="66" charset="0"/>
                              </a:rPr>
                              <m:t>−1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altLang="zh-CN" sz="1400" i="0">
                            <a:latin typeface="Comic Sans MS" panose="030F0902030302020204" pitchFamily="66" charset="0"/>
                          </a:rPr>
                          <m:t>)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1400" i="0">
                            <a:latin typeface="Comic Sans MS" panose="030F0902030302020204" pitchFamily="66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Comic Sans MS" panose="030F0902030302020204" pitchFamily="66" charset="0"/>
                          </a:rPr>
                          <m:t>t</m:t>
                        </m:r>
                      </m:sub>
                    </m:sSub>
                  </m:oMath>
                </a14:m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902030302020204" pitchFamily="66" charset="0"/>
                  <a:sym typeface="Calibri" panose="020F0502020204030204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54B99EF-B8F3-80D5-8180-B8D783B70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908" y="2108499"/>
                <a:ext cx="3982412" cy="298415"/>
              </a:xfrm>
              <a:prstGeom prst="rect">
                <a:avLst/>
              </a:prstGeom>
              <a:blipFill>
                <a:blip r:embed="rId3"/>
                <a:stretch>
                  <a:fillRect l="-1274" t="-8333" b="-20833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E24E25C-0AC6-6BFA-63AF-ABCE58FA8C0D}"/>
                  </a:ext>
                </a:extLst>
              </p:cNvPr>
              <p:cNvSpPr txBox="1"/>
              <p:nvPr/>
            </p:nvSpPr>
            <p:spPr>
              <a:xfrm>
                <a:off x="6204642" y="2181019"/>
                <a:ext cx="726694" cy="2154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n-US" altLang="zh-CN" sz="14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omic Sans MS" panose="030F0902030302020204" pitchFamily="66" charset="0"/>
                        <a:sym typeface="Calibri" panose="020F0502020204030204"/>
                      </a:rPr>
                      <m:t>s</m:t>
                    </m:r>
                    <m:r>
                      <m:rPr>
                        <m:nor/>
                      </m:rPr>
                      <a:rPr kumimoji="0" lang="en-US" altLang="zh-CN" sz="14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omic Sans MS" panose="030F0902030302020204" pitchFamily="66" charset="0"/>
                        <a:sym typeface="Calibri" panose="020F0502020204030204"/>
                      </a:rPr>
                      <m:t>,</m:t>
                    </m:r>
                    <m:r>
                      <m:rPr>
                        <m:nor/>
                      </m:rPr>
                      <a:rPr kumimoji="0" lang="en-US" altLang="zh-CN" sz="14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omic Sans MS" panose="030F0902030302020204" pitchFamily="66" charset="0"/>
                        <a:sym typeface="Calibri" panose="020F0502020204030204"/>
                      </a:rPr>
                      <m:t>t</m:t>
                    </m:r>
                    <m:r>
                      <m:rPr>
                        <m:nor/>
                      </m:rPr>
                      <a:rPr kumimoji="0" lang="en-US" altLang="zh-CN" sz="14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omic Sans MS" panose="030F0902030302020204" pitchFamily="66" charset="0"/>
                        <a:ea typeface="Cambria Math" panose="02040503050406030204" pitchFamily="18" charset="0"/>
                        <a:sym typeface="Calibri" panose="020F0502020204030204"/>
                      </a:rPr>
                      <m:t>≠</m:t>
                    </m:r>
                    <m:r>
                      <m:rPr>
                        <m:nor/>
                      </m:rPr>
                      <a:rPr kumimoji="0" lang="en-US" altLang="zh-CN" sz="14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omic Sans MS" panose="030F0902030302020204" pitchFamily="66" charset="0"/>
                        <a:ea typeface="Cambria Math" panose="02040503050406030204" pitchFamily="18" charset="0"/>
                        <a:sym typeface="Calibri" panose="020F0502020204030204"/>
                      </a:rPr>
                      <m:t>v</m:t>
                    </m:r>
                  </m:oMath>
                </a14:m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902030302020204" pitchFamily="66" charset="0"/>
                    <a:sym typeface="Calibri" panose="020F0502020204030204"/>
                  </a:rPr>
                  <a:t> 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902030302020204" pitchFamily="66" charset="0"/>
                  <a:sym typeface="Calibri" panose="020F0502020204030204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E24E25C-0AC6-6BFA-63AF-ABCE58FA8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642" y="2181019"/>
                <a:ext cx="726694" cy="215444"/>
              </a:xfrm>
              <a:prstGeom prst="rect">
                <a:avLst/>
              </a:prstGeom>
              <a:blipFill>
                <a:blip r:embed="rId4"/>
                <a:stretch>
                  <a:fillRect l="-10345" b="-22222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0EFA9C7C-9FF2-05F6-DA72-24D2F95CE7A7}"/>
              </a:ext>
            </a:extLst>
          </p:cNvPr>
          <p:cNvSpPr txBox="1"/>
          <p:nvPr/>
        </p:nvSpPr>
        <p:spPr>
          <a:xfrm>
            <a:off x="678489" y="3252705"/>
            <a:ext cx="7824946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	v-absorbed walk</a:t>
            </a:r>
          </a:p>
          <a:p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	v-absorbed push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902030302020204" pitchFamily="66" charset="0"/>
              <a:sym typeface="Calibri" panose="020F0502020204030204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32CE6C6-CFCD-2F7D-EABE-E8F34AFB45E1}"/>
              </a:ext>
            </a:extLst>
          </p:cNvPr>
          <p:cNvSpPr txBox="1"/>
          <p:nvPr/>
        </p:nvSpPr>
        <p:spPr>
          <a:xfrm>
            <a:off x="678489" y="3943713"/>
            <a:ext cx="7824946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	With an O(n) index, we can answer 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a single source</a:t>
            </a:r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 resistance distance query in time of answering 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a single pair </a:t>
            </a:r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query.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902030302020204" pitchFamily="66" charset="0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3758085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2C675D5D-5773-4934-8EF3-CD202A6CB8C2}"/>
              </a:ext>
            </a:extLst>
          </p:cNvPr>
          <p:cNvSpPr txBox="1"/>
          <p:nvPr/>
        </p:nvSpPr>
        <p:spPr>
          <a:xfrm>
            <a:off x="1141153" y="3986457"/>
            <a:ext cx="6440053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Comic Sans MS" panose="030F0702030302020204" pitchFamily="66" charset="0"/>
              </a:rPr>
              <a:t>The </a:t>
            </a:r>
            <a:r>
              <a:rPr lang="en-US" altLang="zh-CN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bidirectional algorithm </a:t>
            </a:r>
            <a:r>
              <a:rPr lang="en-US" altLang="zh-CN" sz="1400" dirty="0">
                <a:latin typeface="Comic Sans MS" panose="030F0702030302020204" pitchFamily="66" charset="0"/>
              </a:rPr>
              <a:t>that combines v-absorbed push and v-absorbed walk is the best algorithm in terms of query time and error; push is very fast with reasonable error.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FD06892B-98E5-1571-2CB7-A1B953D01231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. Experimental Results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AF7BD5-3102-B26F-0C5B-26EC57099D1D}"/>
              </a:ext>
            </a:extLst>
          </p:cNvPr>
          <p:cNvSpPr txBox="1"/>
          <p:nvPr/>
        </p:nvSpPr>
        <p:spPr>
          <a:xfrm>
            <a:off x="714120" y="787712"/>
            <a:ext cx="5853869" cy="3385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1600" b="1" spc="300" dirty="0">
                <a:solidFill>
                  <a:srgbClr val="2A77E1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Single pair resistance distance query</a:t>
            </a:r>
            <a:endParaRPr lang="zh-CN" altLang="en-US" sz="1600" b="1" spc="300" dirty="0">
              <a:solidFill>
                <a:srgbClr val="2A77E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14286EB-F9F4-EA6B-633B-9C791680D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189" y="1250584"/>
            <a:ext cx="3100647" cy="217045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B239D0A-70FD-A883-DCB2-37EB33515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16" y="1309503"/>
            <a:ext cx="2856990" cy="199989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A6AFD35-B271-DB1B-D307-E87BEDFB8840}"/>
              </a:ext>
            </a:extLst>
          </p:cNvPr>
          <p:cNvSpPr txBox="1"/>
          <p:nvPr/>
        </p:nvSpPr>
        <p:spPr>
          <a:xfrm>
            <a:off x="2108200" y="3421037"/>
            <a:ext cx="1474585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1400" dirty="0">
                <a:latin typeface="Comic Sans MS" panose="030F0702030302020204" pitchFamily="66" charset="0"/>
              </a:rPr>
              <a:t>Query time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669332-C933-B131-C142-6E10977EAC8D}"/>
              </a:ext>
            </a:extLst>
          </p:cNvPr>
          <p:cNvSpPr txBox="1"/>
          <p:nvPr/>
        </p:nvSpPr>
        <p:spPr>
          <a:xfrm>
            <a:off x="6001327" y="3458136"/>
            <a:ext cx="1474585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1400" dirty="0">
                <a:latin typeface="Comic Sans MS" panose="030F0702030302020204" pitchFamily="66" charset="0"/>
              </a:rPr>
              <a:t>Estimation error</a:t>
            </a:r>
          </a:p>
        </p:txBody>
      </p:sp>
    </p:spTree>
    <p:extLst>
      <p:ext uri="{BB962C8B-B14F-4D97-AF65-F5344CB8AC3E}">
        <p14:creationId xmlns:p14="http://schemas.microsoft.com/office/powerpoint/2010/main" val="147436245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2C675D5D-5773-4934-8EF3-CD202A6CB8C2}"/>
              </a:ext>
            </a:extLst>
          </p:cNvPr>
          <p:cNvSpPr txBox="1"/>
          <p:nvPr/>
        </p:nvSpPr>
        <p:spPr>
          <a:xfrm>
            <a:off x="1141153" y="3986457"/>
            <a:ext cx="6440053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Loop-erased walk sampling </a:t>
            </a:r>
            <a:r>
              <a:rPr lang="en-US" altLang="zh-CN" sz="1400" dirty="0">
                <a:latin typeface="Comic Sans MS" panose="030F0702030302020204" pitchFamily="66" charset="0"/>
              </a:rPr>
              <a:t>is better than spanning tree sampling for the landmark node v; index-based methods are extremely fast.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FD06892B-98E5-1571-2CB7-A1B953D01231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. Experimental Results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AF7BD5-3102-B26F-0C5B-26EC57099D1D}"/>
              </a:ext>
            </a:extLst>
          </p:cNvPr>
          <p:cNvSpPr txBox="1"/>
          <p:nvPr/>
        </p:nvSpPr>
        <p:spPr>
          <a:xfrm>
            <a:off x="714120" y="787712"/>
            <a:ext cx="5853869" cy="3385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1600" b="1" spc="300" dirty="0">
                <a:solidFill>
                  <a:srgbClr val="2A77E1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Single source resistance distance query</a:t>
            </a:r>
            <a:endParaRPr lang="zh-CN" altLang="en-US" sz="1600" b="1" spc="300" dirty="0">
              <a:solidFill>
                <a:srgbClr val="2A77E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A6AFD35-B271-DB1B-D307-E87BEDFB8840}"/>
              </a:ext>
            </a:extLst>
          </p:cNvPr>
          <p:cNvSpPr txBox="1"/>
          <p:nvPr/>
        </p:nvSpPr>
        <p:spPr>
          <a:xfrm>
            <a:off x="2108200" y="3421037"/>
            <a:ext cx="1474585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1400" dirty="0">
                <a:latin typeface="Comic Sans MS" panose="030F0702030302020204" pitchFamily="66" charset="0"/>
              </a:rPr>
              <a:t>Query time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669332-C933-B131-C142-6E10977EAC8D}"/>
              </a:ext>
            </a:extLst>
          </p:cNvPr>
          <p:cNvSpPr txBox="1"/>
          <p:nvPr/>
        </p:nvSpPr>
        <p:spPr>
          <a:xfrm>
            <a:off x="5984702" y="3387701"/>
            <a:ext cx="1474585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1400" dirty="0">
                <a:latin typeface="Comic Sans MS" panose="030F0702030302020204" pitchFamily="66" charset="0"/>
              </a:rPr>
              <a:t>Estimation error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95FE5B-B646-CBB7-6A40-D6CFD72D5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07" y="1346810"/>
            <a:ext cx="2979881" cy="20859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D1DB08E-F7E2-F7CE-F136-34E4EC0B5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247" y="1301785"/>
            <a:ext cx="2979880" cy="208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2577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2C675D5D-5773-4934-8EF3-CD202A6CB8C2}"/>
              </a:ext>
            </a:extLst>
          </p:cNvPr>
          <p:cNvSpPr txBox="1"/>
          <p:nvPr/>
        </p:nvSpPr>
        <p:spPr>
          <a:xfrm>
            <a:off x="1141153" y="3986457"/>
            <a:ext cx="6440053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Comic Sans MS" panose="030F0702030302020204" pitchFamily="66" charset="0"/>
              </a:rPr>
              <a:t>We also verify the landmark node v. The results show that </a:t>
            </a:r>
            <a:r>
              <a:rPr lang="en-US" altLang="zh-CN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the highest degree node</a:t>
            </a:r>
            <a:r>
              <a:rPr lang="en-US" altLang="zh-CN" sz="1400" dirty="0">
                <a:latin typeface="Comic Sans MS" panose="030F0702030302020204" pitchFamily="66" charset="0"/>
              </a:rPr>
              <a:t> in real-life social graphs is a good choice.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FD06892B-98E5-1571-2CB7-A1B953D01231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. Experimental Results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AF7BD5-3102-B26F-0C5B-26EC57099D1D}"/>
              </a:ext>
            </a:extLst>
          </p:cNvPr>
          <p:cNvSpPr txBox="1"/>
          <p:nvPr/>
        </p:nvSpPr>
        <p:spPr>
          <a:xfrm>
            <a:off x="714120" y="787712"/>
            <a:ext cx="5853869" cy="3385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1600" b="1" spc="300" dirty="0">
                <a:solidFill>
                  <a:srgbClr val="2A77E1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Verify landmark node v</a:t>
            </a:r>
            <a:endParaRPr lang="zh-CN" altLang="en-US" sz="1600" b="1" spc="300" dirty="0">
              <a:solidFill>
                <a:srgbClr val="2A77E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A6AFD35-B271-DB1B-D307-E87BEDFB8840}"/>
              </a:ext>
            </a:extLst>
          </p:cNvPr>
          <p:cNvSpPr txBox="1"/>
          <p:nvPr/>
        </p:nvSpPr>
        <p:spPr>
          <a:xfrm>
            <a:off x="2108200" y="3421037"/>
            <a:ext cx="1474585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1400" dirty="0">
                <a:latin typeface="Comic Sans MS" panose="030F0702030302020204" pitchFamily="66" charset="0"/>
              </a:rPr>
              <a:t>Query time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669332-C933-B131-C142-6E10977EAC8D}"/>
              </a:ext>
            </a:extLst>
          </p:cNvPr>
          <p:cNvSpPr txBox="1"/>
          <p:nvPr/>
        </p:nvSpPr>
        <p:spPr>
          <a:xfrm>
            <a:off x="6001327" y="3458136"/>
            <a:ext cx="1474585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1400" dirty="0">
                <a:latin typeface="Comic Sans MS" panose="030F0702030302020204" pitchFamily="66" charset="0"/>
              </a:rPr>
              <a:t>Estimation error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2A3735-C6B7-9A59-B290-CF5556FB5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12" y="1810731"/>
            <a:ext cx="2039554" cy="14276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588A4EE-E5F2-4820-80F2-06D6A61FB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00" y="1810732"/>
            <a:ext cx="2130368" cy="149125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99E05B0-FCCD-5306-C792-5ABB45CFD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932" y="1810731"/>
            <a:ext cx="2130368" cy="149125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CD42B5B-A93F-3E23-F208-BC4CB695CE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564" y="1782255"/>
            <a:ext cx="2211729" cy="154821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76DC6CC-C621-7B2C-67AC-E4768A531BFB}"/>
              </a:ext>
            </a:extLst>
          </p:cNvPr>
          <p:cNvSpPr txBox="1"/>
          <p:nvPr/>
        </p:nvSpPr>
        <p:spPr>
          <a:xfrm>
            <a:off x="879534" y="1434175"/>
            <a:ext cx="1073957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1400" dirty="0">
                <a:latin typeface="Comic Sans MS" panose="030F0702030302020204" pitchFamily="66" charset="0"/>
              </a:rPr>
              <a:t>single pair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0F97501-EF4E-5A42-FF39-D361D04FAFE3}"/>
              </a:ext>
            </a:extLst>
          </p:cNvPr>
          <p:cNvSpPr txBox="1"/>
          <p:nvPr/>
        </p:nvSpPr>
        <p:spPr>
          <a:xfrm>
            <a:off x="2923310" y="1438112"/>
            <a:ext cx="1195414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1400" dirty="0">
                <a:latin typeface="Comic Sans MS" panose="030F0702030302020204" pitchFamily="66" charset="0"/>
              </a:rPr>
              <a:t>single source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ED2996C-933E-9CF1-A16B-291631815D8D}"/>
              </a:ext>
            </a:extLst>
          </p:cNvPr>
          <p:cNvSpPr txBox="1"/>
          <p:nvPr/>
        </p:nvSpPr>
        <p:spPr>
          <a:xfrm>
            <a:off x="5117871" y="1438113"/>
            <a:ext cx="1073957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1400" dirty="0">
                <a:latin typeface="Comic Sans MS" panose="030F0702030302020204" pitchFamily="66" charset="0"/>
              </a:rPr>
              <a:t>single pair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EF5E4F3-CCC5-8F75-12FE-19266530743E}"/>
              </a:ext>
            </a:extLst>
          </p:cNvPr>
          <p:cNvSpPr txBox="1"/>
          <p:nvPr/>
        </p:nvSpPr>
        <p:spPr>
          <a:xfrm>
            <a:off x="7218683" y="1434175"/>
            <a:ext cx="1195414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1400" dirty="0">
                <a:latin typeface="Comic Sans MS" panose="030F0702030302020204" pitchFamily="66" charset="0"/>
              </a:rPr>
              <a:t>single source</a:t>
            </a:r>
          </a:p>
        </p:txBody>
      </p:sp>
    </p:spTree>
    <p:extLst>
      <p:ext uri="{BB962C8B-B14F-4D97-AF65-F5344CB8AC3E}">
        <p14:creationId xmlns:p14="http://schemas.microsoft.com/office/powerpoint/2010/main" val="295262298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文本框 307">
            <a:extLst>
              <a:ext uri="{FF2B5EF4-FFF2-40B4-BE49-F238E27FC236}">
                <a16:creationId xmlns:a16="http://schemas.microsoft.com/office/drawing/2014/main" id="{6C69F2F5-1DD6-434D-A6E9-4BFA0E511799}"/>
              </a:ext>
            </a:extLst>
          </p:cNvPr>
          <p:cNvSpPr txBox="1"/>
          <p:nvPr/>
        </p:nvSpPr>
        <p:spPr>
          <a:xfrm>
            <a:off x="653758" y="1499429"/>
            <a:ext cx="7836483" cy="10156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Resistance distance 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can be interpreted as a matrix inverse which is similar to 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personalized PageRank 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(PPR), techniques in PPR can be borrowed for solving problems </a:t>
            </a:r>
            <a:r>
              <a:rPr lang="en-US" altLang="zh-CN" sz="2000" dirty="0">
                <a:latin typeface="Comic Sans MS" panose="030F0702030302020204" pitchFamily="66" charset="0"/>
              </a:rPr>
              <a:t>of resistance distance!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omic Sans MS" panose="030F0702030302020204" pitchFamily="66" charset="0"/>
              <a:sym typeface="Calibri" panose="020F0502020204030204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97315B3-04C4-4EC3-88B9-0ECD648E1258}"/>
              </a:ext>
            </a:extLst>
          </p:cNvPr>
          <p:cNvSpPr txBox="1"/>
          <p:nvPr/>
        </p:nvSpPr>
        <p:spPr>
          <a:xfrm>
            <a:off x="692375" y="2936187"/>
            <a:ext cx="7736730" cy="70788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There are many interesting theoretical interpretations and algorithms for resistance distances!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 pitchFamily="66" charset="0"/>
              <a:sym typeface="Calibri" panose="020F0502020204030204"/>
            </a:endParaRP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FFAF8C98-CDD8-5835-3D64-F6967D2A9781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Take Home Message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18572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aph">
            <a:extLst>
              <a:ext uri="{FF2B5EF4-FFF2-40B4-BE49-F238E27FC236}">
                <a16:creationId xmlns:a16="http://schemas.microsoft.com/office/drawing/2014/main" id="{55375E0C-0EAB-4716-9D80-587BB160D199}"/>
              </a:ext>
            </a:extLst>
          </p:cNvPr>
          <p:cNvGrpSpPr/>
          <p:nvPr/>
        </p:nvGrpSpPr>
        <p:grpSpPr>
          <a:xfrm>
            <a:off x="821908" y="1271577"/>
            <a:ext cx="2851510" cy="1239244"/>
            <a:chOff x="860349" y="1952128"/>
            <a:chExt cx="2851510" cy="1239244"/>
          </a:xfrm>
        </p:grpSpPr>
        <p:cxnSp>
          <p:nvCxnSpPr>
            <p:cNvPr id="83" name="1-2">
              <a:extLst>
                <a:ext uri="{FF2B5EF4-FFF2-40B4-BE49-F238E27FC236}">
                  <a16:creationId xmlns:a16="http://schemas.microsoft.com/office/drawing/2014/main" id="{8791AE6D-31E0-4DFE-ACC4-DB5886C0801B}"/>
                </a:ext>
              </a:extLst>
            </p:cNvPr>
            <p:cNvCxnSpPr>
              <a:stCxn id="2" idx="3"/>
              <a:endCxn id="76" idx="7"/>
            </p:cNvCxnSpPr>
            <p:nvPr/>
          </p:nvCxnSpPr>
          <p:spPr>
            <a:xfrm flipH="1">
              <a:off x="1115210" y="2197951"/>
              <a:ext cx="287048" cy="315598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85" name="1-4">
              <a:extLst>
                <a:ext uri="{FF2B5EF4-FFF2-40B4-BE49-F238E27FC236}">
                  <a16:creationId xmlns:a16="http://schemas.microsoft.com/office/drawing/2014/main" id="{1A9C0604-338E-4827-81D2-9AB1B1A4EE90}"/>
                </a:ext>
              </a:extLst>
            </p:cNvPr>
            <p:cNvCxnSpPr>
              <a:stCxn id="76" idx="5"/>
              <a:endCxn id="77" idx="1"/>
            </p:cNvCxnSpPr>
            <p:nvPr/>
          </p:nvCxnSpPr>
          <p:spPr>
            <a:xfrm>
              <a:off x="1115210" y="2717195"/>
              <a:ext cx="364085" cy="228354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86" name="2-3">
              <a:extLst>
                <a:ext uri="{FF2B5EF4-FFF2-40B4-BE49-F238E27FC236}">
                  <a16:creationId xmlns:a16="http://schemas.microsoft.com/office/drawing/2014/main" id="{96FD7C5E-A43D-4069-BA80-4D0735C89825}"/>
                </a:ext>
              </a:extLst>
            </p:cNvPr>
            <p:cNvCxnSpPr>
              <a:cxnSpLocks/>
              <a:stCxn id="2" idx="5"/>
              <a:endCxn id="78" idx="1"/>
            </p:cNvCxnSpPr>
            <p:nvPr/>
          </p:nvCxnSpPr>
          <p:spPr>
            <a:xfrm>
              <a:off x="1605904" y="2197951"/>
              <a:ext cx="400930" cy="199963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91" name="3-4">
              <a:extLst>
                <a:ext uri="{FF2B5EF4-FFF2-40B4-BE49-F238E27FC236}">
                  <a16:creationId xmlns:a16="http://schemas.microsoft.com/office/drawing/2014/main" id="{25D48877-8276-4374-8C35-AD17B82716AA}"/>
                </a:ext>
              </a:extLst>
            </p:cNvPr>
            <p:cNvCxnSpPr>
              <a:cxnSpLocks/>
              <a:stCxn id="78" idx="3"/>
              <a:endCxn id="77" idx="7"/>
            </p:cNvCxnSpPr>
            <p:nvPr/>
          </p:nvCxnSpPr>
          <p:spPr>
            <a:xfrm flipH="1">
              <a:off x="1682941" y="2601560"/>
              <a:ext cx="323893" cy="343989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94" name="3-5">
              <a:extLst>
                <a:ext uri="{FF2B5EF4-FFF2-40B4-BE49-F238E27FC236}">
                  <a16:creationId xmlns:a16="http://schemas.microsoft.com/office/drawing/2014/main" id="{9AA5DECC-7989-408F-AC23-6BCB6519206F}"/>
                </a:ext>
              </a:extLst>
            </p:cNvPr>
            <p:cNvCxnSpPr>
              <a:cxnSpLocks/>
              <a:stCxn id="78" idx="7"/>
              <a:endCxn id="79" idx="2"/>
            </p:cNvCxnSpPr>
            <p:nvPr/>
          </p:nvCxnSpPr>
          <p:spPr>
            <a:xfrm flipV="1">
              <a:off x="2210480" y="2283104"/>
              <a:ext cx="613311" cy="11481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98" name="5-6">
              <a:extLst>
                <a:ext uri="{FF2B5EF4-FFF2-40B4-BE49-F238E27FC236}">
                  <a16:creationId xmlns:a16="http://schemas.microsoft.com/office/drawing/2014/main" id="{C0D89FEB-6ED4-487F-A04B-2B6280496C24}"/>
                </a:ext>
              </a:extLst>
            </p:cNvPr>
            <p:cNvCxnSpPr>
              <a:cxnSpLocks/>
              <a:stCxn id="79" idx="3"/>
              <a:endCxn id="80" idx="0"/>
            </p:cNvCxnSpPr>
            <p:nvPr/>
          </p:nvCxnSpPr>
          <p:spPr>
            <a:xfrm flipH="1">
              <a:off x="2736678" y="2384927"/>
              <a:ext cx="129290" cy="489328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101" name="5-7">
              <a:extLst>
                <a:ext uri="{FF2B5EF4-FFF2-40B4-BE49-F238E27FC236}">
                  <a16:creationId xmlns:a16="http://schemas.microsoft.com/office/drawing/2014/main" id="{A2492156-D9D2-406D-AFB4-FE0707F4AC98}"/>
                </a:ext>
              </a:extLst>
            </p:cNvPr>
            <p:cNvCxnSpPr>
              <a:cxnSpLocks/>
              <a:stCxn id="79" idx="5"/>
              <a:endCxn id="81" idx="1"/>
            </p:cNvCxnSpPr>
            <p:nvPr/>
          </p:nvCxnSpPr>
          <p:spPr>
            <a:xfrm>
              <a:off x="3069614" y="2384927"/>
              <a:ext cx="394231" cy="272622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104" name="4-6">
              <a:extLst>
                <a:ext uri="{FF2B5EF4-FFF2-40B4-BE49-F238E27FC236}">
                  <a16:creationId xmlns:a16="http://schemas.microsoft.com/office/drawing/2014/main" id="{6260563C-71BE-4723-B764-5CCD9C55B134}"/>
                </a:ext>
              </a:extLst>
            </p:cNvPr>
            <p:cNvCxnSpPr>
              <a:cxnSpLocks/>
              <a:stCxn id="77" idx="6"/>
              <a:endCxn id="80" idx="2"/>
            </p:cNvCxnSpPr>
            <p:nvPr/>
          </p:nvCxnSpPr>
          <p:spPr>
            <a:xfrm flipV="1">
              <a:off x="1725118" y="3018255"/>
              <a:ext cx="867560" cy="29117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110" name="6-7">
              <a:extLst>
                <a:ext uri="{FF2B5EF4-FFF2-40B4-BE49-F238E27FC236}">
                  <a16:creationId xmlns:a16="http://schemas.microsoft.com/office/drawing/2014/main" id="{B7EEB88E-729A-40CA-B6F5-A959FCBDA604}"/>
                </a:ext>
              </a:extLst>
            </p:cNvPr>
            <p:cNvCxnSpPr>
              <a:cxnSpLocks/>
              <a:stCxn id="80" idx="6"/>
              <a:endCxn id="81" idx="3"/>
            </p:cNvCxnSpPr>
            <p:nvPr/>
          </p:nvCxnSpPr>
          <p:spPr>
            <a:xfrm flipV="1">
              <a:off x="2880678" y="2861195"/>
              <a:ext cx="583167" cy="15706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grpSp>
          <p:nvGrpSpPr>
            <p:cNvPr id="117" name="节点2">
              <a:extLst>
                <a:ext uri="{FF2B5EF4-FFF2-40B4-BE49-F238E27FC236}">
                  <a16:creationId xmlns:a16="http://schemas.microsoft.com/office/drawing/2014/main" id="{486E903F-81E9-42F2-B9FA-8A6968FF450C}"/>
                </a:ext>
              </a:extLst>
            </p:cNvPr>
            <p:cNvGrpSpPr/>
            <p:nvPr/>
          </p:nvGrpSpPr>
          <p:grpSpPr>
            <a:xfrm>
              <a:off x="1356224" y="1952128"/>
              <a:ext cx="291857" cy="296735"/>
              <a:chOff x="1539746" y="1833177"/>
              <a:chExt cx="291857" cy="296735"/>
            </a:xfrm>
          </p:grpSpPr>
          <p:sp>
            <p:nvSpPr>
              <p:cNvPr id="2" name="node2">
                <a:extLst>
                  <a:ext uri="{FF2B5EF4-FFF2-40B4-BE49-F238E27FC236}">
                    <a16:creationId xmlns:a16="http://schemas.microsoft.com/office/drawing/2014/main" id="{EB19342D-D9F5-4203-AA3D-605AAAEE443A}"/>
                  </a:ext>
                </a:extLst>
              </p:cNvPr>
              <p:cNvSpPr/>
              <p:nvPr/>
            </p:nvSpPr>
            <p:spPr>
              <a:xfrm>
                <a:off x="1543603" y="1833177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16" name="2">
                <a:extLst>
                  <a:ext uri="{FF2B5EF4-FFF2-40B4-BE49-F238E27FC236}">
                    <a16:creationId xmlns:a16="http://schemas.microsoft.com/office/drawing/2014/main" id="{A04E5551-8239-4F8C-8318-2D7BE334D8E1}"/>
                  </a:ext>
                </a:extLst>
              </p:cNvPr>
              <p:cNvSpPr txBox="1"/>
              <p:nvPr/>
            </p:nvSpPr>
            <p:spPr>
              <a:xfrm>
                <a:off x="1539746" y="1841912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2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45" name="节点1">
              <a:extLst>
                <a:ext uri="{FF2B5EF4-FFF2-40B4-BE49-F238E27FC236}">
                  <a16:creationId xmlns:a16="http://schemas.microsoft.com/office/drawing/2014/main" id="{3772DD56-904D-4DFF-B0AA-750C4690E40D}"/>
                </a:ext>
              </a:extLst>
            </p:cNvPr>
            <p:cNvGrpSpPr/>
            <p:nvPr/>
          </p:nvGrpSpPr>
          <p:grpSpPr>
            <a:xfrm>
              <a:off x="860349" y="2471372"/>
              <a:ext cx="297038" cy="288000"/>
              <a:chOff x="1043871" y="2352421"/>
              <a:chExt cx="297038" cy="288000"/>
            </a:xfrm>
          </p:grpSpPr>
          <p:sp>
            <p:nvSpPr>
              <p:cNvPr id="76" name="node1">
                <a:extLst>
                  <a:ext uri="{FF2B5EF4-FFF2-40B4-BE49-F238E27FC236}">
                    <a16:creationId xmlns:a16="http://schemas.microsoft.com/office/drawing/2014/main" id="{C2AC8CDE-D4E3-4859-8095-176A13D87E81}"/>
                  </a:ext>
                </a:extLst>
              </p:cNvPr>
              <p:cNvSpPr/>
              <p:nvPr/>
            </p:nvSpPr>
            <p:spPr>
              <a:xfrm>
                <a:off x="1052909" y="2352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39" name="1">
                <a:extLst>
                  <a:ext uri="{FF2B5EF4-FFF2-40B4-BE49-F238E27FC236}">
                    <a16:creationId xmlns:a16="http://schemas.microsoft.com/office/drawing/2014/main" id="{25EE1D3D-6CB8-428E-B9F0-D5210784FBE1}"/>
                  </a:ext>
                </a:extLst>
              </p:cNvPr>
              <p:cNvSpPr txBox="1"/>
              <p:nvPr/>
            </p:nvSpPr>
            <p:spPr>
              <a:xfrm>
                <a:off x="1043871" y="2352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1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50" name="节点4">
              <a:extLst>
                <a:ext uri="{FF2B5EF4-FFF2-40B4-BE49-F238E27FC236}">
                  <a16:creationId xmlns:a16="http://schemas.microsoft.com/office/drawing/2014/main" id="{581E1015-86B5-4913-ADF2-B7608A49008B}"/>
                </a:ext>
              </a:extLst>
            </p:cNvPr>
            <p:cNvGrpSpPr/>
            <p:nvPr/>
          </p:nvGrpSpPr>
          <p:grpSpPr>
            <a:xfrm>
              <a:off x="1433976" y="2903372"/>
              <a:ext cx="291142" cy="288000"/>
              <a:chOff x="1617498" y="2784421"/>
              <a:chExt cx="291142" cy="288000"/>
            </a:xfrm>
          </p:grpSpPr>
          <p:sp>
            <p:nvSpPr>
              <p:cNvPr id="77" name="node4">
                <a:extLst>
                  <a:ext uri="{FF2B5EF4-FFF2-40B4-BE49-F238E27FC236}">
                    <a16:creationId xmlns:a16="http://schemas.microsoft.com/office/drawing/2014/main" id="{16F50BC4-7DC1-4E80-A707-836B550B30AB}"/>
                  </a:ext>
                </a:extLst>
              </p:cNvPr>
              <p:cNvSpPr/>
              <p:nvPr/>
            </p:nvSpPr>
            <p:spPr>
              <a:xfrm>
                <a:off x="1620640" y="2784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40" name="4">
                <a:extLst>
                  <a:ext uri="{FF2B5EF4-FFF2-40B4-BE49-F238E27FC236}">
                    <a16:creationId xmlns:a16="http://schemas.microsoft.com/office/drawing/2014/main" id="{D497327C-21EF-4542-B2A9-4DEE29A7D456}"/>
                  </a:ext>
                </a:extLst>
              </p:cNvPr>
              <p:cNvSpPr txBox="1"/>
              <p:nvPr/>
            </p:nvSpPr>
            <p:spPr>
              <a:xfrm>
                <a:off x="1617498" y="2784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4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49" name="节点3">
              <a:extLst>
                <a:ext uri="{FF2B5EF4-FFF2-40B4-BE49-F238E27FC236}">
                  <a16:creationId xmlns:a16="http://schemas.microsoft.com/office/drawing/2014/main" id="{7250D897-0BC4-42C6-8114-34040D6B9315}"/>
                </a:ext>
              </a:extLst>
            </p:cNvPr>
            <p:cNvGrpSpPr/>
            <p:nvPr/>
          </p:nvGrpSpPr>
          <p:grpSpPr>
            <a:xfrm>
              <a:off x="1963630" y="2344576"/>
              <a:ext cx="289027" cy="299161"/>
              <a:chOff x="2147152" y="2225625"/>
              <a:chExt cx="289027" cy="299161"/>
            </a:xfrm>
          </p:grpSpPr>
          <p:sp>
            <p:nvSpPr>
              <p:cNvPr id="78" name="node3">
                <a:extLst>
                  <a:ext uri="{FF2B5EF4-FFF2-40B4-BE49-F238E27FC236}">
                    <a16:creationId xmlns:a16="http://schemas.microsoft.com/office/drawing/2014/main" id="{0EEC2932-2449-41FB-8C1B-77C3F7480700}"/>
                  </a:ext>
                </a:extLst>
              </p:cNvPr>
              <p:cNvSpPr/>
              <p:nvPr/>
            </p:nvSpPr>
            <p:spPr>
              <a:xfrm>
                <a:off x="2148179" y="2236786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41" name="3">
                <a:extLst>
                  <a:ext uri="{FF2B5EF4-FFF2-40B4-BE49-F238E27FC236}">
                    <a16:creationId xmlns:a16="http://schemas.microsoft.com/office/drawing/2014/main" id="{DC5FC49F-2F63-441D-82DF-92F7413CD076}"/>
                  </a:ext>
                </a:extLst>
              </p:cNvPr>
              <p:cNvSpPr txBox="1"/>
              <p:nvPr/>
            </p:nvSpPr>
            <p:spPr>
              <a:xfrm>
                <a:off x="2147152" y="2225625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3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47" name="节点6">
              <a:extLst>
                <a:ext uri="{FF2B5EF4-FFF2-40B4-BE49-F238E27FC236}">
                  <a16:creationId xmlns:a16="http://schemas.microsoft.com/office/drawing/2014/main" id="{DDB27279-94A0-4B30-AA3C-66101D999122}"/>
                </a:ext>
              </a:extLst>
            </p:cNvPr>
            <p:cNvGrpSpPr/>
            <p:nvPr/>
          </p:nvGrpSpPr>
          <p:grpSpPr>
            <a:xfrm>
              <a:off x="2592678" y="2874255"/>
              <a:ext cx="288000" cy="288000"/>
              <a:chOff x="2776200" y="2755304"/>
              <a:chExt cx="288000" cy="288000"/>
            </a:xfrm>
          </p:grpSpPr>
          <p:sp>
            <p:nvSpPr>
              <p:cNvPr id="80" name="node6">
                <a:extLst>
                  <a:ext uri="{FF2B5EF4-FFF2-40B4-BE49-F238E27FC236}">
                    <a16:creationId xmlns:a16="http://schemas.microsoft.com/office/drawing/2014/main" id="{5B1AD0F6-9F09-4E13-AC2F-001BF16E579A}"/>
                  </a:ext>
                </a:extLst>
              </p:cNvPr>
              <p:cNvSpPr/>
              <p:nvPr/>
            </p:nvSpPr>
            <p:spPr>
              <a:xfrm>
                <a:off x="2776200" y="2755304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42" name="6">
                <a:extLst>
                  <a:ext uri="{FF2B5EF4-FFF2-40B4-BE49-F238E27FC236}">
                    <a16:creationId xmlns:a16="http://schemas.microsoft.com/office/drawing/2014/main" id="{41E84379-D068-4872-89E5-92755B9F26A3}"/>
                  </a:ext>
                </a:extLst>
              </p:cNvPr>
              <p:cNvSpPr txBox="1"/>
              <p:nvPr/>
            </p:nvSpPr>
            <p:spPr>
              <a:xfrm>
                <a:off x="2776200" y="2755304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6</a:t>
                </a:r>
                <a:endParaRPr kumimoji="0" lang="zh-CN" altLang="en-US" sz="1400" b="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48" name="节点5">
              <a:extLst>
                <a:ext uri="{FF2B5EF4-FFF2-40B4-BE49-F238E27FC236}">
                  <a16:creationId xmlns:a16="http://schemas.microsoft.com/office/drawing/2014/main" id="{5CC06087-1F46-4528-ADE5-71AD576B6D1E}"/>
                </a:ext>
              </a:extLst>
            </p:cNvPr>
            <p:cNvGrpSpPr/>
            <p:nvPr/>
          </p:nvGrpSpPr>
          <p:grpSpPr>
            <a:xfrm>
              <a:off x="2823791" y="2139104"/>
              <a:ext cx="290191" cy="292298"/>
              <a:chOff x="3007313" y="2020153"/>
              <a:chExt cx="290191" cy="292298"/>
            </a:xfrm>
          </p:grpSpPr>
          <p:sp>
            <p:nvSpPr>
              <p:cNvPr id="79" name="node5">
                <a:extLst>
                  <a:ext uri="{FF2B5EF4-FFF2-40B4-BE49-F238E27FC236}">
                    <a16:creationId xmlns:a16="http://schemas.microsoft.com/office/drawing/2014/main" id="{80872ED2-F285-470A-B246-C90248F2F0BA}"/>
                  </a:ext>
                </a:extLst>
              </p:cNvPr>
              <p:cNvSpPr/>
              <p:nvPr/>
            </p:nvSpPr>
            <p:spPr>
              <a:xfrm>
                <a:off x="3007313" y="2020153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43" name="5">
                <a:extLst>
                  <a:ext uri="{FF2B5EF4-FFF2-40B4-BE49-F238E27FC236}">
                    <a16:creationId xmlns:a16="http://schemas.microsoft.com/office/drawing/2014/main" id="{72F7F41D-65A5-4710-BA38-140F5841443B}"/>
                  </a:ext>
                </a:extLst>
              </p:cNvPr>
              <p:cNvSpPr txBox="1"/>
              <p:nvPr/>
            </p:nvSpPr>
            <p:spPr>
              <a:xfrm>
                <a:off x="3009504" y="202445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5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46" name="节点7">
              <a:extLst>
                <a:ext uri="{FF2B5EF4-FFF2-40B4-BE49-F238E27FC236}">
                  <a16:creationId xmlns:a16="http://schemas.microsoft.com/office/drawing/2014/main" id="{31162823-E2A1-4C8D-8658-2837218A0D73}"/>
                </a:ext>
              </a:extLst>
            </p:cNvPr>
            <p:cNvGrpSpPr/>
            <p:nvPr/>
          </p:nvGrpSpPr>
          <p:grpSpPr>
            <a:xfrm>
              <a:off x="3421668" y="2615372"/>
              <a:ext cx="290191" cy="288000"/>
              <a:chOff x="3605190" y="2496421"/>
              <a:chExt cx="290191" cy="288000"/>
            </a:xfrm>
          </p:grpSpPr>
          <p:sp>
            <p:nvSpPr>
              <p:cNvPr id="81" name="node7">
                <a:extLst>
                  <a:ext uri="{FF2B5EF4-FFF2-40B4-BE49-F238E27FC236}">
                    <a16:creationId xmlns:a16="http://schemas.microsoft.com/office/drawing/2014/main" id="{181981B7-9B15-45D1-919C-6322F22FF106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44" name="7">
                <a:extLst>
                  <a:ext uri="{FF2B5EF4-FFF2-40B4-BE49-F238E27FC236}">
                    <a16:creationId xmlns:a16="http://schemas.microsoft.com/office/drawing/2014/main" id="{685FCDD4-326F-46CB-8E1F-35CD56172FC9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7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92B65AD0-5A08-43E3-BAE5-432969569868}"/>
              </a:ext>
            </a:extLst>
          </p:cNvPr>
          <p:cNvSpPr txBox="1"/>
          <p:nvPr/>
        </p:nvSpPr>
        <p:spPr>
          <a:xfrm>
            <a:off x="700595" y="781199"/>
            <a:ext cx="4630420" cy="335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eaLnBrk="1"/>
            <a:r>
              <a:rPr lang="en-US" altLang="zh-CN" sz="1600" b="1" spc="300" dirty="0">
                <a:solidFill>
                  <a:srgbClr val="2A77E1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Resistance distance</a:t>
            </a:r>
            <a:endParaRPr lang="zh-CN" altLang="en-US" sz="1600" b="1" spc="300" dirty="0">
              <a:solidFill>
                <a:srgbClr val="2A77E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9B8FECD-0D56-430F-B277-8B6FE0F375F1}"/>
              </a:ext>
            </a:extLst>
          </p:cNvPr>
          <p:cNvSpPr txBox="1"/>
          <p:nvPr/>
        </p:nvSpPr>
        <p:spPr>
          <a:xfrm>
            <a:off x="4184314" y="1192896"/>
            <a:ext cx="3799029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Model a graph as an electrical network</a:t>
            </a:r>
            <a:endParaRPr sz="1400" i="0" dirty="0">
              <a:latin typeface="Comic Sans MS" panose="030F0702030302020204" pitchFamily="66" charset="0"/>
            </a:endParaRPr>
          </a:p>
        </p:txBody>
      </p:sp>
      <p:sp>
        <p:nvSpPr>
          <p:cNvPr id="45" name="TextBox 4">
            <a:extLst>
              <a:ext uri="{FF2B5EF4-FFF2-40B4-BE49-F238E27FC236}">
                <a16:creationId xmlns:a16="http://schemas.microsoft.com/office/drawing/2014/main" id="{3AD19AF1-1BA5-4546-B894-E463E9A6C212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1. Problem Definition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3B77828-14F8-4CD2-8219-2688901F3926}"/>
              </a:ext>
            </a:extLst>
          </p:cNvPr>
          <p:cNvSpPr txBox="1"/>
          <p:nvPr/>
        </p:nvSpPr>
        <p:spPr>
          <a:xfrm>
            <a:off x="603446" y="2754523"/>
            <a:ext cx="4137267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tx1"/>
                </a:solidFill>
                <a:latin typeface="Comic Sans MS" panose="030F0702030302020204" pitchFamily="66" charset="0"/>
              </a:rPr>
              <a:t>Resistance distance is a distance metric;</a:t>
            </a:r>
            <a:endParaRPr sz="1400" i="0" baseline="-25000" dirty="0">
              <a:latin typeface="Comic Sans MS" panose="030F0702030302020204" pitchFamily="66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B2B93D-DC97-6329-AB7B-267BD6951AC2}"/>
              </a:ext>
            </a:extLst>
          </p:cNvPr>
          <p:cNvSpPr txBox="1"/>
          <p:nvPr/>
        </p:nvSpPr>
        <p:spPr>
          <a:xfrm>
            <a:off x="4184313" y="1922462"/>
            <a:ext cx="3799029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r(</a:t>
            </a:r>
            <a:r>
              <a:rPr lang="en-US" sz="1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s,t</a:t>
            </a:r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): a unit current flows in through s, flows out through t, the effective resistance between s and t</a:t>
            </a:r>
            <a:endParaRPr sz="1400" i="0" dirty="0">
              <a:latin typeface="Comic Sans MS" panose="030F0702030302020204" pitchFamily="66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57DAA6-EDC1-3067-95C1-BE88A8E536DB}"/>
              </a:ext>
            </a:extLst>
          </p:cNvPr>
          <p:cNvSpPr txBox="1"/>
          <p:nvPr/>
        </p:nvSpPr>
        <p:spPr>
          <a:xfrm>
            <a:off x="603445" y="3121441"/>
            <a:ext cx="4137267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tx1"/>
                </a:solidFill>
                <a:latin typeface="Comic Sans MS" panose="030F0702030302020204" pitchFamily="66" charset="0"/>
              </a:rPr>
              <a:t>Resistance distance is a vertex similarity;</a:t>
            </a:r>
            <a:endParaRPr sz="1400" i="0" baseline="-25000" dirty="0">
              <a:latin typeface="Comic Sans MS" panose="030F0702030302020204" pitchFamily="66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02930-CAA8-8AB6-B75D-43217945872E}"/>
              </a:ext>
            </a:extLst>
          </p:cNvPr>
          <p:cNvSpPr txBox="1"/>
          <p:nvPr/>
        </p:nvSpPr>
        <p:spPr>
          <a:xfrm>
            <a:off x="603444" y="3518788"/>
            <a:ext cx="7910465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tx1"/>
                </a:solidFill>
                <a:latin typeface="Comic Sans MS" panose="030F0702030302020204" pitchFamily="66" charset="0"/>
              </a:rPr>
              <a:t>Resistance distance captures commute time (expected length of random walk start from s, arrive t and travel back to s)</a:t>
            </a:r>
            <a:endParaRPr sz="1400" i="0" baseline="-25000" dirty="0">
              <a:latin typeface="Comic Sans MS" panose="030F0702030302020204" pitchFamily="66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6819E7-CC57-0344-7765-1FCBABC78C18}"/>
              </a:ext>
            </a:extLst>
          </p:cNvPr>
          <p:cNvSpPr txBox="1"/>
          <p:nvPr/>
        </p:nvSpPr>
        <p:spPr>
          <a:xfrm>
            <a:off x="4184312" y="1549766"/>
            <a:ext cx="3799029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node: junction; edge: resistor</a:t>
            </a:r>
            <a:endParaRPr sz="1400" i="0" dirty="0">
              <a:latin typeface="Comic Sans MS" panose="030F0702030302020204" pitchFamily="66" charset="0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0D758253-219E-FAEB-888E-E4EE218F370E}"/>
              </a:ext>
            </a:extLst>
          </p:cNvPr>
          <p:cNvCxnSpPr>
            <a:endCxn id="139" idx="1"/>
          </p:cNvCxnSpPr>
          <p:nvPr/>
        </p:nvCxnSpPr>
        <p:spPr>
          <a:xfrm>
            <a:off x="430306" y="1686410"/>
            <a:ext cx="391602" cy="24841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B00A0BE3-E4BF-88F2-35A3-83B045262584}"/>
              </a:ext>
            </a:extLst>
          </p:cNvPr>
          <p:cNvCxnSpPr>
            <a:stCxn id="143" idx="3"/>
          </p:cNvCxnSpPr>
          <p:nvPr/>
        </p:nvCxnSpPr>
        <p:spPr>
          <a:xfrm flipV="1">
            <a:off x="3075541" y="1458206"/>
            <a:ext cx="439653" cy="14864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54D6E57-2A4F-2156-211A-BB754B4DF7EC}"/>
              </a:ext>
            </a:extLst>
          </p:cNvPr>
          <p:cNvSpPr txBox="1"/>
          <p:nvPr/>
        </p:nvSpPr>
        <p:spPr>
          <a:xfrm>
            <a:off x="3015805" y="4125650"/>
            <a:ext cx="4137267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r>
              <a:rPr lang="en-US" sz="1400" i="0" dirty="0">
                <a:solidFill>
                  <a:schemeClr val="tx1"/>
                </a:solidFill>
                <a:latin typeface="Comic Sans MS" panose="030F0702030302020204" pitchFamily="66" charset="0"/>
              </a:rPr>
              <a:t>(</a:t>
            </a:r>
            <a:r>
              <a:rPr lang="en-US" sz="1400" i="0" dirty="0" err="1">
                <a:solidFill>
                  <a:schemeClr val="tx1"/>
                </a:solidFill>
                <a:latin typeface="Comic Sans MS" panose="030F0702030302020204" pitchFamily="66" charset="0"/>
              </a:rPr>
              <a:t>s,t</a:t>
            </a:r>
            <a:r>
              <a:rPr lang="en-US" sz="1400" i="0" dirty="0">
                <a:solidFill>
                  <a:schemeClr val="tx1"/>
                </a:solidFill>
                <a:latin typeface="Comic Sans MS" panose="030F0702030302020204" pitchFamily="66" charset="0"/>
              </a:rPr>
              <a:t>) = h(</a:t>
            </a:r>
            <a:r>
              <a:rPr lang="en-US" sz="1400" i="0" dirty="0" err="1">
                <a:solidFill>
                  <a:schemeClr val="tx1"/>
                </a:solidFill>
                <a:latin typeface="Comic Sans MS" panose="030F0702030302020204" pitchFamily="66" charset="0"/>
              </a:rPr>
              <a:t>s,t</a:t>
            </a:r>
            <a:r>
              <a:rPr lang="en-US" sz="1400" i="0" dirty="0">
                <a:solidFill>
                  <a:schemeClr val="tx1"/>
                </a:solidFill>
                <a:latin typeface="Comic Sans MS" panose="030F0702030302020204" pitchFamily="66" charset="0"/>
              </a:rPr>
              <a:t>)+h(</a:t>
            </a:r>
            <a:r>
              <a:rPr lang="en-US" sz="1400" i="0" dirty="0" err="1">
                <a:solidFill>
                  <a:schemeClr val="tx1"/>
                </a:solidFill>
                <a:latin typeface="Comic Sans MS" panose="030F0702030302020204" pitchFamily="66" charset="0"/>
              </a:rPr>
              <a:t>t,s</a:t>
            </a:r>
            <a:r>
              <a:rPr lang="en-US" sz="1400" i="0" dirty="0">
                <a:solidFill>
                  <a:schemeClr val="tx1"/>
                </a:solidFill>
                <a:latin typeface="Comic Sans MS" panose="030F0702030302020204" pitchFamily="66" charset="0"/>
              </a:rPr>
              <a:t>) = 2m * r(</a:t>
            </a:r>
            <a:r>
              <a:rPr lang="en-US" sz="1400" i="0" dirty="0" err="1">
                <a:solidFill>
                  <a:schemeClr val="tx1"/>
                </a:solidFill>
                <a:latin typeface="Comic Sans MS" panose="030F0702030302020204" pitchFamily="66" charset="0"/>
              </a:rPr>
              <a:t>s,t</a:t>
            </a:r>
            <a:r>
              <a:rPr lang="en-US" sz="1400" i="0" dirty="0">
                <a:solidFill>
                  <a:schemeClr val="tx1"/>
                </a:solidFill>
                <a:latin typeface="Comic Sans MS" panose="030F0702030302020204" pitchFamily="66" charset="0"/>
              </a:rPr>
              <a:t>)</a:t>
            </a:r>
            <a:endParaRPr lang="en-US" sz="1400" i="0" baseline="-25000" dirty="0">
              <a:latin typeface="Comic Sans MS" panose="030F0702030302020204" pitchFamily="66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C8360E-1472-4AC5-CED2-E3F1929F1F24}"/>
              </a:ext>
            </a:extLst>
          </p:cNvPr>
          <p:cNvSpPr txBox="1"/>
          <p:nvPr/>
        </p:nvSpPr>
        <p:spPr>
          <a:xfrm>
            <a:off x="603444" y="4601660"/>
            <a:ext cx="7379897" cy="45140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tx1"/>
                </a:solidFill>
                <a:latin typeface="Comic Sans MS" panose="030F0702030302020204" pitchFamily="66" charset="0"/>
              </a:rPr>
              <a:t>Our problem: </a:t>
            </a:r>
            <a:r>
              <a:rPr lang="en-US" sz="1400" i="0" dirty="0">
                <a:solidFill>
                  <a:srgbClr val="FF0000"/>
                </a:solidFill>
                <a:latin typeface="Comic Sans MS" panose="030F0702030302020204" pitchFamily="66" charset="0"/>
              </a:rPr>
              <a:t>single pair</a:t>
            </a:r>
            <a:r>
              <a:rPr lang="en-US" sz="1400" i="0" dirty="0">
                <a:solidFill>
                  <a:schemeClr val="tx1"/>
                </a:solidFill>
                <a:latin typeface="Comic Sans MS" panose="030F0702030302020204" pitchFamily="66" charset="0"/>
              </a:rPr>
              <a:t> r(</a:t>
            </a:r>
            <a:r>
              <a:rPr lang="en-US" sz="1400" i="0" dirty="0" err="1">
                <a:solidFill>
                  <a:schemeClr val="tx1"/>
                </a:solidFill>
                <a:latin typeface="Comic Sans MS" panose="030F0702030302020204" pitchFamily="66" charset="0"/>
              </a:rPr>
              <a:t>s,t</a:t>
            </a:r>
            <a:r>
              <a:rPr lang="en-US" sz="1400" i="0" dirty="0">
                <a:solidFill>
                  <a:schemeClr val="tx1"/>
                </a:solidFill>
                <a:latin typeface="Comic Sans MS" panose="030F0702030302020204" pitchFamily="66" charset="0"/>
              </a:rPr>
              <a:t>) for </a:t>
            </a:r>
            <a:r>
              <a:rPr lang="en-US" sz="1400" i="0" dirty="0" err="1">
                <a:solidFill>
                  <a:schemeClr val="tx1"/>
                </a:solidFill>
                <a:latin typeface="Comic Sans MS" panose="030F0702030302020204" pitchFamily="66" charset="0"/>
              </a:rPr>
              <a:t>s,t</a:t>
            </a:r>
            <a:r>
              <a:rPr lang="en-US" sz="1400" i="0" dirty="0">
                <a:solidFill>
                  <a:schemeClr val="tx1"/>
                </a:solidFill>
                <a:latin typeface="Comic Sans MS" panose="030F0702030302020204" pitchFamily="66" charset="0"/>
              </a:rPr>
              <a:t>; </a:t>
            </a:r>
            <a:r>
              <a:rPr lang="en-US" sz="1400" i="0" dirty="0">
                <a:solidFill>
                  <a:srgbClr val="FF0000"/>
                </a:solidFill>
                <a:latin typeface="Comic Sans MS" panose="030F0702030302020204" pitchFamily="66" charset="0"/>
              </a:rPr>
              <a:t>single source </a:t>
            </a:r>
            <a:r>
              <a:rPr lang="en-US" sz="1400" i="0" dirty="0">
                <a:solidFill>
                  <a:schemeClr val="tx1"/>
                </a:solidFill>
                <a:latin typeface="Comic Sans MS" panose="030F0702030302020204" pitchFamily="66" charset="0"/>
              </a:rPr>
              <a:t>r(</a:t>
            </a:r>
            <a:r>
              <a:rPr lang="en-US" sz="1400" i="0" dirty="0" err="1">
                <a:solidFill>
                  <a:schemeClr val="tx1"/>
                </a:solidFill>
                <a:latin typeface="Comic Sans MS" panose="030F0702030302020204" pitchFamily="66" charset="0"/>
              </a:rPr>
              <a:t>s,u</a:t>
            </a:r>
            <a:r>
              <a:rPr lang="en-US" sz="1400" i="0" dirty="0">
                <a:solidFill>
                  <a:schemeClr val="tx1"/>
                </a:solidFill>
                <a:latin typeface="Comic Sans MS" panose="030F0702030302020204" pitchFamily="66" charset="0"/>
              </a:rPr>
              <a:t>) for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sz="1400" i="0" baseline="-25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43349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865" y="2830830"/>
            <a:ext cx="7498080" cy="15786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53815" y="2754630"/>
            <a:ext cx="1437005" cy="582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THANKS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>
            <a:extLst>
              <a:ext uri="{FF2B5EF4-FFF2-40B4-BE49-F238E27FC236}">
                <a16:creationId xmlns:a16="http://schemas.microsoft.com/office/drawing/2014/main" id="{92B65AD0-5A08-43E3-BAE5-432969569868}"/>
              </a:ext>
            </a:extLst>
          </p:cNvPr>
          <p:cNvSpPr txBox="1"/>
          <p:nvPr/>
        </p:nvSpPr>
        <p:spPr>
          <a:xfrm>
            <a:off x="718441" y="841327"/>
            <a:ext cx="6730070" cy="3385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1600" b="1" spc="300" dirty="0">
                <a:solidFill>
                  <a:srgbClr val="2A77E1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Existing solutions for computing r(</a:t>
            </a:r>
            <a:r>
              <a:rPr lang="en-US" altLang="zh-CN" sz="1600" b="1" spc="300" dirty="0" err="1">
                <a:solidFill>
                  <a:srgbClr val="2A77E1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s,t</a:t>
            </a:r>
            <a:r>
              <a:rPr lang="en-US" altLang="zh-CN" sz="1600" b="1" spc="300" dirty="0">
                <a:solidFill>
                  <a:srgbClr val="2A77E1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)</a:t>
            </a:r>
            <a:endParaRPr lang="zh-CN" altLang="en-US" sz="1600" b="1" spc="300" dirty="0">
              <a:solidFill>
                <a:srgbClr val="2A77E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C9DA3E22-FC5E-4ED3-8F57-C66BB9823A04}"/>
                  </a:ext>
                </a:extLst>
              </p:cNvPr>
              <p:cNvSpPr txBox="1"/>
              <p:nvPr/>
            </p:nvSpPr>
            <p:spPr>
              <a:xfrm>
                <a:off x="320889" y="1281865"/>
                <a:ext cx="6783512" cy="3729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r>
                  <a:rPr lang="en-US" sz="1400" i="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	</a:t>
                </a:r>
                <a:r>
                  <a:rPr lang="en-US" sz="1400" i="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Direct method </a:t>
                </a:r>
                <a:r>
                  <a:rPr lang="en-US" sz="1400" i="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: r(</a:t>
                </a:r>
                <a:r>
                  <a:rPr lang="en-US" sz="1400" i="0" dirty="0" err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s,t</a:t>
                </a:r>
                <a:r>
                  <a:rPr lang="en-US" sz="1400" i="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)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1400" b="0" i="0" smtClean="0">
                            <a:solidFill>
                              <a:schemeClr val="tx1"/>
                            </a:solidFill>
                            <a:latin typeface="Comic Sans MS" panose="030F0902030302020204" pitchFamily="66" charset="0"/>
                          </a:rPr>
                          <m:t>L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CN" sz="1400" i="0" smtClean="0">
                            <a:solidFill>
                              <a:schemeClr val="tx1"/>
                            </a:solidFill>
                            <a:latin typeface="Comic Sans MS" panose="030F0902030302020204" pitchFamily="66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 sz="1400" i="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)</a:t>
                </a:r>
                <a:r>
                  <a:rPr lang="en-US" sz="1400" i="0" baseline="-250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ss</a:t>
                </a:r>
                <a:r>
                  <a:rPr lang="en-US" sz="1400" i="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 + 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1400">
                            <a:solidFill>
                              <a:schemeClr val="tx1"/>
                            </a:solidFill>
                            <a:latin typeface="Comic Sans MS" panose="030F0902030302020204" pitchFamily="66" charset="0"/>
                          </a:rPr>
                          <m:t>L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CN" sz="1400">
                            <a:solidFill>
                              <a:schemeClr val="tx1"/>
                            </a:solidFill>
                            <a:latin typeface="Comic Sans MS" panose="030F0902030302020204" pitchFamily="66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 altLang="zh-CN" sz="14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)</a:t>
                </a:r>
                <a:r>
                  <a:rPr lang="en-US" altLang="zh-CN" sz="1400" baseline="-25000" dirty="0" err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tt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 - 2(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1400">
                            <a:solidFill>
                              <a:schemeClr val="tx1"/>
                            </a:solidFill>
                            <a:latin typeface="Comic Sans MS" panose="030F0902030302020204" pitchFamily="66" charset="0"/>
                          </a:rPr>
                          <m:t>L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CN" sz="1400">
                            <a:solidFill>
                              <a:schemeClr val="tx1"/>
                            </a:solidFill>
                            <a:latin typeface="Comic Sans MS" panose="030F0902030302020204" pitchFamily="66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 altLang="zh-CN" sz="14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)</a:t>
                </a:r>
                <a:r>
                  <a:rPr lang="en-US" altLang="zh-CN" sz="1400" baseline="-25000" dirty="0" err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st</a:t>
                </a:r>
                <a:endParaRPr sz="1400" i="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C9DA3E22-FC5E-4ED3-8F57-C66BB9823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89" y="1281865"/>
                <a:ext cx="6783512" cy="372985"/>
              </a:xfrm>
              <a:prstGeom prst="rect">
                <a:avLst/>
              </a:prstGeom>
              <a:blipFill>
                <a:blip r:embed="rId2"/>
                <a:stretch>
                  <a:fillRect b="-16129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本框 49">
            <a:extLst>
              <a:ext uri="{FF2B5EF4-FFF2-40B4-BE49-F238E27FC236}">
                <a16:creationId xmlns:a16="http://schemas.microsoft.com/office/drawing/2014/main" id="{2A699F8E-658A-4F26-A0B0-43DE90748C2B}"/>
              </a:ext>
            </a:extLst>
          </p:cNvPr>
          <p:cNvSpPr txBox="1"/>
          <p:nvPr/>
        </p:nvSpPr>
        <p:spPr>
          <a:xfrm>
            <a:off x="742360" y="1886838"/>
            <a:ext cx="6212622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The inverse of Laplacian matrix does not exist,</a:t>
            </a:r>
            <a:endParaRPr lang="zh-CN" altLang="en-US" sz="1400" dirty="0"/>
          </a:p>
        </p:txBody>
      </p:sp>
      <p:sp>
        <p:nvSpPr>
          <p:cNvPr id="33" name="TextBox 4">
            <a:extLst>
              <a:ext uri="{FF2B5EF4-FFF2-40B4-BE49-F238E27FC236}">
                <a16:creationId xmlns:a16="http://schemas.microsoft.com/office/drawing/2014/main" id="{7589B754-60E0-96DE-DEA2-14F46DFD4ED4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1. Problem Definition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1B1CD57-843D-0A6D-1192-EEBDE0CF7B2D}"/>
                  </a:ext>
                </a:extLst>
              </p:cNvPr>
              <p:cNvSpPr txBox="1"/>
              <p:nvPr/>
            </p:nvSpPr>
            <p:spPr>
              <a:xfrm>
                <a:off x="1235889" y="2292630"/>
                <a:ext cx="6212622" cy="3729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It’s hard to directly compute pseudo-inverse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1400" b="0" i="0" smtClean="0">
                            <a:solidFill>
                              <a:schemeClr val="tx1"/>
                            </a:solidFill>
                            <a:latin typeface="Comic Sans MS" panose="030F0902030302020204" pitchFamily="66" charset="0"/>
                          </a:rPr>
                          <m:t>L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CN" sz="1400" i="0" smtClean="0">
                            <a:solidFill>
                              <a:schemeClr val="tx1"/>
                            </a:solidFill>
                            <a:latin typeface="Comic Sans MS" panose="030F0902030302020204" pitchFamily="66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 altLang="zh-CN" sz="1400" dirty="0">
                    <a:latin typeface="Comic Sans MS" panose="030F0902030302020204" pitchFamily="66" charset="0"/>
                  </a:rPr>
                  <a:t> (O(n^3)!)</a:t>
                </a:r>
                <a:endParaRPr lang="zh-CN" altLang="en-US" sz="1400" dirty="0">
                  <a:latin typeface="Comic Sans MS" panose="030F0902030302020204" pitchFamily="66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1B1CD57-843D-0A6D-1192-EEBDE0CF7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889" y="2292630"/>
                <a:ext cx="6212622" cy="372987"/>
              </a:xfrm>
              <a:prstGeom prst="rect">
                <a:avLst/>
              </a:prstGeom>
              <a:blipFill>
                <a:blip r:embed="rId3"/>
                <a:stretch>
                  <a:fillRect l="-204" b="-20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形 12" descr="哭泣的脸轮廓 纯色填充">
            <a:extLst>
              <a:ext uri="{FF2B5EF4-FFF2-40B4-BE49-F238E27FC236}">
                <a16:creationId xmlns:a16="http://schemas.microsoft.com/office/drawing/2014/main" id="{DC70B6A7-786F-C7BB-18AF-C884BCC2F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161" y="2318893"/>
            <a:ext cx="356488" cy="35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8860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>
            <a:extLst>
              <a:ext uri="{FF2B5EF4-FFF2-40B4-BE49-F238E27FC236}">
                <a16:creationId xmlns:a16="http://schemas.microsoft.com/office/drawing/2014/main" id="{92B65AD0-5A08-43E3-BAE5-432969569868}"/>
              </a:ext>
            </a:extLst>
          </p:cNvPr>
          <p:cNvSpPr txBox="1"/>
          <p:nvPr/>
        </p:nvSpPr>
        <p:spPr>
          <a:xfrm>
            <a:off x="718441" y="841327"/>
            <a:ext cx="6730070" cy="3385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1600" b="1" spc="300" dirty="0">
                <a:solidFill>
                  <a:srgbClr val="2A77E1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Existing solutions for computing r(</a:t>
            </a:r>
            <a:r>
              <a:rPr lang="en-US" altLang="zh-CN" sz="1600" b="1" spc="300" dirty="0" err="1">
                <a:solidFill>
                  <a:srgbClr val="2A77E1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s,t</a:t>
            </a:r>
            <a:r>
              <a:rPr lang="en-US" altLang="zh-CN" sz="1600" b="1" spc="300" dirty="0">
                <a:solidFill>
                  <a:srgbClr val="2A77E1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)</a:t>
            </a:r>
            <a:endParaRPr lang="zh-CN" altLang="en-US" sz="1600" b="1" spc="300" dirty="0">
              <a:solidFill>
                <a:srgbClr val="2A77E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C9DA3E22-FC5E-4ED3-8F57-C66BB9823A04}"/>
                  </a:ext>
                </a:extLst>
              </p:cNvPr>
              <p:cNvSpPr txBox="1"/>
              <p:nvPr/>
            </p:nvSpPr>
            <p:spPr>
              <a:xfrm>
                <a:off x="320889" y="1281865"/>
                <a:ext cx="6783512" cy="37298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r>
                  <a:rPr lang="en-US" sz="1400" i="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	</a:t>
                </a:r>
                <a:r>
                  <a:rPr lang="en-US" sz="1400" i="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Direct method </a:t>
                </a:r>
                <a:r>
                  <a:rPr lang="en-US" sz="1400" i="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: r(</a:t>
                </a:r>
                <a:r>
                  <a:rPr lang="en-US" sz="1400" i="0" dirty="0" err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s,t</a:t>
                </a:r>
                <a:r>
                  <a:rPr lang="en-US" sz="1400" i="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)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1400" b="0" i="0" smtClean="0">
                            <a:solidFill>
                              <a:schemeClr val="tx1"/>
                            </a:solidFill>
                            <a:latin typeface="Comic Sans MS" panose="030F0902030302020204" pitchFamily="66" charset="0"/>
                          </a:rPr>
                          <m:t>L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CN" sz="1400" i="0" smtClean="0">
                            <a:solidFill>
                              <a:schemeClr val="tx1"/>
                            </a:solidFill>
                            <a:latin typeface="Comic Sans MS" panose="030F0902030302020204" pitchFamily="66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 sz="1400" i="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)</a:t>
                </a:r>
                <a:r>
                  <a:rPr lang="en-US" sz="1400" i="0" baseline="-250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ss</a:t>
                </a:r>
                <a:r>
                  <a:rPr lang="en-US" sz="1400" i="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 + 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1400">
                            <a:solidFill>
                              <a:schemeClr val="tx1"/>
                            </a:solidFill>
                            <a:latin typeface="Comic Sans MS" panose="030F0902030302020204" pitchFamily="66" charset="0"/>
                          </a:rPr>
                          <m:t>L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CN" sz="1400">
                            <a:solidFill>
                              <a:schemeClr val="tx1"/>
                            </a:solidFill>
                            <a:latin typeface="Comic Sans MS" panose="030F0902030302020204" pitchFamily="66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 altLang="zh-CN" sz="14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)</a:t>
                </a:r>
                <a:r>
                  <a:rPr lang="en-US" altLang="zh-CN" sz="1400" baseline="-25000" dirty="0" err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tt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 - 2(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1400">
                            <a:solidFill>
                              <a:schemeClr val="tx1"/>
                            </a:solidFill>
                            <a:latin typeface="Comic Sans MS" panose="030F0902030302020204" pitchFamily="66" charset="0"/>
                          </a:rPr>
                          <m:t>L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CN" sz="1400">
                            <a:solidFill>
                              <a:schemeClr val="tx1"/>
                            </a:solidFill>
                            <a:latin typeface="Comic Sans MS" panose="030F0902030302020204" pitchFamily="66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 altLang="zh-CN" sz="14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)</a:t>
                </a:r>
                <a:r>
                  <a:rPr lang="en-US" altLang="zh-CN" sz="1400" baseline="-25000" dirty="0" err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st</a:t>
                </a:r>
                <a:endParaRPr sz="1400" i="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C9DA3E22-FC5E-4ED3-8F57-C66BB9823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89" y="1281865"/>
                <a:ext cx="6783512" cy="372985"/>
              </a:xfrm>
              <a:prstGeom prst="rect">
                <a:avLst/>
              </a:prstGeom>
              <a:blipFill>
                <a:blip r:embed="rId2"/>
                <a:stretch>
                  <a:fillRect b="-16129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本框 49">
            <a:extLst>
              <a:ext uri="{FF2B5EF4-FFF2-40B4-BE49-F238E27FC236}">
                <a16:creationId xmlns:a16="http://schemas.microsoft.com/office/drawing/2014/main" id="{2A699F8E-658A-4F26-A0B0-43DE90748C2B}"/>
              </a:ext>
            </a:extLst>
          </p:cNvPr>
          <p:cNvSpPr txBox="1"/>
          <p:nvPr/>
        </p:nvSpPr>
        <p:spPr>
          <a:xfrm>
            <a:off x="742360" y="1886838"/>
            <a:ext cx="6212622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The inverse of Laplacian matrix does not exist,</a:t>
            </a:r>
            <a:endParaRPr lang="zh-CN" altLang="en-US" sz="1400" dirty="0"/>
          </a:p>
        </p:txBody>
      </p:sp>
      <p:sp>
        <p:nvSpPr>
          <p:cNvPr id="33" name="TextBox 4">
            <a:extLst>
              <a:ext uri="{FF2B5EF4-FFF2-40B4-BE49-F238E27FC236}">
                <a16:creationId xmlns:a16="http://schemas.microsoft.com/office/drawing/2014/main" id="{7589B754-60E0-96DE-DEA2-14F46DFD4ED4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1. Problem Definition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1B1CD57-843D-0A6D-1192-EEBDE0CF7B2D}"/>
                  </a:ext>
                </a:extLst>
              </p:cNvPr>
              <p:cNvSpPr txBox="1"/>
              <p:nvPr/>
            </p:nvSpPr>
            <p:spPr>
              <a:xfrm>
                <a:off x="1235889" y="2292630"/>
                <a:ext cx="6212622" cy="3729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It’s hard to directly compute pseudo-inverse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1400" b="0" i="0" smtClean="0">
                            <a:solidFill>
                              <a:schemeClr val="tx1"/>
                            </a:solidFill>
                            <a:latin typeface="Comic Sans MS" panose="030F0902030302020204" pitchFamily="66" charset="0"/>
                          </a:rPr>
                          <m:t>L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CN" sz="1400" i="0" smtClean="0">
                            <a:solidFill>
                              <a:schemeClr val="tx1"/>
                            </a:solidFill>
                            <a:latin typeface="Comic Sans MS" panose="030F0902030302020204" pitchFamily="66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 altLang="zh-CN" sz="1400" dirty="0">
                    <a:latin typeface="Comic Sans MS" panose="030F0902030302020204" pitchFamily="66" charset="0"/>
                  </a:rPr>
                  <a:t> (O(n^3)!)</a:t>
                </a:r>
                <a:endParaRPr lang="zh-CN" altLang="en-US" sz="1400" dirty="0">
                  <a:latin typeface="Comic Sans MS" panose="030F0902030302020204" pitchFamily="66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1B1CD57-843D-0A6D-1192-EEBDE0CF7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889" y="2292630"/>
                <a:ext cx="6212622" cy="372987"/>
              </a:xfrm>
              <a:prstGeom prst="rect">
                <a:avLst/>
              </a:prstGeom>
              <a:blipFill>
                <a:blip r:embed="rId3"/>
                <a:stretch>
                  <a:fillRect l="-204" b="-20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9D886062-B87F-A62C-A2E9-103B9B21C8A7}"/>
              </a:ext>
            </a:extLst>
          </p:cNvPr>
          <p:cNvSpPr txBox="1"/>
          <p:nvPr/>
        </p:nvSpPr>
        <p:spPr>
          <a:xfrm>
            <a:off x="320889" y="2854601"/>
            <a:ext cx="6783512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400" i="0" dirty="0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  <a:r>
              <a:rPr lang="en-US" sz="1400" i="0" dirty="0">
                <a:solidFill>
                  <a:srgbClr val="FF0000"/>
                </a:solidFill>
                <a:latin typeface="Comic Sans MS" panose="030F0702030302020204" pitchFamily="66" charset="0"/>
              </a:rPr>
              <a:t>Random walk sampling</a:t>
            </a:r>
            <a:r>
              <a:rPr lang="en-US" sz="1400" i="0" dirty="0">
                <a:solidFill>
                  <a:schemeClr val="tx1"/>
                </a:solidFill>
                <a:latin typeface="Comic Sans MS" panose="030F0702030302020204" pitchFamily="66" charset="0"/>
              </a:rPr>
              <a:t>: r(</a:t>
            </a:r>
            <a:r>
              <a:rPr lang="en-US" sz="1400" i="0" dirty="0" err="1">
                <a:solidFill>
                  <a:schemeClr val="tx1"/>
                </a:solidFill>
                <a:latin typeface="Comic Sans MS" panose="030F0702030302020204" pitchFamily="66" charset="0"/>
              </a:rPr>
              <a:t>s,t</a:t>
            </a:r>
            <a:r>
              <a:rPr lang="en-US" sz="1400" i="0" dirty="0">
                <a:solidFill>
                  <a:schemeClr val="tx1"/>
                </a:solidFill>
                <a:latin typeface="Comic Sans MS" panose="030F0702030302020204" pitchFamily="66" charset="0"/>
              </a:rPr>
              <a:t>) = c(</a:t>
            </a:r>
            <a:r>
              <a:rPr lang="en-US" sz="1400" i="0" dirty="0" err="1">
                <a:solidFill>
                  <a:schemeClr val="tx1"/>
                </a:solidFill>
                <a:latin typeface="Comic Sans MS" panose="030F0702030302020204" pitchFamily="66" charset="0"/>
              </a:rPr>
              <a:t>s,t</a:t>
            </a:r>
            <a:r>
              <a:rPr lang="en-US" sz="1400" i="0" dirty="0">
                <a:solidFill>
                  <a:schemeClr val="tx1"/>
                </a:solidFill>
                <a:latin typeface="Comic Sans MS" panose="030F0702030302020204" pitchFamily="66" charset="0"/>
              </a:rPr>
              <a:t>)</a:t>
            </a:r>
            <a:endParaRPr sz="1400" i="0" dirty="0">
              <a:latin typeface="Comic Sans MS" panose="030F0702030302020204" pitchFamily="66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DF93E0-BA4A-FA5F-3431-E5D47BCB5C73}"/>
              </a:ext>
            </a:extLst>
          </p:cNvPr>
          <p:cNvSpPr txBox="1"/>
          <p:nvPr/>
        </p:nvSpPr>
        <p:spPr>
          <a:xfrm>
            <a:off x="742360" y="3380017"/>
            <a:ext cx="6212622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Sample random walks from s, arrive t, and back to s…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43B70E-0D31-4580-F4FF-F950A91FF490}"/>
              </a:ext>
            </a:extLst>
          </p:cNvPr>
          <p:cNvSpPr txBox="1"/>
          <p:nvPr/>
        </p:nvSpPr>
        <p:spPr>
          <a:xfrm>
            <a:off x="1235888" y="3905435"/>
            <a:ext cx="6978343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The random walk length is too long, takes too much time (2m*r(</a:t>
            </a:r>
            <a:r>
              <a:rPr lang="en-US" altLang="zh-CN" sz="1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s,t</a:t>
            </a:r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) for each pair of nodes)</a:t>
            </a:r>
            <a:endParaRPr lang="zh-CN" altLang="en-US" sz="1400" dirty="0">
              <a:latin typeface="Comic Sans MS" panose="030F0902030302020204" pitchFamily="66" charset="0"/>
            </a:endParaRPr>
          </a:p>
        </p:txBody>
      </p:sp>
      <p:pic>
        <p:nvPicPr>
          <p:cNvPr id="13" name="图形 12" descr="哭泣的脸轮廓 纯色填充">
            <a:extLst>
              <a:ext uri="{FF2B5EF4-FFF2-40B4-BE49-F238E27FC236}">
                <a16:creationId xmlns:a16="http://schemas.microsoft.com/office/drawing/2014/main" id="{DC70B6A7-786F-C7BB-18AF-C884BCC2F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161" y="2318893"/>
            <a:ext cx="356488" cy="356488"/>
          </a:xfrm>
          <a:prstGeom prst="rect">
            <a:avLst/>
          </a:prstGeom>
        </p:spPr>
      </p:pic>
      <p:pic>
        <p:nvPicPr>
          <p:cNvPr id="14" name="图形 13" descr="哭泣的脸轮廓 纯色填充">
            <a:extLst>
              <a:ext uri="{FF2B5EF4-FFF2-40B4-BE49-F238E27FC236}">
                <a16:creationId xmlns:a16="http://schemas.microsoft.com/office/drawing/2014/main" id="{98A7532B-D951-EECE-C185-622A1BAE57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2793" y="3953843"/>
            <a:ext cx="356488" cy="35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4943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>
            <a:extLst>
              <a:ext uri="{FF2B5EF4-FFF2-40B4-BE49-F238E27FC236}">
                <a16:creationId xmlns:a16="http://schemas.microsoft.com/office/drawing/2014/main" id="{92B65AD0-5A08-43E3-BAE5-432969569868}"/>
              </a:ext>
            </a:extLst>
          </p:cNvPr>
          <p:cNvSpPr txBox="1"/>
          <p:nvPr/>
        </p:nvSpPr>
        <p:spPr>
          <a:xfrm>
            <a:off x="714120" y="787712"/>
            <a:ext cx="5853869" cy="3385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1600" b="1" spc="300" dirty="0">
                <a:solidFill>
                  <a:srgbClr val="2A77E1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A new formula of r(</a:t>
            </a:r>
            <a:r>
              <a:rPr lang="en-US" altLang="zh-CN" sz="1600" b="1" spc="300" dirty="0" err="1">
                <a:solidFill>
                  <a:srgbClr val="2A77E1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s,t</a:t>
            </a:r>
            <a:r>
              <a:rPr lang="en-US" altLang="zh-CN" sz="1600" b="1" spc="300" dirty="0">
                <a:solidFill>
                  <a:srgbClr val="2A77E1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)</a:t>
            </a:r>
            <a:endParaRPr lang="zh-CN" altLang="en-US" sz="1600" b="1" spc="300" dirty="0">
              <a:solidFill>
                <a:srgbClr val="2A77E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9B8FECD-0D56-430F-B277-8B6FE0F375F1}"/>
                  </a:ext>
                </a:extLst>
              </p:cNvPr>
              <p:cNvSpPr txBox="1"/>
              <p:nvPr/>
            </p:nvSpPr>
            <p:spPr>
              <a:xfrm>
                <a:off x="727383" y="2800365"/>
                <a:ext cx="7824946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i="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All pairs of resistance distances can be represented by the inverse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Comic Sans MS" panose="030F0902030302020204" pitchFamily="66" charset="0"/>
                          </a:rPr>
                          <m:t>L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Comic Sans MS" panose="030F0902030302020204" pitchFamily="66" charset="0"/>
                          </a:rPr>
                          <m:t>v</m:t>
                        </m:r>
                      </m:sub>
                    </m:sSub>
                  </m:oMath>
                </a14:m>
                <a:r>
                  <a:rPr lang="en-US" altLang="zh-CN" sz="1400" i="0" dirty="0">
                    <a:latin typeface="Comic Sans MS" panose="030F0902030302020204" pitchFamily="66" charset="0"/>
                  </a:rPr>
                  <a:t> </a:t>
                </a:r>
                <a:endParaRPr sz="1400" i="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9B8FECD-0D56-430F-B277-8B6FE0F37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83" y="2800365"/>
                <a:ext cx="7824946" cy="307775"/>
              </a:xfrm>
              <a:prstGeom prst="rect">
                <a:avLst/>
              </a:prstGeom>
              <a:blipFill>
                <a:blip r:embed="rId2"/>
                <a:stretch>
                  <a:fillRect l="-810" t="-4000" b="-24000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FC66F1CB-DEA0-4C92-9BE8-9F2F6F548DAE}"/>
                  </a:ext>
                </a:extLst>
              </p:cNvPr>
              <p:cNvSpPr txBox="1"/>
              <p:nvPr/>
            </p:nvSpPr>
            <p:spPr>
              <a:xfrm>
                <a:off x="721803" y="2340655"/>
                <a:ext cx="7753685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Comic Sans MS" panose="030F0902030302020204" pitchFamily="66" charset="0"/>
                          </a:rPr>
                          <m:t>L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Comic Sans MS" panose="030F0902030302020204" pitchFamily="66" charset="0"/>
                          </a:rPr>
                          <m:t>v</m:t>
                        </m:r>
                      </m:sub>
                    </m:sSub>
                  </m:oMath>
                </a14:m>
                <a:r>
                  <a:rPr lang="en-US" sz="1400" i="0" dirty="0">
                    <a:latin typeface="Comic Sans MS" panose="030F0902030302020204" pitchFamily="66" charset="0"/>
                  </a:rPr>
                  <a:t> : submatrix of L obtained by deleting the v-</a:t>
                </a:r>
                <a:r>
                  <a:rPr lang="en-US" sz="1400" i="0" dirty="0" err="1">
                    <a:latin typeface="Comic Sans MS" panose="030F0902030302020204" pitchFamily="66" charset="0"/>
                  </a:rPr>
                  <a:t>th</a:t>
                </a:r>
                <a:r>
                  <a:rPr lang="en-US" sz="1400" i="0" dirty="0">
                    <a:latin typeface="Comic Sans MS" panose="030F0902030302020204" pitchFamily="66" charset="0"/>
                  </a:rPr>
                  <a:t> row and column of L </a:t>
                </a:r>
                <a:endParaRPr sz="1400" i="0" dirty="0">
                  <a:latin typeface="Comic Sans MS" panose="030F0902030302020204" pitchFamily="66" charset="0"/>
                </a:endParaRP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FC66F1CB-DEA0-4C92-9BE8-9F2F6F548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03" y="2340655"/>
                <a:ext cx="7753685" cy="307775"/>
              </a:xfrm>
              <a:prstGeom prst="rect">
                <a:avLst/>
              </a:prstGeom>
              <a:blipFill>
                <a:blip r:embed="rId3"/>
                <a:stretch>
                  <a:fillRect l="-654" t="-4000" b="-20000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4">
            <a:extLst>
              <a:ext uri="{FF2B5EF4-FFF2-40B4-BE49-F238E27FC236}">
                <a16:creationId xmlns:a16="http://schemas.microsoft.com/office/drawing/2014/main" id="{4755F5F5-BE31-1EE5-5DD1-20E34D19F5B2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2. Our Solutions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6EE7723-D30F-987F-F4A1-EF9425414A18}"/>
                  </a:ext>
                </a:extLst>
              </p:cNvPr>
              <p:cNvSpPr txBox="1"/>
              <p:nvPr/>
            </p:nvSpPr>
            <p:spPr>
              <a:xfrm>
                <a:off x="1471182" y="1301520"/>
                <a:ext cx="3982412" cy="2853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400" i="0" smtClean="0">
                          <a:latin typeface="Comic Sans MS" panose="030F0902030302020204" pitchFamily="66" charset="0"/>
                        </a:rPr>
                        <m:t>r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CN" sz="1400" b="0" i="0" smtClean="0">
                              <a:latin typeface="Comic Sans MS" panose="030F0902030302020204" pitchFamily="66" charset="0"/>
                            </a:rPr>
                            <m:t>u</m:t>
                          </m:r>
                          <m:r>
                            <m:rPr>
                              <m:nor/>
                            </m:rPr>
                            <a:rPr lang="en-US" altLang="zh-CN" sz="1400" b="0" i="0" smtClean="0">
                              <a:latin typeface="Comic Sans MS" panose="030F0902030302020204" pitchFamily="66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altLang="zh-CN" sz="1400" b="0" i="0" smtClean="0">
                              <a:latin typeface="Comic Sans MS" panose="030F0902030302020204" pitchFamily="66" charset="0"/>
                            </a:rPr>
                            <m:t>v</m:t>
                          </m:r>
                        </m:e>
                      </m:d>
                      <m:r>
                        <m:rPr>
                          <m:nor/>
                        </m:rPr>
                        <a:rPr kumimoji="0" lang="en-US" altLang="zh-CN" sz="14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omic Sans MS" panose="030F0902030302020204" pitchFamily="66" charset="0"/>
                          <a:sym typeface="Calibri" panose="020F0502020204030204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 panose="020F0502020204030204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kumimoji="0" lang="en-US" altLang="zh-CN" sz="1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libri" panose="020F0502020204030204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kumimoji="0" lang="en-US" altLang="zh-CN" sz="1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omic Sans MS" panose="030F0902030302020204" pitchFamily="66" charset="0"/>
                                  <a:sym typeface="Calibri" panose="020F0502020204030204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kumimoji="0" lang="en-US" altLang="zh-CN" sz="1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omic Sans MS" panose="030F0902030302020204" pitchFamily="66" charset="0"/>
                                  <a:sym typeface="Calibri" panose="020F0502020204030204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altLang="zh-CN" sz="1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omic Sans MS" panose="030F0902030302020204" pitchFamily="66" charset="0"/>
                                  <a:sym typeface="Calibri" panose="020F0502020204030204"/>
                                </a:rPr>
                                <m:t>v</m:t>
                              </m:r>
                            </m:sub>
                            <m:sup>
                              <m:r>
                                <m:rPr>
                                  <m:nor/>
                                </m:rPr>
                                <a:rPr kumimoji="0" lang="en-US" altLang="zh-CN" sz="1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omic Sans MS" panose="030F0902030302020204" pitchFamily="66" charset="0"/>
                                  <a:sym typeface="Calibri" panose="020F0502020204030204"/>
                                </a:rPr>
                                <m:t>−1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kumimoji="0" lang="en-US" altLang="zh-CN" sz="14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omic Sans MS" panose="030F0902030302020204" pitchFamily="66" charset="0"/>
                              <a:sym typeface="Calibri" panose="020F0502020204030204"/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kumimoji="0" lang="en-US" altLang="zh-CN" sz="14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omic Sans MS" panose="030F0902030302020204" pitchFamily="66" charset="0"/>
                              <a:sym typeface="Calibri" panose="020F0502020204030204"/>
                            </a:rPr>
                            <m:t>uu</m:t>
                          </m:r>
                        </m:sub>
                      </m:sSub>
                    </m:oMath>
                  </m:oMathPara>
                </a14:m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902030302020204" pitchFamily="66" charset="0"/>
                  <a:sym typeface="Calibri" panose="020F0502020204030204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6EE7723-D30F-987F-F4A1-EF9425414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182" y="1301520"/>
                <a:ext cx="3982412" cy="285399"/>
              </a:xfrm>
              <a:prstGeom prst="rect">
                <a:avLst/>
              </a:prstGeom>
              <a:blipFill>
                <a:blip r:embed="rId4"/>
                <a:stretch>
                  <a:fillRect t="-8696" b="-26087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41D1DDA-C86C-8496-CBB9-021489897BB5}"/>
                  </a:ext>
                </a:extLst>
              </p:cNvPr>
              <p:cNvSpPr txBox="1"/>
              <p:nvPr/>
            </p:nvSpPr>
            <p:spPr>
              <a:xfrm>
                <a:off x="2168006" y="1726112"/>
                <a:ext cx="3982412" cy="2984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400" i="0" smtClean="0">
                        <a:latin typeface="Comic Sans MS" panose="030F0902030302020204" pitchFamily="66" charset="0"/>
                      </a:rPr>
                      <m:t>r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Comic Sans MS" panose="030F0902030302020204" pitchFamily="66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Comic Sans MS" panose="030F0902030302020204" pitchFamily="66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Comic Sans MS" panose="030F0902030302020204" pitchFamily="66" charset="0"/>
                          </a:rPr>
                          <m:t>t</m:t>
                        </m:r>
                      </m:e>
                    </m:d>
                    <m:r>
                      <m:rPr>
                        <m:nor/>
                      </m:rPr>
                      <a:rPr kumimoji="0" lang="en-US" altLang="zh-CN" sz="14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omic Sans MS" panose="030F0902030302020204" pitchFamily="66" charset="0"/>
                        <a:sym typeface="Calibri" panose="020F0502020204030204"/>
                      </a:rPr>
                      <m:t>=</m:t>
                    </m:r>
                    <m:sSub>
                      <m:sSubPr>
                        <m:ctrlPr>
                          <a:rPr kumimoji="0" lang="en-US" altLang="zh-CN" sz="1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libri" panose="020F0502020204030204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kumimoji="0" lang="en-US" altLang="zh-CN" sz="1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libri" panose="020F0502020204030204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kumimoji="0" lang="en-US" altLang="zh-CN" sz="14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omic Sans MS" panose="030F0902030302020204" pitchFamily="66" charset="0"/>
                                <a:sym typeface="Calibri" panose="020F0502020204030204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kumimoji="0" lang="en-US" altLang="zh-CN" sz="14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omic Sans MS" panose="030F0902030302020204" pitchFamily="66" charset="0"/>
                                <a:sym typeface="Calibri" panose="020F0502020204030204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kumimoji="0" lang="en-US" altLang="zh-CN" sz="14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omic Sans MS" panose="030F0902030302020204" pitchFamily="66" charset="0"/>
                                <a:sym typeface="Calibri" panose="020F0502020204030204"/>
                              </a:rPr>
                              <m:t>v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kumimoji="0" lang="en-US" altLang="zh-CN" sz="14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omic Sans MS" panose="030F0902030302020204" pitchFamily="66" charset="0"/>
                                <a:sym typeface="Calibri" panose="020F0502020204030204"/>
                              </a:rPr>
                              <m:t>−1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kumimoji="0" lang="en-US" altLang="zh-CN" sz="14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omic Sans MS" panose="030F0902030302020204" pitchFamily="66" charset="0"/>
                            <a:sym typeface="Calibri" panose="020F0502020204030204"/>
                          </a:rPr>
                          <m:t>)</m:t>
                        </m:r>
                      </m:e>
                      <m:sub>
                        <m:r>
                          <m:rPr>
                            <m:nor/>
                          </m:rPr>
                          <a:rPr kumimoji="0" lang="en-US" altLang="zh-CN" sz="14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omic Sans MS" panose="030F0902030302020204" pitchFamily="66" charset="0"/>
                            <a:sym typeface="Calibri" panose="020F0502020204030204"/>
                          </a:rPr>
                          <m:t>ss</m:t>
                        </m:r>
                      </m:sub>
                    </m:sSub>
                    <m:r>
                      <m:rPr>
                        <m:nor/>
                      </m:rPr>
                      <a:rPr kumimoji="0" lang="en-US" altLang="zh-CN" sz="14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omic Sans MS" panose="030F0902030302020204" pitchFamily="66" charset="0"/>
                        <a:sym typeface="Calibri" panose="020F0502020204030204"/>
                      </a:rPr>
                      <m:t>+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altLang="zh-CN" sz="1400" i="0">
                                <a:latin typeface="Comic Sans MS" panose="030F0902030302020204" pitchFamily="66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sz="1400" i="0">
                                <a:latin typeface="Comic Sans MS" panose="030F0902030302020204" pitchFamily="66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sz="1400" i="0">
                                <a:latin typeface="Comic Sans MS" panose="030F0902030302020204" pitchFamily="66" charset="0"/>
                              </a:rPr>
                              <m:t>v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en-US" altLang="zh-CN" sz="1400" i="0">
                                <a:latin typeface="Comic Sans MS" panose="030F0902030302020204" pitchFamily="66" charset="0"/>
                              </a:rPr>
                              <m:t>−1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altLang="zh-CN" sz="1400" i="0">
                            <a:latin typeface="Comic Sans MS" panose="030F0902030302020204" pitchFamily="66" charset="0"/>
                          </a:rPr>
                          <m:t>)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Comic Sans MS" panose="030F0902030302020204" pitchFamily="66" charset="0"/>
                          </a:rPr>
                          <m:t>tt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Comic Sans MS" panose="030F09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400" b="0" i="0" smtClean="0">
                        <a:latin typeface="Comic Sans MS" panose="030F0902030302020204" pitchFamily="66" charset="0"/>
                      </a:rPr>
                      <m:t>−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altLang="zh-CN" sz="1400" b="0" i="0" smtClean="0">
                                <a:latin typeface="Comic Sans MS" panose="030F0902030302020204" pitchFamily="66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zh-CN" sz="1400" i="0">
                                <a:latin typeface="Comic Sans MS" panose="030F0902030302020204" pitchFamily="66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sz="1400" i="0">
                                <a:latin typeface="Comic Sans MS" panose="030F0902030302020204" pitchFamily="66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sz="1400" i="0">
                                <a:latin typeface="Comic Sans MS" panose="030F0902030302020204" pitchFamily="66" charset="0"/>
                              </a:rPr>
                              <m:t>v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en-US" altLang="zh-CN" sz="1400" i="0">
                                <a:latin typeface="Comic Sans MS" panose="030F0902030302020204" pitchFamily="66" charset="0"/>
                              </a:rPr>
                              <m:t>−1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altLang="zh-CN" sz="1400" i="0">
                            <a:latin typeface="Comic Sans MS" panose="030F0902030302020204" pitchFamily="66" charset="0"/>
                          </a:rPr>
                          <m:t>)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1400" i="0">
                            <a:latin typeface="Comic Sans MS" panose="030F0902030302020204" pitchFamily="66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Comic Sans MS" panose="030F0902030302020204" pitchFamily="66" charset="0"/>
                          </a:rPr>
                          <m:t>t</m:t>
                        </m:r>
                      </m:sub>
                    </m:sSub>
                  </m:oMath>
                </a14:m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902030302020204" pitchFamily="66" charset="0"/>
                  <a:sym typeface="Calibri" panose="020F0502020204030204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41D1DDA-C86C-8496-CBB9-021489897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006" y="1726112"/>
                <a:ext cx="3982412" cy="298415"/>
              </a:xfrm>
              <a:prstGeom prst="rect">
                <a:avLst/>
              </a:prstGeom>
              <a:blipFill>
                <a:blip r:embed="rId5"/>
                <a:stretch>
                  <a:fillRect l="-952" t="-8000" b="-20000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550430C-3FE4-C086-EDFB-5F942D060EEC}"/>
                  </a:ext>
                </a:extLst>
              </p:cNvPr>
              <p:cNvSpPr txBox="1"/>
              <p:nvPr/>
            </p:nvSpPr>
            <p:spPr>
              <a:xfrm>
                <a:off x="5815169" y="1790381"/>
                <a:ext cx="726694" cy="2154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n-US" altLang="zh-CN" sz="14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omic Sans MS" panose="030F0902030302020204" pitchFamily="66" charset="0"/>
                        <a:sym typeface="Calibri" panose="020F0502020204030204"/>
                      </a:rPr>
                      <m:t>s</m:t>
                    </m:r>
                    <m:r>
                      <m:rPr>
                        <m:nor/>
                      </m:rPr>
                      <a:rPr kumimoji="0" lang="en-US" altLang="zh-CN" sz="14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omic Sans MS" panose="030F0902030302020204" pitchFamily="66" charset="0"/>
                        <a:sym typeface="Calibri" panose="020F0502020204030204"/>
                      </a:rPr>
                      <m:t>,</m:t>
                    </m:r>
                    <m:r>
                      <m:rPr>
                        <m:nor/>
                      </m:rPr>
                      <a:rPr kumimoji="0" lang="en-US" altLang="zh-CN" sz="14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omic Sans MS" panose="030F0902030302020204" pitchFamily="66" charset="0"/>
                        <a:sym typeface="Calibri" panose="020F0502020204030204"/>
                      </a:rPr>
                      <m:t>t</m:t>
                    </m:r>
                    <m:r>
                      <m:rPr>
                        <m:nor/>
                      </m:rPr>
                      <a:rPr kumimoji="0" lang="en-US" altLang="zh-CN" sz="14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omic Sans MS" panose="030F0902030302020204" pitchFamily="66" charset="0"/>
                        <a:ea typeface="Cambria Math" panose="02040503050406030204" pitchFamily="18" charset="0"/>
                        <a:sym typeface="Calibri" panose="020F0502020204030204"/>
                      </a:rPr>
                      <m:t>≠</m:t>
                    </m:r>
                    <m:r>
                      <m:rPr>
                        <m:nor/>
                      </m:rPr>
                      <a:rPr kumimoji="0" lang="en-US" altLang="zh-CN" sz="14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omic Sans MS" panose="030F0902030302020204" pitchFamily="66" charset="0"/>
                        <a:ea typeface="Cambria Math" panose="02040503050406030204" pitchFamily="18" charset="0"/>
                        <a:sym typeface="Calibri" panose="020F0502020204030204"/>
                      </a:rPr>
                      <m:t>v</m:t>
                    </m:r>
                  </m:oMath>
                </a14:m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902030302020204" pitchFamily="66" charset="0"/>
                    <a:sym typeface="Calibri" panose="020F0502020204030204"/>
                  </a:rPr>
                  <a:t> 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902030302020204" pitchFamily="66" charset="0"/>
                  <a:sym typeface="Calibri" panose="020F0502020204030204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550430C-3FE4-C086-EDFB-5F942D060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169" y="1790381"/>
                <a:ext cx="726694" cy="215444"/>
              </a:xfrm>
              <a:prstGeom prst="rect">
                <a:avLst/>
              </a:prstGeom>
              <a:blipFill>
                <a:blip r:embed="rId6"/>
                <a:stretch>
                  <a:fillRect l="-10169" t="-5882" b="-29412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0A82BF6-CE6B-7FF1-8AE3-48FE4B84DF2F}"/>
                  </a:ext>
                </a:extLst>
              </p:cNvPr>
              <p:cNvSpPr txBox="1"/>
              <p:nvPr/>
            </p:nvSpPr>
            <p:spPr>
              <a:xfrm>
                <a:off x="727383" y="3283396"/>
                <a:ext cx="7824946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n-US" altLang="zh-CN" sz="14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omic Sans MS" panose="030F0902030302020204" pitchFamily="66" charset="0"/>
                        <a:sym typeface="Calibri" panose="020F0502020204030204"/>
                      </a:rPr>
                      <m:t>s</m:t>
                    </m:r>
                    <m:r>
                      <m:rPr>
                        <m:nor/>
                      </m:rPr>
                      <a:rPr kumimoji="0" lang="en-US" altLang="zh-CN" sz="14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omic Sans MS" panose="030F0902030302020204" pitchFamily="66" charset="0"/>
                        <a:sym typeface="Calibri" panose="020F0502020204030204"/>
                      </a:rPr>
                      <m:t>,</m:t>
                    </m:r>
                    <m:r>
                      <m:rPr>
                        <m:nor/>
                      </m:rPr>
                      <a:rPr kumimoji="0" lang="en-US" altLang="zh-CN" sz="14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omic Sans MS" panose="030F0902030302020204" pitchFamily="66" charset="0"/>
                        <a:sym typeface="Calibri" panose="020F0502020204030204"/>
                      </a:rPr>
                      <m:t>t</m:t>
                    </m:r>
                    <m:r>
                      <m:rPr>
                        <m:nor/>
                      </m:rPr>
                      <a:rPr kumimoji="0" lang="en-US" altLang="zh-CN" sz="14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omic Sans MS" panose="030F0902030302020204" pitchFamily="66" charset="0"/>
                        <a:ea typeface="Cambria Math" panose="02040503050406030204" pitchFamily="18" charset="0"/>
                        <a:sym typeface="Calibri" panose="020F0502020204030204"/>
                      </a:rPr>
                      <m:t>≠</m:t>
                    </m:r>
                    <m:r>
                      <m:rPr>
                        <m:nor/>
                      </m:rPr>
                      <a:rPr kumimoji="0" lang="en-US" altLang="zh-CN" sz="14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omic Sans MS" panose="030F0902030302020204" pitchFamily="66" charset="0"/>
                        <a:ea typeface="Cambria Math" panose="02040503050406030204" pitchFamily="18" charset="0"/>
                        <a:sym typeface="Calibri" panose="020F0502020204030204"/>
                      </a:rPr>
                      <m:t>v</m:t>
                    </m:r>
                  </m:oMath>
                </a14:m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902030302020204" pitchFamily="66" charset="0"/>
                    <a:sym typeface="Calibri" panose="020F0502020204030204"/>
                  </a:rPr>
                  <a:t>, r(</a:t>
                </a:r>
                <a:r>
                  <a:rPr kumimoji="0" lang="en-US" altLang="zh-CN" sz="1400" b="0" i="0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902030302020204" pitchFamily="66" charset="0"/>
                    <a:sym typeface="Calibri" panose="020F0502020204030204"/>
                  </a:rPr>
                  <a:t>s,t</a:t>
                </a:r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902030302020204" pitchFamily="66" charset="0"/>
                    <a:sym typeface="Calibri" panose="020F0502020204030204"/>
                  </a:rPr>
                  <a:t>) maintains</a:t>
                </a:r>
                <a:r>
                  <a:rPr kumimoji="0" lang="en-US" altLang="zh-CN" sz="1400" b="0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902030302020204" pitchFamily="66" charset="0"/>
                    <a:sym typeface="Calibri" panose="020F0502020204030204"/>
                  </a:rPr>
                  <a:t> as an </a:t>
                </a:r>
                <a:r>
                  <a:rPr kumimoji="0" lang="en-US" altLang="zh-CN" sz="1400" b="0" i="0" u="none" strike="noStrike" cap="none" spc="0" normalizeH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Comic Sans MS" panose="030F0902030302020204" pitchFamily="66" charset="0"/>
                    <a:sym typeface="Calibri" panose="020F0502020204030204"/>
                  </a:rPr>
                  <a:t>invariant</a:t>
                </a:r>
                <a:r>
                  <a:rPr kumimoji="0" lang="en-US" altLang="zh-CN" sz="1400" b="0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902030302020204" pitchFamily="66" charset="0"/>
                    <a:sym typeface="Calibri" panose="020F0502020204030204"/>
                  </a:rPr>
                  <a:t>, no matter how we choose v 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902030302020204" pitchFamily="66" charset="0"/>
                  <a:sym typeface="Calibri" panose="020F0502020204030204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0A82BF6-CE6B-7FF1-8AE3-48FE4B84D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83" y="3283396"/>
                <a:ext cx="7824946" cy="307775"/>
              </a:xfrm>
              <a:prstGeom prst="rect">
                <a:avLst/>
              </a:prstGeom>
              <a:blipFill>
                <a:blip r:embed="rId7"/>
                <a:stretch>
                  <a:fillRect l="-810" t="-4000" b="-20000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DCFAD946-9BBF-9E20-1D6C-34B2742668C6}"/>
              </a:ext>
            </a:extLst>
          </p:cNvPr>
          <p:cNvSpPr txBox="1"/>
          <p:nvPr/>
        </p:nvSpPr>
        <p:spPr>
          <a:xfrm>
            <a:off x="727383" y="3822589"/>
            <a:ext cx="7824946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Key insight: Choosing v as a landmark node (easy-to-hit) will simplify calculation!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902030302020204" pitchFamily="66" charset="0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7361785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>
            <a:extLst>
              <a:ext uri="{FF2B5EF4-FFF2-40B4-BE49-F238E27FC236}">
                <a16:creationId xmlns:a16="http://schemas.microsoft.com/office/drawing/2014/main" id="{92B65AD0-5A08-43E3-BAE5-432969569868}"/>
              </a:ext>
            </a:extLst>
          </p:cNvPr>
          <p:cNvSpPr txBox="1"/>
          <p:nvPr/>
        </p:nvSpPr>
        <p:spPr>
          <a:xfrm>
            <a:off x="714120" y="787712"/>
            <a:ext cx="5853869" cy="3385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1600" b="1" spc="300" dirty="0">
                <a:solidFill>
                  <a:srgbClr val="2A77E1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Theoretical interpretations of r(</a:t>
            </a:r>
            <a:r>
              <a:rPr lang="en-US" altLang="zh-CN" sz="1600" b="1" spc="300" dirty="0" err="1">
                <a:solidFill>
                  <a:srgbClr val="2A77E1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s,t</a:t>
            </a:r>
            <a:r>
              <a:rPr lang="en-US" altLang="zh-CN" sz="1600" b="1" spc="300" dirty="0">
                <a:solidFill>
                  <a:srgbClr val="2A77E1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)</a:t>
            </a:r>
            <a:endParaRPr lang="zh-CN" altLang="en-US" sz="1600" b="1" spc="300" dirty="0">
              <a:solidFill>
                <a:srgbClr val="2A77E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C66F1CB-DEA0-4C92-9BE8-9F2F6F548DAE}"/>
              </a:ext>
            </a:extLst>
          </p:cNvPr>
          <p:cNvSpPr txBox="1"/>
          <p:nvPr/>
        </p:nvSpPr>
        <p:spPr>
          <a:xfrm>
            <a:off x="721803" y="2340655"/>
            <a:ext cx="7753685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Comic Sans MS" panose="030F0902030302020204" pitchFamily="66" charset="0"/>
              </a:rPr>
              <a:t>v-absorbed random walk </a:t>
            </a:r>
            <a:r>
              <a:rPr lang="en-US" sz="1400" dirty="0">
                <a:latin typeface="Comic Sans MS" panose="030F0902030302020204" pitchFamily="66" charset="0"/>
              </a:rPr>
              <a:t>interpretation</a:t>
            </a:r>
            <a:endParaRPr sz="1400" i="0" dirty="0">
              <a:latin typeface="Comic Sans MS" panose="030F0902030302020204" pitchFamily="66" charset="0"/>
            </a:endParaRPr>
          </a:p>
        </p:txBody>
      </p:sp>
      <p:sp>
        <p:nvSpPr>
          <p:cNvPr id="66" name="TextBox 4">
            <a:extLst>
              <a:ext uri="{FF2B5EF4-FFF2-40B4-BE49-F238E27FC236}">
                <a16:creationId xmlns:a16="http://schemas.microsoft.com/office/drawing/2014/main" id="{4755F5F5-BE31-1EE5-5DD1-20E34D19F5B2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2. Our Solutions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6EE7723-D30F-987F-F4A1-EF9425414A18}"/>
                  </a:ext>
                </a:extLst>
              </p:cNvPr>
              <p:cNvSpPr txBox="1"/>
              <p:nvPr/>
            </p:nvSpPr>
            <p:spPr>
              <a:xfrm>
                <a:off x="1471182" y="1301520"/>
                <a:ext cx="3982412" cy="2853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400" i="0" smtClean="0">
                          <a:latin typeface="Comic Sans MS" panose="030F0902030302020204" pitchFamily="66" charset="0"/>
                        </a:rPr>
                        <m:t>r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CN" sz="1400" b="0" i="0" smtClean="0">
                              <a:latin typeface="Comic Sans MS" panose="030F0902030302020204" pitchFamily="66" charset="0"/>
                            </a:rPr>
                            <m:t>u</m:t>
                          </m:r>
                          <m:r>
                            <m:rPr>
                              <m:nor/>
                            </m:rPr>
                            <a:rPr lang="en-US" altLang="zh-CN" sz="1400" b="0" i="0" smtClean="0">
                              <a:latin typeface="Comic Sans MS" panose="030F0902030302020204" pitchFamily="66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altLang="zh-CN" sz="1400" b="0" i="0" smtClean="0">
                              <a:latin typeface="Comic Sans MS" panose="030F0902030302020204" pitchFamily="66" charset="0"/>
                            </a:rPr>
                            <m:t>v</m:t>
                          </m:r>
                        </m:e>
                      </m:d>
                      <m:r>
                        <m:rPr>
                          <m:nor/>
                        </m:rPr>
                        <a:rPr kumimoji="0" lang="en-US" altLang="zh-CN" sz="14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omic Sans MS" panose="030F0902030302020204" pitchFamily="66" charset="0"/>
                          <a:sym typeface="Calibri" panose="020F0502020204030204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 panose="020F0502020204030204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kumimoji="0" lang="en-US" altLang="zh-CN" sz="1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libri" panose="020F0502020204030204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kumimoji="0" lang="en-US" altLang="zh-CN" sz="1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omic Sans MS" panose="030F0902030302020204" pitchFamily="66" charset="0"/>
                                  <a:sym typeface="Calibri" panose="020F0502020204030204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kumimoji="0" lang="en-US" altLang="zh-CN" sz="1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omic Sans MS" panose="030F0902030302020204" pitchFamily="66" charset="0"/>
                                  <a:sym typeface="Calibri" panose="020F0502020204030204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altLang="zh-CN" sz="1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omic Sans MS" panose="030F0902030302020204" pitchFamily="66" charset="0"/>
                                  <a:sym typeface="Calibri" panose="020F0502020204030204"/>
                                </a:rPr>
                                <m:t>v</m:t>
                              </m:r>
                            </m:sub>
                            <m:sup>
                              <m:r>
                                <m:rPr>
                                  <m:nor/>
                                </m:rPr>
                                <a:rPr kumimoji="0" lang="en-US" altLang="zh-CN" sz="1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omic Sans MS" panose="030F0902030302020204" pitchFamily="66" charset="0"/>
                                  <a:sym typeface="Calibri" panose="020F0502020204030204"/>
                                </a:rPr>
                                <m:t>−1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kumimoji="0" lang="en-US" altLang="zh-CN" sz="14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omic Sans MS" panose="030F0902030302020204" pitchFamily="66" charset="0"/>
                              <a:sym typeface="Calibri" panose="020F0502020204030204"/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kumimoji="0" lang="en-US" altLang="zh-CN" sz="14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omic Sans MS" panose="030F0902030302020204" pitchFamily="66" charset="0"/>
                              <a:sym typeface="Calibri" panose="020F0502020204030204"/>
                            </a:rPr>
                            <m:t>uu</m:t>
                          </m:r>
                        </m:sub>
                      </m:sSub>
                    </m:oMath>
                  </m:oMathPara>
                </a14:m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902030302020204" pitchFamily="66" charset="0"/>
                  <a:sym typeface="Calibri" panose="020F0502020204030204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6EE7723-D30F-987F-F4A1-EF9425414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182" y="1301520"/>
                <a:ext cx="3982412" cy="285399"/>
              </a:xfrm>
              <a:prstGeom prst="rect">
                <a:avLst/>
              </a:prstGeom>
              <a:blipFill>
                <a:blip r:embed="rId2"/>
                <a:stretch>
                  <a:fillRect t="-8696" b="-26087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41D1DDA-C86C-8496-CBB9-021489897BB5}"/>
                  </a:ext>
                </a:extLst>
              </p:cNvPr>
              <p:cNvSpPr txBox="1"/>
              <p:nvPr/>
            </p:nvSpPr>
            <p:spPr>
              <a:xfrm>
                <a:off x="2168006" y="1726112"/>
                <a:ext cx="3982412" cy="2984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400" i="0" smtClean="0">
                        <a:latin typeface="Comic Sans MS" panose="030F0902030302020204" pitchFamily="66" charset="0"/>
                      </a:rPr>
                      <m:t>r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Comic Sans MS" panose="030F0902030302020204" pitchFamily="66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Comic Sans MS" panose="030F0902030302020204" pitchFamily="66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Comic Sans MS" panose="030F0902030302020204" pitchFamily="66" charset="0"/>
                          </a:rPr>
                          <m:t>t</m:t>
                        </m:r>
                      </m:e>
                    </m:d>
                    <m:r>
                      <m:rPr>
                        <m:nor/>
                      </m:rPr>
                      <a:rPr kumimoji="0" lang="en-US" altLang="zh-CN" sz="14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omic Sans MS" panose="030F0902030302020204" pitchFamily="66" charset="0"/>
                        <a:sym typeface="Calibri" panose="020F0502020204030204"/>
                      </a:rPr>
                      <m:t>=</m:t>
                    </m:r>
                    <m:sSub>
                      <m:sSubPr>
                        <m:ctrlPr>
                          <a:rPr kumimoji="0" lang="en-US" altLang="zh-CN" sz="1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libri" panose="020F0502020204030204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kumimoji="0" lang="en-US" altLang="zh-CN" sz="1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libri" panose="020F0502020204030204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kumimoji="0" lang="en-US" altLang="zh-CN" sz="14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omic Sans MS" panose="030F0902030302020204" pitchFamily="66" charset="0"/>
                                <a:sym typeface="Calibri" panose="020F0502020204030204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kumimoji="0" lang="en-US" altLang="zh-CN" sz="14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omic Sans MS" panose="030F0902030302020204" pitchFamily="66" charset="0"/>
                                <a:sym typeface="Calibri" panose="020F0502020204030204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kumimoji="0" lang="en-US" altLang="zh-CN" sz="14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omic Sans MS" panose="030F0902030302020204" pitchFamily="66" charset="0"/>
                                <a:sym typeface="Calibri" panose="020F0502020204030204"/>
                              </a:rPr>
                              <m:t>v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kumimoji="0" lang="en-US" altLang="zh-CN" sz="14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omic Sans MS" panose="030F0902030302020204" pitchFamily="66" charset="0"/>
                                <a:sym typeface="Calibri" panose="020F0502020204030204"/>
                              </a:rPr>
                              <m:t>−1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kumimoji="0" lang="en-US" altLang="zh-CN" sz="14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omic Sans MS" panose="030F0902030302020204" pitchFamily="66" charset="0"/>
                            <a:sym typeface="Calibri" panose="020F0502020204030204"/>
                          </a:rPr>
                          <m:t>)</m:t>
                        </m:r>
                      </m:e>
                      <m:sub>
                        <m:r>
                          <m:rPr>
                            <m:nor/>
                          </m:rPr>
                          <a:rPr kumimoji="0" lang="en-US" altLang="zh-CN" sz="14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omic Sans MS" panose="030F0902030302020204" pitchFamily="66" charset="0"/>
                            <a:sym typeface="Calibri" panose="020F0502020204030204"/>
                          </a:rPr>
                          <m:t>ss</m:t>
                        </m:r>
                      </m:sub>
                    </m:sSub>
                    <m:r>
                      <m:rPr>
                        <m:nor/>
                      </m:rPr>
                      <a:rPr kumimoji="0" lang="en-US" altLang="zh-CN" sz="14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omic Sans MS" panose="030F0902030302020204" pitchFamily="66" charset="0"/>
                        <a:sym typeface="Calibri" panose="020F0502020204030204"/>
                      </a:rPr>
                      <m:t>+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altLang="zh-CN" sz="1400" i="0">
                                <a:latin typeface="Comic Sans MS" panose="030F0902030302020204" pitchFamily="66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sz="1400" i="0">
                                <a:latin typeface="Comic Sans MS" panose="030F0902030302020204" pitchFamily="66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sz="1400" i="0">
                                <a:latin typeface="Comic Sans MS" panose="030F0902030302020204" pitchFamily="66" charset="0"/>
                              </a:rPr>
                              <m:t>v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en-US" altLang="zh-CN" sz="1400" i="0">
                                <a:latin typeface="Comic Sans MS" panose="030F0902030302020204" pitchFamily="66" charset="0"/>
                              </a:rPr>
                              <m:t>−1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altLang="zh-CN" sz="1400" i="0">
                            <a:latin typeface="Comic Sans MS" panose="030F0902030302020204" pitchFamily="66" charset="0"/>
                          </a:rPr>
                          <m:t>)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Comic Sans MS" panose="030F0902030302020204" pitchFamily="66" charset="0"/>
                          </a:rPr>
                          <m:t>tt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Comic Sans MS" panose="030F09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400" b="0" i="0" smtClean="0">
                        <a:latin typeface="Comic Sans MS" panose="030F0902030302020204" pitchFamily="66" charset="0"/>
                      </a:rPr>
                      <m:t>−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altLang="zh-CN" sz="1400" b="0" i="0" smtClean="0">
                                <a:latin typeface="Comic Sans MS" panose="030F0902030302020204" pitchFamily="66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zh-CN" sz="1400" i="0">
                                <a:latin typeface="Comic Sans MS" panose="030F0902030302020204" pitchFamily="66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sz="1400" i="0">
                                <a:latin typeface="Comic Sans MS" panose="030F0902030302020204" pitchFamily="66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sz="1400" i="0">
                                <a:latin typeface="Comic Sans MS" panose="030F0902030302020204" pitchFamily="66" charset="0"/>
                              </a:rPr>
                              <m:t>v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en-US" altLang="zh-CN" sz="1400" i="0">
                                <a:latin typeface="Comic Sans MS" panose="030F0902030302020204" pitchFamily="66" charset="0"/>
                              </a:rPr>
                              <m:t>−1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altLang="zh-CN" sz="1400" i="0">
                            <a:latin typeface="Comic Sans MS" panose="030F0902030302020204" pitchFamily="66" charset="0"/>
                          </a:rPr>
                          <m:t>)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1400" i="0">
                            <a:latin typeface="Comic Sans MS" panose="030F0902030302020204" pitchFamily="66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Comic Sans MS" panose="030F0902030302020204" pitchFamily="66" charset="0"/>
                          </a:rPr>
                          <m:t>t</m:t>
                        </m:r>
                      </m:sub>
                    </m:sSub>
                  </m:oMath>
                </a14:m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902030302020204" pitchFamily="66" charset="0"/>
                  <a:sym typeface="Calibri" panose="020F0502020204030204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41D1DDA-C86C-8496-CBB9-021489897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006" y="1726112"/>
                <a:ext cx="3982412" cy="298415"/>
              </a:xfrm>
              <a:prstGeom prst="rect">
                <a:avLst/>
              </a:prstGeom>
              <a:blipFill>
                <a:blip r:embed="rId3"/>
                <a:stretch>
                  <a:fillRect l="-952" t="-8000" b="-20000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550430C-3FE4-C086-EDFB-5F942D060EEC}"/>
                  </a:ext>
                </a:extLst>
              </p:cNvPr>
              <p:cNvSpPr txBox="1"/>
              <p:nvPr/>
            </p:nvSpPr>
            <p:spPr>
              <a:xfrm>
                <a:off x="5815169" y="1790381"/>
                <a:ext cx="726694" cy="2154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n-US" altLang="zh-CN" sz="14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omic Sans MS" panose="030F0902030302020204" pitchFamily="66" charset="0"/>
                        <a:sym typeface="Calibri" panose="020F0502020204030204"/>
                      </a:rPr>
                      <m:t>s</m:t>
                    </m:r>
                    <m:r>
                      <m:rPr>
                        <m:nor/>
                      </m:rPr>
                      <a:rPr kumimoji="0" lang="en-US" altLang="zh-CN" sz="14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omic Sans MS" panose="030F0902030302020204" pitchFamily="66" charset="0"/>
                        <a:sym typeface="Calibri" panose="020F0502020204030204"/>
                      </a:rPr>
                      <m:t>,</m:t>
                    </m:r>
                    <m:r>
                      <m:rPr>
                        <m:nor/>
                      </m:rPr>
                      <a:rPr kumimoji="0" lang="en-US" altLang="zh-CN" sz="14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omic Sans MS" panose="030F0902030302020204" pitchFamily="66" charset="0"/>
                        <a:sym typeface="Calibri" panose="020F0502020204030204"/>
                      </a:rPr>
                      <m:t>t</m:t>
                    </m:r>
                    <m:r>
                      <m:rPr>
                        <m:nor/>
                      </m:rPr>
                      <a:rPr kumimoji="0" lang="en-US" altLang="zh-CN" sz="14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omic Sans MS" panose="030F0902030302020204" pitchFamily="66" charset="0"/>
                        <a:ea typeface="Cambria Math" panose="02040503050406030204" pitchFamily="18" charset="0"/>
                        <a:sym typeface="Calibri" panose="020F0502020204030204"/>
                      </a:rPr>
                      <m:t>≠</m:t>
                    </m:r>
                    <m:r>
                      <m:rPr>
                        <m:nor/>
                      </m:rPr>
                      <a:rPr kumimoji="0" lang="en-US" altLang="zh-CN" sz="14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omic Sans MS" panose="030F0902030302020204" pitchFamily="66" charset="0"/>
                        <a:ea typeface="Cambria Math" panose="02040503050406030204" pitchFamily="18" charset="0"/>
                        <a:sym typeface="Calibri" panose="020F0502020204030204"/>
                      </a:rPr>
                      <m:t>v</m:t>
                    </m:r>
                  </m:oMath>
                </a14:m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902030302020204" pitchFamily="66" charset="0"/>
                    <a:sym typeface="Calibri" panose="020F0502020204030204"/>
                  </a:rPr>
                  <a:t> 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902030302020204" pitchFamily="66" charset="0"/>
                  <a:sym typeface="Calibri" panose="020F0502020204030204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550430C-3FE4-C086-EDFB-5F942D060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169" y="1790381"/>
                <a:ext cx="726694" cy="215444"/>
              </a:xfrm>
              <a:prstGeom prst="rect">
                <a:avLst/>
              </a:prstGeom>
              <a:blipFill>
                <a:blip r:embed="rId4"/>
                <a:stretch>
                  <a:fillRect l="-10169" t="-5882" b="-29412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CFAD946-9BBF-9E20-1D6C-34B2742668C6}"/>
                  </a:ext>
                </a:extLst>
              </p:cNvPr>
              <p:cNvSpPr txBox="1"/>
              <p:nvPr/>
            </p:nvSpPr>
            <p:spPr>
              <a:xfrm>
                <a:off x="714120" y="3516766"/>
                <a:ext cx="7824946" cy="3243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	r(</a:t>
                </a:r>
                <a:r>
                  <a:rPr lang="en-US" sz="1400" dirty="0" err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s,t</a:t>
                </a:r>
                <a:r>
                  <a:rPr lang="en-US" sz="14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1400" i="0" smtClean="0">
                            <a:solidFill>
                              <a:schemeClr val="tx1"/>
                            </a:solidFill>
                            <a:latin typeface="Comic Sans MS" panose="030F0902030302020204" pitchFamily="66" charset="0"/>
                            <a:ea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1400" b="0" i="0" smtClean="0">
                            <a:solidFill>
                              <a:schemeClr val="tx1"/>
                            </a:solidFill>
                            <a:latin typeface="Comic Sans MS" panose="030F0902030302020204" pitchFamily="66" charset="0"/>
                          </a:rPr>
                          <m:t>v</m:t>
                        </m:r>
                      </m:sub>
                    </m:sSub>
                  </m:oMath>
                </a14:m>
                <a:r>
                  <a:rPr lang="en-US" altLang="zh-CN" sz="14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(</a:t>
                </a:r>
                <a:r>
                  <a:rPr lang="en-US" altLang="zh-CN" sz="1400" dirty="0" err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s,s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)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1400" b="0" i="0" smtClean="0">
                            <a:solidFill>
                              <a:schemeClr val="tx1"/>
                            </a:solidFill>
                            <a:latin typeface="Comic Sans MS" panose="030F0902030302020204" pitchFamily="66" charset="0"/>
                          </a:rPr>
                          <m:t>d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1400" b="0" i="0" smtClean="0">
                            <a:solidFill>
                              <a:schemeClr val="tx1"/>
                            </a:solidFill>
                            <a:latin typeface="Comic Sans MS" panose="030F0902030302020204" pitchFamily="66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altLang="zh-CN" sz="14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+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1400">
                            <a:solidFill>
                              <a:schemeClr val="tx1"/>
                            </a:solidFill>
                            <a:latin typeface="Comic Sans MS" panose="030F0902030302020204" pitchFamily="66" charset="0"/>
                            <a:ea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1400">
                            <a:solidFill>
                              <a:schemeClr val="tx1"/>
                            </a:solidFill>
                            <a:latin typeface="Comic Sans MS" panose="030F0902030302020204" pitchFamily="66" charset="0"/>
                          </a:rPr>
                          <m:t>v</m:t>
                        </m:r>
                      </m:sub>
                    </m:sSub>
                  </m:oMath>
                </a14:m>
                <a:r>
                  <a:rPr lang="en-US" altLang="zh-CN" sz="14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(</a:t>
                </a:r>
                <a:r>
                  <a:rPr lang="en-US" altLang="zh-CN" sz="1400" dirty="0" err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t,t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)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1400">
                            <a:solidFill>
                              <a:schemeClr val="tx1"/>
                            </a:solidFill>
                            <a:latin typeface="Comic Sans MS" panose="030F0902030302020204" pitchFamily="66" charset="0"/>
                          </a:rPr>
                          <m:t>d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1400">
                            <a:solidFill>
                              <a:schemeClr val="tx1"/>
                            </a:solidFill>
                            <a:latin typeface="Comic Sans MS" panose="030F0902030302020204" pitchFamily="66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zh-CN" sz="14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- 2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1400">
                            <a:solidFill>
                              <a:schemeClr val="tx1"/>
                            </a:solidFill>
                            <a:latin typeface="Comic Sans MS" panose="030F0902030302020204" pitchFamily="66" charset="0"/>
                            <a:ea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1400">
                            <a:solidFill>
                              <a:schemeClr val="tx1"/>
                            </a:solidFill>
                            <a:latin typeface="Comic Sans MS" panose="030F0902030302020204" pitchFamily="66" charset="0"/>
                          </a:rPr>
                          <m:t>v</m:t>
                        </m:r>
                      </m:sub>
                    </m:sSub>
                  </m:oMath>
                </a14:m>
                <a:r>
                  <a:rPr lang="en-US" altLang="zh-CN" sz="14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(</a:t>
                </a:r>
                <a:r>
                  <a:rPr lang="en-US" altLang="zh-CN" sz="1400" dirty="0" err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s,t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)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1400">
                            <a:solidFill>
                              <a:schemeClr val="tx1"/>
                            </a:solidFill>
                            <a:latin typeface="Comic Sans MS" panose="030F0902030302020204" pitchFamily="66" charset="0"/>
                          </a:rPr>
                          <m:t>d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1400" b="0" i="0" smtClean="0">
                            <a:solidFill>
                              <a:schemeClr val="tx1"/>
                            </a:solidFill>
                            <a:latin typeface="Comic Sans MS" panose="030F0902030302020204" pitchFamily="66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  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902030302020204" pitchFamily="66" charset="0"/>
                  <a:sym typeface="Calibri" panose="020F0502020204030204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CFAD946-9BBF-9E20-1D6C-34B274266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20" y="3516766"/>
                <a:ext cx="7824946" cy="324382"/>
              </a:xfrm>
              <a:prstGeom prst="rect">
                <a:avLst/>
              </a:prstGeom>
              <a:blipFill>
                <a:blip r:embed="rId5"/>
                <a:stretch>
                  <a:fillRect b="-14815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A83441CA-4642-DC45-BAAD-FCD519A23CD2}"/>
              </a:ext>
            </a:extLst>
          </p:cNvPr>
          <p:cNvSpPr txBox="1"/>
          <p:nvPr/>
        </p:nvSpPr>
        <p:spPr>
          <a:xfrm>
            <a:off x="721803" y="2738975"/>
            <a:ext cx="7824946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	v-absorbed random walk: random walk stops when it hits 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v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omic Sans MS" panose="030F0902030302020204" pitchFamily="66" charset="0"/>
              <a:sym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ECF9D37-29FB-74DD-6435-B6F0E6AAA936}"/>
                  </a:ext>
                </a:extLst>
              </p:cNvPr>
              <p:cNvSpPr txBox="1"/>
              <p:nvPr/>
            </p:nvSpPr>
            <p:spPr>
              <a:xfrm>
                <a:off x="714120" y="3118446"/>
                <a:ext cx="7824946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1400" i="0" smtClean="0">
                            <a:solidFill>
                              <a:schemeClr val="tx1"/>
                            </a:solidFill>
                            <a:latin typeface="Comic Sans MS" panose="030F0902030302020204" pitchFamily="66" charset="0"/>
                            <a:ea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1400" b="0" i="0" smtClean="0">
                            <a:solidFill>
                              <a:schemeClr val="tx1"/>
                            </a:solidFill>
                            <a:latin typeface="Comic Sans MS" panose="030F0902030302020204" pitchFamily="66" charset="0"/>
                          </a:rPr>
                          <m:t>v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(</a:t>
                </a:r>
                <a:r>
                  <a:rPr lang="en-US" sz="1400" dirty="0" err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s,u</a:t>
                </a:r>
                <a:r>
                  <a:rPr lang="en-US" sz="14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): the number of passes to a node u in a v-absorbed random walk from s 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902030302020204" pitchFamily="66" charset="0"/>
                  <a:sym typeface="Calibri" panose="020F0502020204030204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ECF9D37-29FB-74DD-6435-B6F0E6AAA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20" y="3118446"/>
                <a:ext cx="7824946" cy="307775"/>
              </a:xfrm>
              <a:prstGeom prst="rect">
                <a:avLst/>
              </a:prstGeom>
              <a:blipFill>
                <a:blip r:embed="rId6"/>
                <a:stretch>
                  <a:fillRect t="-4000" b="-24000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F8D3D6EF-5660-ADAA-8D38-9A7C5ED830B8}"/>
              </a:ext>
            </a:extLst>
          </p:cNvPr>
          <p:cNvSpPr txBox="1"/>
          <p:nvPr/>
        </p:nvSpPr>
        <p:spPr>
          <a:xfrm>
            <a:off x="721803" y="3888407"/>
            <a:ext cx="7824946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	This leads to a simple Monte Carlo algorithm! 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omic Sans MS" panose="030F0902030302020204" pitchFamily="66" charset="0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0802282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>
            <a:extLst>
              <a:ext uri="{FF2B5EF4-FFF2-40B4-BE49-F238E27FC236}">
                <a16:creationId xmlns:a16="http://schemas.microsoft.com/office/drawing/2014/main" id="{92B65AD0-5A08-43E3-BAE5-432969569868}"/>
              </a:ext>
            </a:extLst>
          </p:cNvPr>
          <p:cNvSpPr txBox="1"/>
          <p:nvPr/>
        </p:nvSpPr>
        <p:spPr>
          <a:xfrm>
            <a:off x="714120" y="787712"/>
            <a:ext cx="5853869" cy="3385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1600" b="1" spc="300" dirty="0">
                <a:solidFill>
                  <a:srgbClr val="2A77E1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Theoretical interpretations of r(</a:t>
            </a:r>
            <a:r>
              <a:rPr lang="en-US" altLang="zh-CN" sz="1600" b="1" spc="300" dirty="0" err="1">
                <a:solidFill>
                  <a:srgbClr val="2A77E1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s,t</a:t>
            </a:r>
            <a:r>
              <a:rPr lang="en-US" altLang="zh-CN" sz="1600" b="1" spc="300" dirty="0">
                <a:solidFill>
                  <a:srgbClr val="2A77E1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)</a:t>
            </a:r>
            <a:endParaRPr lang="zh-CN" altLang="en-US" sz="1600" b="1" spc="300" dirty="0">
              <a:solidFill>
                <a:srgbClr val="2A77E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C66F1CB-DEA0-4C92-9BE8-9F2F6F548DAE}"/>
              </a:ext>
            </a:extLst>
          </p:cNvPr>
          <p:cNvSpPr txBox="1"/>
          <p:nvPr/>
        </p:nvSpPr>
        <p:spPr>
          <a:xfrm>
            <a:off x="721803" y="2340655"/>
            <a:ext cx="7753685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Comic Sans MS" panose="030F0902030302020204" pitchFamily="66" charset="0"/>
              </a:rPr>
              <a:t>v-absorbed random walk </a:t>
            </a:r>
            <a:r>
              <a:rPr lang="en-US" sz="1400" dirty="0">
                <a:latin typeface="Comic Sans MS" panose="030F0902030302020204" pitchFamily="66" charset="0"/>
              </a:rPr>
              <a:t>interpretation</a:t>
            </a:r>
            <a:endParaRPr sz="1400" i="0" dirty="0">
              <a:latin typeface="Comic Sans MS" panose="030F0902030302020204" pitchFamily="66" charset="0"/>
            </a:endParaRPr>
          </a:p>
        </p:txBody>
      </p:sp>
      <p:sp>
        <p:nvSpPr>
          <p:cNvPr id="66" name="TextBox 4">
            <a:extLst>
              <a:ext uri="{FF2B5EF4-FFF2-40B4-BE49-F238E27FC236}">
                <a16:creationId xmlns:a16="http://schemas.microsoft.com/office/drawing/2014/main" id="{4755F5F5-BE31-1EE5-5DD1-20E34D19F5B2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2. Our Solutions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6EE7723-D30F-987F-F4A1-EF9425414A18}"/>
                  </a:ext>
                </a:extLst>
              </p:cNvPr>
              <p:cNvSpPr txBox="1"/>
              <p:nvPr/>
            </p:nvSpPr>
            <p:spPr>
              <a:xfrm>
                <a:off x="1471182" y="1301520"/>
                <a:ext cx="3982412" cy="2853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400" i="0" smtClean="0">
                          <a:latin typeface="Comic Sans MS" panose="030F0902030302020204" pitchFamily="66" charset="0"/>
                        </a:rPr>
                        <m:t>r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CN" sz="1400" b="0" i="0" smtClean="0">
                              <a:latin typeface="Comic Sans MS" panose="030F0902030302020204" pitchFamily="66" charset="0"/>
                            </a:rPr>
                            <m:t>u</m:t>
                          </m:r>
                          <m:r>
                            <m:rPr>
                              <m:nor/>
                            </m:rPr>
                            <a:rPr lang="en-US" altLang="zh-CN" sz="1400" b="0" i="0" smtClean="0">
                              <a:latin typeface="Comic Sans MS" panose="030F0902030302020204" pitchFamily="66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altLang="zh-CN" sz="1400" b="0" i="0" smtClean="0">
                              <a:latin typeface="Comic Sans MS" panose="030F0902030302020204" pitchFamily="66" charset="0"/>
                            </a:rPr>
                            <m:t>v</m:t>
                          </m:r>
                        </m:e>
                      </m:d>
                      <m:r>
                        <m:rPr>
                          <m:nor/>
                        </m:rPr>
                        <a:rPr kumimoji="0" lang="en-US" altLang="zh-CN" sz="14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omic Sans MS" panose="030F0902030302020204" pitchFamily="66" charset="0"/>
                          <a:sym typeface="Calibri" panose="020F0502020204030204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 panose="020F0502020204030204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kumimoji="0" lang="en-US" altLang="zh-CN" sz="1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libri" panose="020F0502020204030204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kumimoji="0" lang="en-US" altLang="zh-CN" sz="1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omic Sans MS" panose="030F0902030302020204" pitchFamily="66" charset="0"/>
                                  <a:sym typeface="Calibri" panose="020F0502020204030204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kumimoji="0" lang="en-US" altLang="zh-CN" sz="1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omic Sans MS" panose="030F0902030302020204" pitchFamily="66" charset="0"/>
                                  <a:sym typeface="Calibri" panose="020F0502020204030204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altLang="zh-CN" sz="1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omic Sans MS" panose="030F0902030302020204" pitchFamily="66" charset="0"/>
                                  <a:sym typeface="Calibri" panose="020F0502020204030204"/>
                                </a:rPr>
                                <m:t>v</m:t>
                              </m:r>
                            </m:sub>
                            <m:sup>
                              <m:r>
                                <m:rPr>
                                  <m:nor/>
                                </m:rPr>
                                <a:rPr kumimoji="0" lang="en-US" altLang="zh-CN" sz="1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omic Sans MS" panose="030F0902030302020204" pitchFamily="66" charset="0"/>
                                  <a:sym typeface="Calibri" panose="020F0502020204030204"/>
                                </a:rPr>
                                <m:t>−1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kumimoji="0" lang="en-US" altLang="zh-CN" sz="14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omic Sans MS" panose="030F0902030302020204" pitchFamily="66" charset="0"/>
                              <a:sym typeface="Calibri" panose="020F0502020204030204"/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kumimoji="0" lang="en-US" altLang="zh-CN" sz="14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omic Sans MS" panose="030F0902030302020204" pitchFamily="66" charset="0"/>
                              <a:sym typeface="Calibri" panose="020F0502020204030204"/>
                            </a:rPr>
                            <m:t>uu</m:t>
                          </m:r>
                        </m:sub>
                      </m:sSub>
                    </m:oMath>
                  </m:oMathPara>
                </a14:m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902030302020204" pitchFamily="66" charset="0"/>
                  <a:sym typeface="Calibri" panose="020F0502020204030204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6EE7723-D30F-987F-F4A1-EF9425414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182" y="1301520"/>
                <a:ext cx="3982412" cy="285399"/>
              </a:xfrm>
              <a:prstGeom prst="rect">
                <a:avLst/>
              </a:prstGeom>
              <a:blipFill>
                <a:blip r:embed="rId2"/>
                <a:stretch>
                  <a:fillRect t="-8696" b="-26087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41D1DDA-C86C-8496-CBB9-021489897BB5}"/>
                  </a:ext>
                </a:extLst>
              </p:cNvPr>
              <p:cNvSpPr txBox="1"/>
              <p:nvPr/>
            </p:nvSpPr>
            <p:spPr>
              <a:xfrm>
                <a:off x="2168006" y="1726112"/>
                <a:ext cx="3982412" cy="2984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400" i="0" smtClean="0">
                        <a:latin typeface="Comic Sans MS" panose="030F0902030302020204" pitchFamily="66" charset="0"/>
                      </a:rPr>
                      <m:t>r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Comic Sans MS" panose="030F0902030302020204" pitchFamily="66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Comic Sans MS" panose="030F0902030302020204" pitchFamily="66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Comic Sans MS" panose="030F0902030302020204" pitchFamily="66" charset="0"/>
                          </a:rPr>
                          <m:t>t</m:t>
                        </m:r>
                      </m:e>
                    </m:d>
                    <m:r>
                      <m:rPr>
                        <m:nor/>
                      </m:rPr>
                      <a:rPr kumimoji="0" lang="en-US" altLang="zh-CN" sz="14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omic Sans MS" panose="030F0902030302020204" pitchFamily="66" charset="0"/>
                        <a:sym typeface="Calibri" panose="020F0502020204030204"/>
                      </a:rPr>
                      <m:t>=</m:t>
                    </m:r>
                    <m:sSub>
                      <m:sSubPr>
                        <m:ctrlPr>
                          <a:rPr kumimoji="0" lang="en-US" altLang="zh-CN" sz="1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libri" panose="020F0502020204030204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kumimoji="0" lang="en-US" altLang="zh-CN" sz="1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libri" panose="020F0502020204030204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kumimoji="0" lang="en-US" altLang="zh-CN" sz="14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omic Sans MS" panose="030F0902030302020204" pitchFamily="66" charset="0"/>
                                <a:sym typeface="Calibri" panose="020F0502020204030204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kumimoji="0" lang="en-US" altLang="zh-CN" sz="14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omic Sans MS" panose="030F0902030302020204" pitchFamily="66" charset="0"/>
                                <a:sym typeface="Calibri" panose="020F0502020204030204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kumimoji="0" lang="en-US" altLang="zh-CN" sz="14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omic Sans MS" panose="030F0902030302020204" pitchFamily="66" charset="0"/>
                                <a:sym typeface="Calibri" panose="020F0502020204030204"/>
                              </a:rPr>
                              <m:t>v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kumimoji="0" lang="en-US" altLang="zh-CN" sz="14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omic Sans MS" panose="030F0902030302020204" pitchFamily="66" charset="0"/>
                                <a:sym typeface="Calibri" panose="020F0502020204030204"/>
                              </a:rPr>
                              <m:t>−1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kumimoji="0" lang="en-US" altLang="zh-CN" sz="14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omic Sans MS" panose="030F0902030302020204" pitchFamily="66" charset="0"/>
                            <a:sym typeface="Calibri" panose="020F0502020204030204"/>
                          </a:rPr>
                          <m:t>)</m:t>
                        </m:r>
                      </m:e>
                      <m:sub>
                        <m:r>
                          <m:rPr>
                            <m:nor/>
                          </m:rPr>
                          <a:rPr kumimoji="0" lang="en-US" altLang="zh-CN" sz="14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omic Sans MS" panose="030F0902030302020204" pitchFamily="66" charset="0"/>
                            <a:sym typeface="Calibri" panose="020F0502020204030204"/>
                          </a:rPr>
                          <m:t>ss</m:t>
                        </m:r>
                      </m:sub>
                    </m:sSub>
                    <m:r>
                      <m:rPr>
                        <m:nor/>
                      </m:rPr>
                      <a:rPr kumimoji="0" lang="en-US" altLang="zh-CN" sz="14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omic Sans MS" panose="030F0902030302020204" pitchFamily="66" charset="0"/>
                        <a:sym typeface="Calibri" panose="020F0502020204030204"/>
                      </a:rPr>
                      <m:t>+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altLang="zh-CN" sz="1400" i="0">
                                <a:latin typeface="Comic Sans MS" panose="030F0902030302020204" pitchFamily="66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sz="1400" i="0">
                                <a:latin typeface="Comic Sans MS" panose="030F0902030302020204" pitchFamily="66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sz="1400" i="0">
                                <a:latin typeface="Comic Sans MS" panose="030F0902030302020204" pitchFamily="66" charset="0"/>
                              </a:rPr>
                              <m:t>v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en-US" altLang="zh-CN" sz="1400" i="0">
                                <a:latin typeface="Comic Sans MS" panose="030F0902030302020204" pitchFamily="66" charset="0"/>
                              </a:rPr>
                              <m:t>−1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altLang="zh-CN" sz="1400" i="0">
                            <a:latin typeface="Comic Sans MS" panose="030F0902030302020204" pitchFamily="66" charset="0"/>
                          </a:rPr>
                          <m:t>)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Comic Sans MS" panose="030F0902030302020204" pitchFamily="66" charset="0"/>
                          </a:rPr>
                          <m:t>tt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Comic Sans MS" panose="030F09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400" b="0" i="0" smtClean="0">
                        <a:latin typeface="Comic Sans MS" panose="030F0902030302020204" pitchFamily="66" charset="0"/>
                      </a:rPr>
                      <m:t>−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altLang="zh-CN" sz="1400" b="0" i="0" smtClean="0">
                                <a:latin typeface="Comic Sans MS" panose="030F0902030302020204" pitchFamily="66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zh-CN" sz="1400" i="0">
                                <a:latin typeface="Comic Sans MS" panose="030F0902030302020204" pitchFamily="66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sz="1400" i="0">
                                <a:latin typeface="Comic Sans MS" panose="030F0902030302020204" pitchFamily="66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sz="1400" i="0">
                                <a:latin typeface="Comic Sans MS" panose="030F0902030302020204" pitchFamily="66" charset="0"/>
                              </a:rPr>
                              <m:t>v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en-US" altLang="zh-CN" sz="1400" i="0">
                                <a:latin typeface="Comic Sans MS" panose="030F0902030302020204" pitchFamily="66" charset="0"/>
                              </a:rPr>
                              <m:t>−1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altLang="zh-CN" sz="1400" i="0">
                            <a:latin typeface="Comic Sans MS" panose="030F0902030302020204" pitchFamily="66" charset="0"/>
                          </a:rPr>
                          <m:t>)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1400" i="0">
                            <a:latin typeface="Comic Sans MS" panose="030F0902030302020204" pitchFamily="66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Comic Sans MS" panose="030F0902030302020204" pitchFamily="66" charset="0"/>
                          </a:rPr>
                          <m:t>t</m:t>
                        </m:r>
                      </m:sub>
                    </m:sSub>
                  </m:oMath>
                </a14:m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902030302020204" pitchFamily="66" charset="0"/>
                  <a:sym typeface="Calibri" panose="020F0502020204030204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41D1DDA-C86C-8496-CBB9-021489897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006" y="1726112"/>
                <a:ext cx="3982412" cy="298415"/>
              </a:xfrm>
              <a:prstGeom prst="rect">
                <a:avLst/>
              </a:prstGeom>
              <a:blipFill>
                <a:blip r:embed="rId3"/>
                <a:stretch>
                  <a:fillRect l="-952" t="-8000" b="-20000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550430C-3FE4-C086-EDFB-5F942D060EEC}"/>
                  </a:ext>
                </a:extLst>
              </p:cNvPr>
              <p:cNvSpPr txBox="1"/>
              <p:nvPr/>
            </p:nvSpPr>
            <p:spPr>
              <a:xfrm>
                <a:off x="5815169" y="1790381"/>
                <a:ext cx="726694" cy="2154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n-US" altLang="zh-CN" sz="14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omic Sans MS" panose="030F0902030302020204" pitchFamily="66" charset="0"/>
                        <a:sym typeface="Calibri" panose="020F0502020204030204"/>
                      </a:rPr>
                      <m:t>s</m:t>
                    </m:r>
                    <m:r>
                      <m:rPr>
                        <m:nor/>
                      </m:rPr>
                      <a:rPr kumimoji="0" lang="en-US" altLang="zh-CN" sz="14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omic Sans MS" panose="030F0902030302020204" pitchFamily="66" charset="0"/>
                        <a:sym typeface="Calibri" panose="020F0502020204030204"/>
                      </a:rPr>
                      <m:t>,</m:t>
                    </m:r>
                    <m:r>
                      <m:rPr>
                        <m:nor/>
                      </m:rPr>
                      <a:rPr kumimoji="0" lang="en-US" altLang="zh-CN" sz="14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omic Sans MS" panose="030F0902030302020204" pitchFamily="66" charset="0"/>
                        <a:sym typeface="Calibri" panose="020F0502020204030204"/>
                      </a:rPr>
                      <m:t>t</m:t>
                    </m:r>
                    <m:r>
                      <m:rPr>
                        <m:nor/>
                      </m:rPr>
                      <a:rPr kumimoji="0" lang="en-US" altLang="zh-CN" sz="14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omic Sans MS" panose="030F0902030302020204" pitchFamily="66" charset="0"/>
                        <a:ea typeface="Cambria Math" panose="02040503050406030204" pitchFamily="18" charset="0"/>
                        <a:sym typeface="Calibri" panose="020F0502020204030204"/>
                      </a:rPr>
                      <m:t>≠</m:t>
                    </m:r>
                    <m:r>
                      <m:rPr>
                        <m:nor/>
                      </m:rPr>
                      <a:rPr kumimoji="0" lang="en-US" altLang="zh-CN" sz="14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omic Sans MS" panose="030F0902030302020204" pitchFamily="66" charset="0"/>
                        <a:ea typeface="Cambria Math" panose="02040503050406030204" pitchFamily="18" charset="0"/>
                        <a:sym typeface="Calibri" panose="020F0502020204030204"/>
                      </a:rPr>
                      <m:t>v</m:t>
                    </m:r>
                  </m:oMath>
                </a14:m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902030302020204" pitchFamily="66" charset="0"/>
                    <a:sym typeface="Calibri" panose="020F0502020204030204"/>
                  </a:rPr>
                  <a:t> 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902030302020204" pitchFamily="66" charset="0"/>
                  <a:sym typeface="Calibri" panose="020F0502020204030204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550430C-3FE4-C086-EDFB-5F942D060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169" y="1790381"/>
                <a:ext cx="726694" cy="215444"/>
              </a:xfrm>
              <a:prstGeom prst="rect">
                <a:avLst/>
              </a:prstGeom>
              <a:blipFill>
                <a:blip r:embed="rId4"/>
                <a:stretch>
                  <a:fillRect l="-10169" t="-5882" b="-29412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CFAD946-9BBF-9E20-1D6C-34B2742668C6}"/>
                  </a:ext>
                </a:extLst>
              </p:cNvPr>
              <p:cNvSpPr txBox="1"/>
              <p:nvPr/>
            </p:nvSpPr>
            <p:spPr>
              <a:xfrm>
                <a:off x="714120" y="2751837"/>
                <a:ext cx="7824946" cy="3243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	r(</a:t>
                </a:r>
                <a:r>
                  <a:rPr lang="en-US" sz="1400" dirty="0" err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s,t</a:t>
                </a:r>
                <a:r>
                  <a:rPr lang="en-US" sz="14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1400" i="0" smtClean="0">
                            <a:solidFill>
                              <a:schemeClr val="tx1"/>
                            </a:solidFill>
                            <a:latin typeface="Comic Sans MS" panose="030F0902030302020204" pitchFamily="66" charset="0"/>
                            <a:ea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1400" b="0" i="0" smtClean="0">
                            <a:solidFill>
                              <a:schemeClr val="tx1"/>
                            </a:solidFill>
                            <a:latin typeface="Comic Sans MS" panose="030F0902030302020204" pitchFamily="66" charset="0"/>
                          </a:rPr>
                          <m:t>v</m:t>
                        </m:r>
                      </m:sub>
                    </m:sSub>
                  </m:oMath>
                </a14:m>
                <a:r>
                  <a:rPr lang="en-US" altLang="zh-CN" sz="14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(</a:t>
                </a:r>
                <a:r>
                  <a:rPr lang="en-US" altLang="zh-CN" sz="1400" dirty="0" err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s,s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)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1400" b="0" i="0" smtClean="0">
                            <a:solidFill>
                              <a:schemeClr val="tx1"/>
                            </a:solidFill>
                            <a:latin typeface="Comic Sans MS" panose="030F0902030302020204" pitchFamily="66" charset="0"/>
                          </a:rPr>
                          <m:t>d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1400" b="0" i="0" smtClean="0">
                            <a:solidFill>
                              <a:schemeClr val="tx1"/>
                            </a:solidFill>
                            <a:latin typeface="Comic Sans MS" panose="030F0902030302020204" pitchFamily="66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altLang="zh-CN" sz="14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+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1400">
                            <a:solidFill>
                              <a:schemeClr val="tx1"/>
                            </a:solidFill>
                            <a:latin typeface="Comic Sans MS" panose="030F0902030302020204" pitchFamily="66" charset="0"/>
                            <a:ea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1400">
                            <a:solidFill>
                              <a:schemeClr val="tx1"/>
                            </a:solidFill>
                            <a:latin typeface="Comic Sans MS" panose="030F0902030302020204" pitchFamily="66" charset="0"/>
                          </a:rPr>
                          <m:t>v</m:t>
                        </m:r>
                      </m:sub>
                    </m:sSub>
                  </m:oMath>
                </a14:m>
                <a:r>
                  <a:rPr lang="en-US" altLang="zh-CN" sz="14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(</a:t>
                </a:r>
                <a:r>
                  <a:rPr lang="en-US" altLang="zh-CN" sz="1400" dirty="0" err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t,t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)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1400">
                            <a:solidFill>
                              <a:schemeClr val="tx1"/>
                            </a:solidFill>
                            <a:latin typeface="Comic Sans MS" panose="030F0902030302020204" pitchFamily="66" charset="0"/>
                          </a:rPr>
                          <m:t>d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1400">
                            <a:solidFill>
                              <a:schemeClr val="tx1"/>
                            </a:solidFill>
                            <a:latin typeface="Comic Sans MS" panose="030F0902030302020204" pitchFamily="66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zh-CN" sz="14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- 2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1400">
                            <a:solidFill>
                              <a:schemeClr val="tx1"/>
                            </a:solidFill>
                            <a:latin typeface="Comic Sans MS" panose="030F0902030302020204" pitchFamily="66" charset="0"/>
                            <a:ea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1400">
                            <a:solidFill>
                              <a:schemeClr val="tx1"/>
                            </a:solidFill>
                            <a:latin typeface="Comic Sans MS" panose="030F0902030302020204" pitchFamily="66" charset="0"/>
                          </a:rPr>
                          <m:t>v</m:t>
                        </m:r>
                      </m:sub>
                    </m:sSub>
                  </m:oMath>
                </a14:m>
                <a:r>
                  <a:rPr lang="en-US" altLang="zh-CN" sz="14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(</a:t>
                </a:r>
                <a:r>
                  <a:rPr lang="en-US" altLang="zh-CN" sz="1400" dirty="0" err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s,t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) 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1400">
                            <a:solidFill>
                              <a:schemeClr val="tx1"/>
                            </a:solidFill>
                            <a:latin typeface="Comic Sans MS" panose="030F0902030302020204" pitchFamily="66" charset="0"/>
                          </a:rPr>
                          <m:t>d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1400" b="0" i="0" smtClean="0">
                            <a:solidFill>
                              <a:schemeClr val="tx1"/>
                            </a:solidFill>
                            <a:latin typeface="Comic Sans MS" panose="030F0902030302020204" pitchFamily="66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  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902030302020204" pitchFamily="66" charset="0"/>
                  <a:sym typeface="Calibri" panose="020F0502020204030204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CFAD946-9BBF-9E20-1D6C-34B274266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20" y="2751837"/>
                <a:ext cx="7824946" cy="324382"/>
              </a:xfrm>
              <a:prstGeom prst="rect">
                <a:avLst/>
              </a:prstGeom>
              <a:blipFill>
                <a:blip r:embed="rId5"/>
                <a:stretch>
                  <a:fillRect b="-14815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F8D3D6EF-5660-ADAA-8D38-9A7C5ED830B8}"/>
              </a:ext>
            </a:extLst>
          </p:cNvPr>
          <p:cNvSpPr txBox="1"/>
          <p:nvPr/>
        </p:nvSpPr>
        <p:spPr>
          <a:xfrm>
            <a:off x="721803" y="3123478"/>
            <a:ext cx="7824946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	This leads to a simple Monte Carlo algorithm! 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omic Sans MS" panose="030F0902030302020204" pitchFamily="66" charset="0"/>
              <a:sym typeface="Calibri" panose="020F0502020204030204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3F8894-B9BE-E723-AC8F-AA90AFE9BC53}"/>
              </a:ext>
            </a:extLst>
          </p:cNvPr>
          <p:cNvSpPr txBox="1"/>
          <p:nvPr/>
        </p:nvSpPr>
        <p:spPr>
          <a:xfrm>
            <a:off x="1886401" y="3486021"/>
            <a:ext cx="4545622" cy="892550"/>
          </a:xfrm>
          <a:prstGeom prst="rect">
            <a:avLst/>
          </a:prstGeom>
          <a:solidFill>
            <a:schemeClr val="tx2"/>
          </a:solidFill>
          <a:ln w="6350" cap="flat">
            <a:solidFill>
              <a:schemeClr val="tx1"/>
            </a:solidFill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	Run a number of v-absorbed random walks from s and t, take the average number of passes to s and t as an estimation of r(</a:t>
            </a:r>
            <a:r>
              <a:rPr lang="en-US" sz="1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s,t</a:t>
            </a:r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).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omic Sans MS" panose="030F0902030302020204" pitchFamily="66" charset="0"/>
              <a:sym typeface="Calibri" panose="020F0502020204030204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EAC280C-18BE-FFFC-6A73-509FC1A2E2A8}"/>
              </a:ext>
            </a:extLst>
          </p:cNvPr>
          <p:cNvSpPr txBox="1"/>
          <p:nvPr/>
        </p:nvSpPr>
        <p:spPr>
          <a:xfrm>
            <a:off x="721803" y="4547904"/>
            <a:ext cx="7824946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	When v is chosen as an easy-to-hit node, the algorithm will terminate very fast!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omic Sans MS" panose="030F0902030302020204" pitchFamily="66" charset="0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1610244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>
            <a:extLst>
              <a:ext uri="{FF2B5EF4-FFF2-40B4-BE49-F238E27FC236}">
                <a16:creationId xmlns:a16="http://schemas.microsoft.com/office/drawing/2014/main" id="{92B65AD0-5A08-43E3-BAE5-432969569868}"/>
              </a:ext>
            </a:extLst>
          </p:cNvPr>
          <p:cNvSpPr txBox="1"/>
          <p:nvPr/>
        </p:nvSpPr>
        <p:spPr>
          <a:xfrm>
            <a:off x="714120" y="787712"/>
            <a:ext cx="5853869" cy="3385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1600" b="1" spc="300" dirty="0">
                <a:solidFill>
                  <a:srgbClr val="2A77E1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Theoretical interpretations of r(</a:t>
            </a:r>
            <a:r>
              <a:rPr lang="en-US" altLang="zh-CN" sz="1600" b="1" spc="300" dirty="0" err="1">
                <a:solidFill>
                  <a:srgbClr val="2A77E1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s,t</a:t>
            </a:r>
            <a:r>
              <a:rPr lang="en-US" altLang="zh-CN" sz="1600" b="1" spc="300" dirty="0">
                <a:solidFill>
                  <a:srgbClr val="2A77E1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)</a:t>
            </a:r>
            <a:endParaRPr lang="zh-CN" altLang="en-US" sz="1600" b="1" spc="300" dirty="0">
              <a:solidFill>
                <a:srgbClr val="2A77E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C66F1CB-DEA0-4C92-9BE8-9F2F6F548DAE}"/>
              </a:ext>
            </a:extLst>
          </p:cNvPr>
          <p:cNvSpPr txBox="1"/>
          <p:nvPr/>
        </p:nvSpPr>
        <p:spPr>
          <a:xfrm>
            <a:off x="721803" y="2340655"/>
            <a:ext cx="7753685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Comic Sans MS" panose="030F0902030302020204" pitchFamily="66" charset="0"/>
              </a:rPr>
              <a:t>v-absorbed push </a:t>
            </a:r>
            <a:r>
              <a:rPr lang="en-US" sz="1400" dirty="0">
                <a:latin typeface="Comic Sans MS" panose="030F0902030302020204" pitchFamily="66" charset="0"/>
              </a:rPr>
              <a:t>interpretation</a:t>
            </a:r>
            <a:endParaRPr sz="1400" i="0" dirty="0">
              <a:latin typeface="Comic Sans MS" panose="030F0902030302020204" pitchFamily="66" charset="0"/>
            </a:endParaRPr>
          </a:p>
        </p:txBody>
      </p:sp>
      <p:sp>
        <p:nvSpPr>
          <p:cNvPr id="66" name="TextBox 4">
            <a:extLst>
              <a:ext uri="{FF2B5EF4-FFF2-40B4-BE49-F238E27FC236}">
                <a16:creationId xmlns:a16="http://schemas.microsoft.com/office/drawing/2014/main" id="{4755F5F5-BE31-1EE5-5DD1-20E34D19F5B2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2. Our Solutions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6EE7723-D30F-987F-F4A1-EF9425414A18}"/>
                  </a:ext>
                </a:extLst>
              </p:cNvPr>
              <p:cNvSpPr txBox="1"/>
              <p:nvPr/>
            </p:nvSpPr>
            <p:spPr>
              <a:xfrm>
                <a:off x="1471182" y="1301520"/>
                <a:ext cx="3982412" cy="2853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400" i="0" smtClean="0">
                          <a:latin typeface="Comic Sans MS" panose="030F0902030302020204" pitchFamily="66" charset="0"/>
                        </a:rPr>
                        <m:t>r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CN" sz="1400" b="0" i="0" smtClean="0">
                              <a:latin typeface="Comic Sans MS" panose="030F0902030302020204" pitchFamily="66" charset="0"/>
                            </a:rPr>
                            <m:t>u</m:t>
                          </m:r>
                          <m:r>
                            <m:rPr>
                              <m:nor/>
                            </m:rPr>
                            <a:rPr lang="en-US" altLang="zh-CN" sz="1400" b="0" i="0" smtClean="0">
                              <a:latin typeface="Comic Sans MS" panose="030F0902030302020204" pitchFamily="66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altLang="zh-CN" sz="1400" b="0" i="0" smtClean="0">
                              <a:latin typeface="Comic Sans MS" panose="030F0902030302020204" pitchFamily="66" charset="0"/>
                            </a:rPr>
                            <m:t>v</m:t>
                          </m:r>
                        </m:e>
                      </m:d>
                      <m:r>
                        <m:rPr>
                          <m:nor/>
                        </m:rPr>
                        <a:rPr kumimoji="0" lang="en-US" altLang="zh-CN" sz="14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omic Sans MS" panose="030F0902030302020204" pitchFamily="66" charset="0"/>
                          <a:sym typeface="Calibri" panose="020F0502020204030204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 panose="020F0502020204030204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kumimoji="0" lang="en-US" altLang="zh-CN" sz="14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libri" panose="020F0502020204030204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kumimoji="0" lang="en-US" altLang="zh-CN" sz="1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omic Sans MS" panose="030F0902030302020204" pitchFamily="66" charset="0"/>
                                  <a:sym typeface="Calibri" panose="020F0502020204030204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kumimoji="0" lang="en-US" altLang="zh-CN" sz="1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omic Sans MS" panose="030F0902030302020204" pitchFamily="66" charset="0"/>
                                  <a:sym typeface="Calibri" panose="020F0502020204030204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altLang="zh-CN" sz="1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omic Sans MS" panose="030F0902030302020204" pitchFamily="66" charset="0"/>
                                  <a:sym typeface="Calibri" panose="020F0502020204030204"/>
                                </a:rPr>
                                <m:t>v</m:t>
                              </m:r>
                            </m:sub>
                            <m:sup>
                              <m:r>
                                <m:rPr>
                                  <m:nor/>
                                </m:rPr>
                                <a:rPr kumimoji="0" lang="en-US" altLang="zh-CN" sz="1400" b="0" i="0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omic Sans MS" panose="030F0902030302020204" pitchFamily="66" charset="0"/>
                                  <a:sym typeface="Calibri" panose="020F0502020204030204"/>
                                </a:rPr>
                                <m:t>−1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kumimoji="0" lang="en-US" altLang="zh-CN" sz="14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omic Sans MS" panose="030F0902030302020204" pitchFamily="66" charset="0"/>
                              <a:sym typeface="Calibri" panose="020F0502020204030204"/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kumimoji="0" lang="en-US" altLang="zh-CN" sz="14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omic Sans MS" panose="030F0902030302020204" pitchFamily="66" charset="0"/>
                              <a:sym typeface="Calibri" panose="020F0502020204030204"/>
                            </a:rPr>
                            <m:t>uu</m:t>
                          </m:r>
                        </m:sub>
                      </m:sSub>
                    </m:oMath>
                  </m:oMathPara>
                </a14:m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902030302020204" pitchFamily="66" charset="0"/>
                  <a:sym typeface="Calibri" panose="020F0502020204030204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6EE7723-D30F-987F-F4A1-EF9425414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182" y="1301520"/>
                <a:ext cx="3982412" cy="285399"/>
              </a:xfrm>
              <a:prstGeom prst="rect">
                <a:avLst/>
              </a:prstGeom>
              <a:blipFill>
                <a:blip r:embed="rId2"/>
                <a:stretch>
                  <a:fillRect t="-8696" b="-26087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41D1DDA-C86C-8496-CBB9-021489897BB5}"/>
                  </a:ext>
                </a:extLst>
              </p:cNvPr>
              <p:cNvSpPr txBox="1"/>
              <p:nvPr/>
            </p:nvSpPr>
            <p:spPr>
              <a:xfrm>
                <a:off x="2168006" y="1726112"/>
                <a:ext cx="3982412" cy="2984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400" i="0" smtClean="0">
                        <a:latin typeface="Comic Sans MS" panose="030F0902030302020204" pitchFamily="66" charset="0"/>
                      </a:rPr>
                      <m:t>r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Comic Sans MS" panose="030F0902030302020204" pitchFamily="66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Comic Sans MS" panose="030F0902030302020204" pitchFamily="66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Comic Sans MS" panose="030F0902030302020204" pitchFamily="66" charset="0"/>
                          </a:rPr>
                          <m:t>t</m:t>
                        </m:r>
                      </m:e>
                    </m:d>
                    <m:r>
                      <m:rPr>
                        <m:nor/>
                      </m:rPr>
                      <a:rPr kumimoji="0" lang="en-US" altLang="zh-CN" sz="14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omic Sans MS" panose="030F0902030302020204" pitchFamily="66" charset="0"/>
                        <a:sym typeface="Calibri" panose="020F0502020204030204"/>
                      </a:rPr>
                      <m:t>=</m:t>
                    </m:r>
                    <m:sSub>
                      <m:sSubPr>
                        <m:ctrlPr>
                          <a:rPr kumimoji="0" lang="en-US" altLang="zh-CN" sz="1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libri" panose="020F0502020204030204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kumimoji="0" lang="en-US" altLang="zh-CN" sz="1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libri" panose="020F0502020204030204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kumimoji="0" lang="en-US" altLang="zh-CN" sz="14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omic Sans MS" panose="030F0902030302020204" pitchFamily="66" charset="0"/>
                                <a:sym typeface="Calibri" panose="020F0502020204030204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kumimoji="0" lang="en-US" altLang="zh-CN" sz="14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omic Sans MS" panose="030F0902030302020204" pitchFamily="66" charset="0"/>
                                <a:sym typeface="Calibri" panose="020F0502020204030204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kumimoji="0" lang="en-US" altLang="zh-CN" sz="14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omic Sans MS" panose="030F0902030302020204" pitchFamily="66" charset="0"/>
                                <a:sym typeface="Calibri" panose="020F0502020204030204"/>
                              </a:rPr>
                              <m:t>v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kumimoji="0" lang="en-US" altLang="zh-CN" sz="14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omic Sans MS" panose="030F0902030302020204" pitchFamily="66" charset="0"/>
                                <a:sym typeface="Calibri" panose="020F0502020204030204"/>
                              </a:rPr>
                              <m:t>−1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kumimoji="0" lang="en-US" altLang="zh-CN" sz="14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omic Sans MS" panose="030F0902030302020204" pitchFamily="66" charset="0"/>
                            <a:sym typeface="Calibri" panose="020F0502020204030204"/>
                          </a:rPr>
                          <m:t>)</m:t>
                        </m:r>
                      </m:e>
                      <m:sub>
                        <m:r>
                          <m:rPr>
                            <m:nor/>
                          </m:rPr>
                          <a:rPr kumimoji="0" lang="en-US" altLang="zh-CN" sz="14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omic Sans MS" panose="030F0902030302020204" pitchFamily="66" charset="0"/>
                            <a:sym typeface="Calibri" panose="020F0502020204030204"/>
                          </a:rPr>
                          <m:t>ss</m:t>
                        </m:r>
                      </m:sub>
                    </m:sSub>
                    <m:r>
                      <m:rPr>
                        <m:nor/>
                      </m:rPr>
                      <a:rPr kumimoji="0" lang="en-US" altLang="zh-CN" sz="14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omic Sans MS" panose="030F0902030302020204" pitchFamily="66" charset="0"/>
                        <a:sym typeface="Calibri" panose="020F0502020204030204"/>
                      </a:rPr>
                      <m:t>+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altLang="zh-CN" sz="1400" i="0">
                                <a:latin typeface="Comic Sans MS" panose="030F0902030302020204" pitchFamily="66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sz="1400" i="0">
                                <a:latin typeface="Comic Sans MS" panose="030F0902030302020204" pitchFamily="66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sz="1400" i="0">
                                <a:latin typeface="Comic Sans MS" panose="030F0902030302020204" pitchFamily="66" charset="0"/>
                              </a:rPr>
                              <m:t>v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en-US" altLang="zh-CN" sz="1400" i="0">
                                <a:latin typeface="Comic Sans MS" panose="030F0902030302020204" pitchFamily="66" charset="0"/>
                              </a:rPr>
                              <m:t>−1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altLang="zh-CN" sz="1400" i="0">
                            <a:latin typeface="Comic Sans MS" panose="030F0902030302020204" pitchFamily="66" charset="0"/>
                          </a:rPr>
                          <m:t>)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Comic Sans MS" panose="030F0902030302020204" pitchFamily="66" charset="0"/>
                          </a:rPr>
                          <m:t>tt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Comic Sans MS" panose="030F09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400" b="0" i="0" smtClean="0">
                        <a:latin typeface="Comic Sans MS" panose="030F0902030302020204" pitchFamily="66" charset="0"/>
                      </a:rPr>
                      <m:t>−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altLang="zh-CN" sz="1400" b="0" i="0" smtClean="0">
                                <a:latin typeface="Comic Sans MS" panose="030F0902030302020204" pitchFamily="66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zh-CN" sz="1400" i="0">
                                <a:latin typeface="Comic Sans MS" panose="030F0902030302020204" pitchFamily="66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sz="1400" i="0">
                                <a:latin typeface="Comic Sans MS" panose="030F0902030302020204" pitchFamily="66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sz="1400" i="0">
                                <a:latin typeface="Comic Sans MS" panose="030F0902030302020204" pitchFamily="66" charset="0"/>
                              </a:rPr>
                              <m:t>v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en-US" altLang="zh-CN" sz="1400" i="0">
                                <a:latin typeface="Comic Sans MS" panose="030F0902030302020204" pitchFamily="66" charset="0"/>
                              </a:rPr>
                              <m:t>−1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altLang="zh-CN" sz="1400" i="0">
                            <a:latin typeface="Comic Sans MS" panose="030F0902030302020204" pitchFamily="66" charset="0"/>
                          </a:rPr>
                          <m:t>)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1400" i="0">
                            <a:latin typeface="Comic Sans MS" panose="030F0902030302020204" pitchFamily="66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Comic Sans MS" panose="030F0902030302020204" pitchFamily="66" charset="0"/>
                          </a:rPr>
                          <m:t>t</m:t>
                        </m:r>
                      </m:sub>
                    </m:sSub>
                  </m:oMath>
                </a14:m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902030302020204" pitchFamily="66" charset="0"/>
                  <a:sym typeface="Calibri" panose="020F0502020204030204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41D1DDA-C86C-8496-CBB9-021489897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006" y="1726112"/>
                <a:ext cx="3982412" cy="298415"/>
              </a:xfrm>
              <a:prstGeom prst="rect">
                <a:avLst/>
              </a:prstGeom>
              <a:blipFill>
                <a:blip r:embed="rId3"/>
                <a:stretch>
                  <a:fillRect l="-952" t="-8000" b="-20000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550430C-3FE4-C086-EDFB-5F942D060EEC}"/>
                  </a:ext>
                </a:extLst>
              </p:cNvPr>
              <p:cNvSpPr txBox="1"/>
              <p:nvPr/>
            </p:nvSpPr>
            <p:spPr>
              <a:xfrm>
                <a:off x="5815169" y="1790381"/>
                <a:ext cx="726694" cy="2154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n-US" altLang="zh-CN" sz="14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omic Sans MS" panose="030F0902030302020204" pitchFamily="66" charset="0"/>
                        <a:sym typeface="Calibri" panose="020F0502020204030204"/>
                      </a:rPr>
                      <m:t>s</m:t>
                    </m:r>
                    <m:r>
                      <m:rPr>
                        <m:nor/>
                      </m:rPr>
                      <a:rPr kumimoji="0" lang="en-US" altLang="zh-CN" sz="14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omic Sans MS" panose="030F0902030302020204" pitchFamily="66" charset="0"/>
                        <a:sym typeface="Calibri" panose="020F0502020204030204"/>
                      </a:rPr>
                      <m:t>,</m:t>
                    </m:r>
                    <m:r>
                      <m:rPr>
                        <m:nor/>
                      </m:rPr>
                      <a:rPr kumimoji="0" lang="en-US" altLang="zh-CN" sz="14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omic Sans MS" panose="030F0902030302020204" pitchFamily="66" charset="0"/>
                        <a:sym typeface="Calibri" panose="020F0502020204030204"/>
                      </a:rPr>
                      <m:t>t</m:t>
                    </m:r>
                    <m:r>
                      <m:rPr>
                        <m:nor/>
                      </m:rPr>
                      <a:rPr kumimoji="0" lang="en-US" altLang="zh-CN" sz="14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omic Sans MS" panose="030F0902030302020204" pitchFamily="66" charset="0"/>
                        <a:ea typeface="Cambria Math" panose="02040503050406030204" pitchFamily="18" charset="0"/>
                        <a:sym typeface="Calibri" panose="020F0502020204030204"/>
                      </a:rPr>
                      <m:t>≠</m:t>
                    </m:r>
                    <m:r>
                      <m:rPr>
                        <m:nor/>
                      </m:rPr>
                      <a:rPr kumimoji="0" lang="en-US" altLang="zh-CN" sz="14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omic Sans MS" panose="030F0902030302020204" pitchFamily="66" charset="0"/>
                        <a:ea typeface="Cambria Math" panose="02040503050406030204" pitchFamily="18" charset="0"/>
                        <a:sym typeface="Calibri" panose="020F0502020204030204"/>
                      </a:rPr>
                      <m:t>v</m:t>
                    </m:r>
                  </m:oMath>
                </a14:m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902030302020204" pitchFamily="66" charset="0"/>
                    <a:sym typeface="Calibri" panose="020F0502020204030204"/>
                  </a:rPr>
                  <a:t> 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902030302020204" pitchFamily="66" charset="0"/>
                  <a:sym typeface="Calibri" panose="020F0502020204030204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550430C-3FE4-C086-EDFB-5F942D060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169" y="1790381"/>
                <a:ext cx="726694" cy="215444"/>
              </a:xfrm>
              <a:prstGeom prst="rect">
                <a:avLst/>
              </a:prstGeom>
              <a:blipFill>
                <a:blip r:embed="rId4"/>
                <a:stretch>
                  <a:fillRect l="-10169" t="-5882" b="-29412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AAEF142-28DE-E790-425A-2742DE6E9B53}"/>
                  </a:ext>
                </a:extLst>
              </p:cNvPr>
              <p:cNvSpPr txBox="1"/>
              <p:nvPr/>
            </p:nvSpPr>
            <p:spPr>
              <a:xfrm>
                <a:off x="721802" y="2766142"/>
                <a:ext cx="7964997" cy="3608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	Push: </a:t>
                </a: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locally</a:t>
                </a:r>
                <a:r>
                  <a:rPr lang="en-US" sz="14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 compute a column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1400" b="0" i="0" smtClean="0">
                            <a:solidFill>
                              <a:schemeClr val="tx1"/>
                            </a:solidFill>
                            <a:latin typeface="Comic Sans MS" panose="030F0902030302020204" pitchFamily="66" charset="0"/>
                          </a:rPr>
                          <m:t>A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CN" sz="1400" b="0" i="0" smtClean="0">
                            <a:solidFill>
                              <a:schemeClr val="tx1"/>
                            </a:solidFill>
                            <a:latin typeface="Comic Sans MS" panose="030F0902030302020204" pitchFamily="66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Comic Sans MS" panose="030F0902030302020204" pitchFamily="66" charset="0"/>
                  </a:rPr>
                  <a:t> (Gauss Seidel algorithm in numerical linear algebra) 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omic Sans MS" panose="030F0902030302020204" pitchFamily="66" charset="0"/>
                  <a:sym typeface="Calibri" panose="020F0502020204030204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AAEF142-28DE-E790-425A-2742DE6E9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02" y="2766142"/>
                <a:ext cx="7964997" cy="360866"/>
              </a:xfrm>
              <a:prstGeom prst="rect">
                <a:avLst/>
              </a:prstGeom>
              <a:blipFill>
                <a:blip r:embed="rId5"/>
                <a:stretch>
                  <a:fillRect r="-1115" b="-16667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046302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>
            <a:extLst>
              <a:ext uri="{FF2B5EF4-FFF2-40B4-BE49-F238E27FC236}">
                <a16:creationId xmlns:a16="http://schemas.microsoft.com/office/drawing/2014/main" id="{92B65AD0-5A08-43E3-BAE5-432969569868}"/>
              </a:ext>
            </a:extLst>
          </p:cNvPr>
          <p:cNvSpPr txBox="1"/>
          <p:nvPr/>
        </p:nvSpPr>
        <p:spPr>
          <a:xfrm>
            <a:off x="714120" y="787712"/>
            <a:ext cx="5853869" cy="3385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1600" b="1" spc="300" dirty="0">
                <a:solidFill>
                  <a:srgbClr val="2A77E1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Theoretical interpretations of r(</a:t>
            </a:r>
            <a:r>
              <a:rPr lang="en-US" altLang="zh-CN" sz="1600" b="1" spc="300" dirty="0" err="1">
                <a:solidFill>
                  <a:srgbClr val="2A77E1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s,t</a:t>
            </a:r>
            <a:r>
              <a:rPr lang="en-US" altLang="zh-CN" sz="1600" b="1" spc="300" dirty="0">
                <a:solidFill>
                  <a:srgbClr val="2A77E1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)</a:t>
            </a:r>
            <a:endParaRPr lang="zh-CN" altLang="en-US" sz="1600" b="1" spc="300" dirty="0">
              <a:solidFill>
                <a:srgbClr val="2A77E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C66F1CB-DEA0-4C92-9BE8-9F2F6F548DAE}"/>
              </a:ext>
            </a:extLst>
          </p:cNvPr>
          <p:cNvSpPr txBox="1"/>
          <p:nvPr/>
        </p:nvSpPr>
        <p:spPr>
          <a:xfrm>
            <a:off x="714120" y="1330562"/>
            <a:ext cx="7753685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Comic Sans MS" panose="030F0902030302020204" pitchFamily="66" charset="0"/>
              </a:rPr>
              <a:t>v-absorbed push </a:t>
            </a:r>
            <a:r>
              <a:rPr lang="en-US" sz="1400" dirty="0">
                <a:latin typeface="Comic Sans MS" panose="030F0902030302020204" pitchFamily="66" charset="0"/>
              </a:rPr>
              <a:t>interpretation</a:t>
            </a:r>
            <a:endParaRPr sz="1400" i="0" dirty="0">
              <a:latin typeface="Comic Sans MS" panose="030F0902030302020204" pitchFamily="66" charset="0"/>
            </a:endParaRPr>
          </a:p>
        </p:txBody>
      </p:sp>
      <p:sp>
        <p:nvSpPr>
          <p:cNvPr id="66" name="TextBox 4">
            <a:extLst>
              <a:ext uri="{FF2B5EF4-FFF2-40B4-BE49-F238E27FC236}">
                <a16:creationId xmlns:a16="http://schemas.microsoft.com/office/drawing/2014/main" id="{4755F5F5-BE31-1EE5-5DD1-20E34D19F5B2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2. Our Solutions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047A6A5-C41B-0F24-F6F6-06D64220A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438" y="322413"/>
            <a:ext cx="3405620" cy="201629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703A2BD-3713-EA5B-E1EC-AA4E447C3B5E}"/>
              </a:ext>
            </a:extLst>
          </p:cNvPr>
          <p:cNvSpPr txBox="1"/>
          <p:nvPr/>
        </p:nvSpPr>
        <p:spPr>
          <a:xfrm>
            <a:off x="786890" y="1937906"/>
            <a:ext cx="7964997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	start from a source node v2, maintain p and r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omic Sans MS" panose="030F0902030302020204" pitchFamily="66" charset="0"/>
              <a:sym typeface="Calibri" panose="020F0502020204030204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D02C657-E746-D7A6-9179-D97C7214F368}"/>
              </a:ext>
            </a:extLst>
          </p:cNvPr>
          <p:cNvSpPr txBox="1"/>
          <p:nvPr/>
        </p:nvSpPr>
        <p:spPr>
          <a:xfrm>
            <a:off x="786889" y="1596353"/>
            <a:ext cx="7964997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	can be regarded as a “deterministic” version of v-absorbed walk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omic Sans MS" panose="030F0902030302020204" pitchFamily="66" charset="0"/>
              <a:sym typeface="Calibri" panose="020F0502020204030204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FFD74F-64F2-AA01-8EA8-B34DADFE96F4}"/>
              </a:ext>
            </a:extLst>
          </p:cNvPr>
          <p:cNvSpPr txBox="1"/>
          <p:nvPr/>
        </p:nvSpPr>
        <p:spPr>
          <a:xfrm>
            <a:off x="786889" y="2263975"/>
            <a:ext cx="7964997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	In each step, select a node, add the residual (r) to reserve (p), push the residuals to all its neighbors. 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Ignore the residual when v is met. 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omic Sans MS" panose="030F0902030302020204" pitchFamily="66" charset="0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5815921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50241</TotalTime>
  <Words>1612</Words>
  <Application>Microsoft Macintosh PowerPoint</Application>
  <PresentationFormat>全屏显示(16:9)</PresentationFormat>
  <Paragraphs>155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微软雅黑</vt:lpstr>
      <vt:lpstr>微软雅黑 Light</vt:lpstr>
      <vt:lpstr>Arial</vt:lpstr>
      <vt:lpstr>Calibri</vt:lpstr>
      <vt:lpstr>Cambria Math</vt:lpstr>
      <vt:lpstr>Comic Sans MS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主视觉（用于老师之间的PPT切换）</dc:title>
  <dc:creator>mh liao</dc:creator>
  <cp:lastModifiedBy>美昊 廖</cp:lastModifiedBy>
  <cp:revision>192</cp:revision>
  <dcterms:created xsi:type="dcterms:W3CDTF">2021-07-14T08:15:46Z</dcterms:created>
  <dcterms:modified xsi:type="dcterms:W3CDTF">2023-05-20T09:21:05Z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2052-3.6.1.5768</vt:lpwstr>
  </property>
</Properties>
</file>