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4" autoAdjust="0"/>
    <p:restoredTop sz="91379" autoAdjust="0"/>
  </p:normalViewPr>
  <p:slideViewPr>
    <p:cSldViewPr>
      <p:cViewPr>
        <p:scale>
          <a:sx n="75" d="100"/>
          <a:sy n="75" d="100"/>
        </p:scale>
        <p:origin x="-2856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6EC3-3112-4C57-8C50-056D0133F47E}" type="datetimeFigureOut">
              <a:rPr lang="zh-CN" altLang="en-US" smtClean="0"/>
              <a:t>9/26/16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543-4AD3-40C8-816A-144C85A5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Rounded Rectangle 833"/>
          <p:cNvSpPr/>
          <p:nvPr/>
        </p:nvSpPr>
        <p:spPr>
          <a:xfrm>
            <a:off x="457200" y="1899046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Rounded Rectangle 789"/>
          <p:cNvSpPr/>
          <p:nvPr/>
        </p:nvSpPr>
        <p:spPr>
          <a:xfrm>
            <a:off x="457200" y="26640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Rounded Rectangle 734"/>
          <p:cNvSpPr/>
          <p:nvPr/>
        </p:nvSpPr>
        <p:spPr>
          <a:xfrm>
            <a:off x="457200" y="419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Rounded Rectangle 676"/>
          <p:cNvSpPr/>
          <p:nvPr/>
        </p:nvSpPr>
        <p:spPr>
          <a:xfrm>
            <a:off x="457200" y="495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Rounded Rectangle 572"/>
          <p:cNvSpPr/>
          <p:nvPr/>
        </p:nvSpPr>
        <p:spPr>
          <a:xfrm>
            <a:off x="457200" y="5715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Rounded Rectangle 495"/>
          <p:cNvSpPr/>
          <p:nvPr/>
        </p:nvSpPr>
        <p:spPr>
          <a:xfrm>
            <a:off x="457200" y="6477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ounded Rectangle 439"/>
          <p:cNvSpPr/>
          <p:nvPr/>
        </p:nvSpPr>
        <p:spPr>
          <a:xfrm>
            <a:off x="457200" y="7239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Rounded Rectangle 397"/>
          <p:cNvSpPr/>
          <p:nvPr/>
        </p:nvSpPr>
        <p:spPr>
          <a:xfrm>
            <a:off x="457200" y="800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876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0648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387" idx="2"/>
            <a:endCxn id="272" idx="0"/>
          </p:cNvCxnSpPr>
          <p:nvPr/>
        </p:nvCxnSpPr>
        <p:spPr>
          <a:xfrm flipH="1">
            <a:off x="6134100" y="8915400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6858000" y="876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648200" y="8305800"/>
            <a:ext cx="4495800" cy="304800"/>
            <a:chOff x="2133600" y="8305800"/>
            <a:chExt cx="4495800" cy="228600"/>
          </a:xfrm>
        </p:grpSpPr>
        <p:sp>
          <p:nvSpPr>
            <p:cNvPr id="405" name="Rectangle 404"/>
            <p:cNvSpPr/>
            <p:nvPr/>
          </p:nvSpPr>
          <p:spPr>
            <a:xfrm>
              <a:off x="5715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1336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800600" y="8305800"/>
              <a:ext cx="9144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_new</a:t>
              </a:r>
              <a:endParaRPr lang="en-US" sz="14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971800" y="8305800"/>
              <a:ext cx="1066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/>
                <a:t>kctx_switch</a:t>
              </a:r>
              <a:endParaRPr lang="en-US" sz="1400" dirty="0"/>
            </a:p>
          </p:txBody>
        </p:sp>
      </p:grpSp>
      <p:cxnSp>
        <p:nvCxnSpPr>
          <p:cNvPr id="417" name="Straight Arrow Connector 416"/>
          <p:cNvCxnSpPr>
            <a:stCxn id="405" idx="2"/>
            <a:endCxn id="382" idx="0"/>
          </p:cNvCxnSpPr>
          <p:nvPr/>
        </p:nvCxnSpPr>
        <p:spPr>
          <a:xfrm flipH="1">
            <a:off x="7162800" y="8610600"/>
            <a:ext cx="1524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407" idx="2"/>
            <a:endCxn id="384" idx="0"/>
          </p:cNvCxnSpPr>
          <p:nvPr/>
        </p:nvCxnSpPr>
        <p:spPr>
          <a:xfrm flipH="1">
            <a:off x="4076700" y="86106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415" idx="2"/>
            <a:endCxn id="255" idx="0"/>
          </p:cNvCxnSpPr>
          <p:nvPr/>
        </p:nvCxnSpPr>
        <p:spPr>
          <a:xfrm flipH="1">
            <a:off x="5029200" y="86106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414" idx="2"/>
            <a:endCxn id="387" idx="0"/>
          </p:cNvCxnSpPr>
          <p:nvPr/>
        </p:nvCxnSpPr>
        <p:spPr>
          <a:xfrm flipH="1">
            <a:off x="7048500" y="8610600"/>
            <a:ext cx="723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445096" y="7540823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5" name="Group 444"/>
          <p:cNvGrpSpPr/>
          <p:nvPr/>
        </p:nvGrpSpPr>
        <p:grpSpPr>
          <a:xfrm>
            <a:off x="3733800" y="7543800"/>
            <a:ext cx="5410200" cy="304800"/>
            <a:chOff x="838200" y="8305800"/>
            <a:chExt cx="5410200" cy="228600"/>
          </a:xfrm>
        </p:grpSpPr>
        <p:sp>
          <p:nvSpPr>
            <p:cNvPr id="450" name="Rectangle 449"/>
            <p:cNvSpPr/>
            <p:nvPr/>
          </p:nvSpPr>
          <p:spPr>
            <a:xfrm>
              <a:off x="5334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382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6764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Ltcb_get</a:t>
              </a:r>
              <a:r>
                <a:rPr lang="en-US" sz="1400" dirty="0" smtClean="0"/>
                <a:t>/set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init</a:t>
              </a:r>
              <a:endParaRPr lang="en-US" sz="1400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31242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kctx</a:t>
              </a:r>
              <a:r>
                <a:rPr lang="en-US" altLang="zh-CN" sz="1400" dirty="0" err="1"/>
                <a:t>_</a:t>
              </a:r>
              <a:r>
                <a:rPr lang="en-US" altLang="zh-CN" sz="1400" dirty="0" err="1" smtClean="0"/>
                <a:t>switch</a:t>
              </a:r>
              <a:r>
                <a:rPr lang="en-US" altLang="zh-CN" sz="1400" dirty="0" smtClean="0"/>
                <a:t>/new</a:t>
              </a:r>
              <a:endParaRPr lang="en-US" sz="1400" dirty="0"/>
            </a:p>
          </p:txBody>
        </p:sp>
      </p:grpSp>
      <p:cxnSp>
        <p:nvCxnSpPr>
          <p:cNvPr id="458" name="Straight Arrow Connector 457"/>
          <p:cNvCxnSpPr>
            <a:stCxn id="412" idx="2"/>
            <a:endCxn id="455" idx="0"/>
          </p:cNvCxnSpPr>
          <p:nvPr/>
        </p:nvCxnSpPr>
        <p:spPr>
          <a:xfrm flipH="1">
            <a:off x="5295900" y="7391400"/>
            <a:ext cx="1752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450" idx="2"/>
            <a:endCxn id="405" idx="0"/>
          </p:cNvCxnSpPr>
          <p:nvPr/>
        </p:nvCxnSpPr>
        <p:spPr>
          <a:xfrm>
            <a:off x="8686800" y="784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454" idx="2"/>
            <a:endCxn id="407" idx="0"/>
          </p:cNvCxnSpPr>
          <p:nvPr/>
        </p:nvCxnSpPr>
        <p:spPr>
          <a:xfrm>
            <a:off x="4152900" y="7848600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456" idx="2"/>
            <a:endCxn id="415" idx="0"/>
          </p:cNvCxnSpPr>
          <p:nvPr/>
        </p:nvCxnSpPr>
        <p:spPr>
          <a:xfrm flipH="1">
            <a:off x="6019800" y="7848600"/>
            <a:ext cx="723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4572000" y="723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90" name="Straight Arrow Connector 489"/>
          <p:cNvCxnSpPr>
            <a:stCxn id="487" idx="2"/>
            <a:endCxn id="455" idx="0"/>
          </p:cNvCxnSpPr>
          <p:nvPr/>
        </p:nvCxnSpPr>
        <p:spPr>
          <a:xfrm>
            <a:off x="4762500" y="7391400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2" name="Group 541"/>
          <p:cNvGrpSpPr/>
          <p:nvPr/>
        </p:nvGrpSpPr>
        <p:grpSpPr>
          <a:xfrm>
            <a:off x="4343400" y="6781800"/>
            <a:ext cx="4800600" cy="304800"/>
            <a:chOff x="1917104" y="6934200"/>
            <a:chExt cx="4800600" cy="228600"/>
          </a:xfrm>
        </p:grpSpPr>
        <p:sp>
          <p:nvSpPr>
            <p:cNvPr id="500" name="Rectangle 499"/>
            <p:cNvSpPr/>
            <p:nvPr/>
          </p:nvSpPr>
          <p:spPr>
            <a:xfrm>
              <a:off x="5803304" y="69342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917104" y="69342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tcbinit</a:t>
              </a:r>
              <a:endParaRPr lang="en-US" sz="14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831504" y="69342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3974504" y="6934200"/>
              <a:ext cx="1828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_switch</a:t>
              </a:r>
              <a:r>
                <a:rPr lang="en-US" altLang="zh-CN" sz="1400" dirty="0" smtClean="0"/>
                <a:t>/new/free</a:t>
              </a:r>
              <a:endParaRPr lang="en-US" sz="1400" dirty="0"/>
            </a:p>
          </p:txBody>
        </p:sp>
      </p:grpSp>
      <p:cxnSp>
        <p:nvCxnSpPr>
          <p:cNvPr id="523" name="Straight Arrow Connector 522"/>
          <p:cNvCxnSpPr>
            <a:stCxn id="500" idx="2"/>
            <a:endCxn id="450" idx="0"/>
          </p:cNvCxnSpPr>
          <p:nvPr/>
        </p:nvCxnSpPr>
        <p:spPr>
          <a:xfrm>
            <a:off x="8686800" y="7086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04" idx="2"/>
            <a:endCxn id="412" idx="0"/>
          </p:cNvCxnSpPr>
          <p:nvPr/>
        </p:nvCxnSpPr>
        <p:spPr>
          <a:xfrm flipH="1">
            <a:off x="7048500" y="70866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502" idx="2"/>
            <a:endCxn id="487" idx="0"/>
          </p:cNvCxnSpPr>
          <p:nvPr/>
        </p:nvCxnSpPr>
        <p:spPr>
          <a:xfrm flipH="1">
            <a:off x="4762500" y="7086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/>
          <p:cNvSpPr txBox="1"/>
          <p:nvPr/>
        </p:nvSpPr>
        <p:spPr>
          <a:xfrm>
            <a:off x="445096" y="6016823"/>
            <a:ext cx="31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5" name="Group 564"/>
          <p:cNvGrpSpPr/>
          <p:nvPr/>
        </p:nvGrpSpPr>
        <p:grpSpPr>
          <a:xfrm>
            <a:off x="4343400" y="6019800"/>
            <a:ext cx="4800600" cy="304800"/>
            <a:chOff x="3136304" y="5867400"/>
            <a:chExt cx="4800600" cy="228600"/>
          </a:xfrm>
        </p:grpSpPr>
        <p:sp>
          <p:nvSpPr>
            <p:cNvPr id="575" name="Rectangle 574"/>
            <p:cNvSpPr/>
            <p:nvPr/>
          </p:nvSpPr>
          <p:spPr>
            <a:xfrm>
              <a:off x="70225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3822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4965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Ltdq</a:t>
              </a:r>
              <a:r>
                <a:rPr lang="en-US" altLang="zh-CN" sz="1400" dirty="0" err="1" smtClean="0"/>
                <a:t>_</a:t>
              </a:r>
              <a:r>
                <a:rPr lang="en-US" sz="1400" dirty="0" err="1" smtClean="0"/>
                <a:t>get</a:t>
              </a:r>
              <a:r>
                <a:rPr lang="en-US" sz="1400" dirty="0" smtClean="0"/>
                <a:t>/set</a:t>
              </a:r>
              <a:endParaRPr lang="en-US" sz="1400" dirty="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31363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tcbinit</a:t>
              </a:r>
              <a:endParaRPr lang="en-US" sz="1400" dirty="0"/>
            </a:p>
          </p:txBody>
        </p:sp>
      </p:grpSp>
      <p:cxnSp>
        <p:nvCxnSpPr>
          <p:cNvPr id="650" name="Straight Arrow Connector 649"/>
          <p:cNvCxnSpPr>
            <a:stCxn id="579" idx="2"/>
            <a:endCxn id="502" idx="0"/>
          </p:cNvCxnSpPr>
          <p:nvPr/>
        </p:nvCxnSpPr>
        <p:spPr>
          <a:xfrm>
            <a:off x="4686300" y="63246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>
            <a:stCxn id="580" idx="2"/>
            <a:endCxn id="503" idx="0"/>
          </p:cNvCxnSpPr>
          <p:nvPr/>
        </p:nvCxnSpPr>
        <p:spPr>
          <a:xfrm>
            <a:off x="5600700" y="6324600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/>
          <p:cNvCxnSpPr>
            <a:stCxn id="611" idx="2"/>
            <a:endCxn id="443" idx="0"/>
          </p:cNvCxnSpPr>
          <p:nvPr/>
        </p:nvCxnSpPr>
        <p:spPr>
          <a:xfrm>
            <a:off x="6743700" y="6324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9" name="Group 678"/>
          <p:cNvGrpSpPr/>
          <p:nvPr/>
        </p:nvGrpSpPr>
        <p:grpSpPr>
          <a:xfrm>
            <a:off x="4343400" y="5257800"/>
            <a:ext cx="4800600" cy="304800"/>
            <a:chOff x="3060104" y="5867400"/>
            <a:chExt cx="4800600" cy="228600"/>
          </a:xfrm>
        </p:grpSpPr>
        <p:sp>
          <p:nvSpPr>
            <p:cNvPr id="680" name="Rectangle 679"/>
            <p:cNvSpPr/>
            <p:nvPr/>
          </p:nvSpPr>
          <p:spPr>
            <a:xfrm>
              <a:off x="6946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mm.prim</a:t>
              </a:r>
              <a:endParaRPr lang="en-US" sz="1400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4965104" y="5867400"/>
              <a:ext cx="1066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Len</a:t>
              </a:r>
              <a:r>
                <a:rPr lang="en-US" altLang="zh-CN" sz="1200" dirty="0" smtClean="0"/>
                <a:t>/de/</a:t>
              </a:r>
              <a:r>
                <a:rPr lang="en-US" altLang="zh-CN" sz="1200" dirty="0" err="1" smtClean="0"/>
                <a:t>rm_</a:t>
              </a:r>
              <a:r>
                <a:rPr lang="en-US" sz="1200" dirty="0" err="1" smtClean="0"/>
                <a:t>queue</a:t>
              </a:r>
              <a:endParaRPr lang="en-US" sz="1200" dirty="0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060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tdqinit</a:t>
              </a:r>
              <a:endParaRPr lang="en-US" sz="1400" dirty="0"/>
            </a:p>
          </p:txBody>
        </p:sp>
      </p:grpSp>
      <p:cxnSp>
        <p:nvCxnSpPr>
          <p:cNvPr id="689" name="Straight Arrow Connector 688"/>
          <p:cNvCxnSpPr>
            <a:stCxn id="491" idx="2"/>
            <a:endCxn id="611" idx="0"/>
          </p:cNvCxnSpPr>
          <p:nvPr/>
        </p:nvCxnSpPr>
        <p:spPr>
          <a:xfrm>
            <a:off x="6515100" y="5867400"/>
            <a:ext cx="228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>
            <a:stCxn id="680" idx="2"/>
            <a:endCxn id="575" idx="0"/>
          </p:cNvCxnSpPr>
          <p:nvPr/>
        </p:nvCxnSpPr>
        <p:spPr>
          <a:xfrm>
            <a:off x="8686800" y="5562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/>
          <p:cNvCxnSpPr>
            <a:stCxn id="688" idx="2"/>
            <a:endCxn id="335" idx="0"/>
          </p:cNvCxnSpPr>
          <p:nvPr/>
        </p:nvCxnSpPr>
        <p:spPr>
          <a:xfrm>
            <a:off x="4724400" y="5562600"/>
            <a:ext cx="342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>
            <a:stCxn id="686" idx="2"/>
            <a:endCxn id="491" idx="0"/>
          </p:cNvCxnSpPr>
          <p:nvPr/>
        </p:nvCxnSpPr>
        <p:spPr>
          <a:xfrm flipH="1">
            <a:off x="6515100" y="55626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/>
          <p:cNvGrpSpPr/>
          <p:nvPr/>
        </p:nvGrpSpPr>
        <p:grpSpPr>
          <a:xfrm>
            <a:off x="4343400" y="4495800"/>
            <a:ext cx="4800600" cy="304800"/>
            <a:chOff x="3822104" y="5867400"/>
            <a:chExt cx="4800600" cy="228600"/>
          </a:xfrm>
        </p:grpSpPr>
        <p:sp>
          <p:nvSpPr>
            <p:cNvPr id="738" name="Rectangle 737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htdqinit</a:t>
              </a:r>
              <a:endParaRPr lang="en-US" sz="1400" dirty="0"/>
            </a:p>
          </p:txBody>
        </p:sp>
      </p:grpSp>
      <p:cxnSp>
        <p:nvCxnSpPr>
          <p:cNvPr id="752" name="Straight Arrow Connector 751"/>
          <p:cNvCxnSpPr>
            <a:stCxn id="738" idx="2"/>
            <a:endCxn id="680" idx="0"/>
          </p:cNvCxnSpPr>
          <p:nvPr/>
        </p:nvCxnSpPr>
        <p:spPr>
          <a:xfrm>
            <a:off x="86868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>
            <a:stCxn id="746" idx="2"/>
            <a:endCxn id="688" idx="0"/>
          </p:cNvCxnSpPr>
          <p:nvPr/>
        </p:nvCxnSpPr>
        <p:spPr>
          <a:xfrm>
            <a:off x="47244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2" name="Group 791"/>
          <p:cNvGrpSpPr/>
          <p:nvPr/>
        </p:nvGrpSpPr>
        <p:grpSpPr>
          <a:xfrm>
            <a:off x="4343400" y="2968823"/>
            <a:ext cx="4800600" cy="304800"/>
            <a:chOff x="4126904" y="5867400"/>
            <a:chExt cx="4800600" cy="228600"/>
          </a:xfrm>
        </p:grpSpPr>
        <p:sp>
          <p:nvSpPr>
            <p:cNvPr id="793" name="Rectangle 792"/>
            <p:cNvSpPr/>
            <p:nvPr/>
          </p:nvSpPr>
          <p:spPr>
            <a:xfrm>
              <a:off x="80131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58795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H</a:t>
              </a: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50413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cid</a:t>
              </a:r>
              <a:r>
                <a:rPr lang="en-US" altLang="zh-CN" sz="1400" dirty="0" err="1" smtClean="0"/>
                <a:t>_get</a:t>
              </a:r>
              <a:endParaRPr lang="en-US" sz="1400" dirty="0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1269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803" name="Straight Arrow Connector 802"/>
          <p:cNvCxnSpPr>
            <a:stCxn id="793" idx="2"/>
            <a:endCxn id="296" idx="0"/>
          </p:cNvCxnSpPr>
          <p:nvPr/>
        </p:nvCxnSpPr>
        <p:spPr>
          <a:xfrm>
            <a:off x="8686800" y="3273623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>
            <a:stCxn id="800" idx="2"/>
            <a:endCxn id="305" idx="0"/>
          </p:cNvCxnSpPr>
          <p:nvPr/>
        </p:nvCxnSpPr>
        <p:spPr>
          <a:xfrm>
            <a:off x="4800600" y="3273623"/>
            <a:ext cx="1905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6" name="Group 835"/>
          <p:cNvGrpSpPr/>
          <p:nvPr/>
        </p:nvGrpSpPr>
        <p:grpSpPr>
          <a:xfrm>
            <a:off x="4648200" y="2203846"/>
            <a:ext cx="4495800" cy="304800"/>
            <a:chOff x="3593504" y="5867400"/>
            <a:chExt cx="4495800" cy="228600"/>
          </a:xfrm>
        </p:grpSpPr>
        <p:sp>
          <p:nvSpPr>
            <p:cNvPr id="837" name="Rectangle 836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35935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849" name="Straight Arrow Connector 848"/>
          <p:cNvCxnSpPr>
            <a:stCxn id="837" idx="2"/>
            <a:endCxn id="793" idx="0"/>
          </p:cNvCxnSpPr>
          <p:nvPr/>
        </p:nvCxnSpPr>
        <p:spPr>
          <a:xfrm>
            <a:off x="8686800" y="2508646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Arrow Connector 870"/>
          <p:cNvCxnSpPr>
            <a:stCxn id="844" idx="2"/>
            <a:endCxn id="568" idx="0"/>
          </p:cNvCxnSpPr>
          <p:nvPr/>
        </p:nvCxnSpPr>
        <p:spPr>
          <a:xfrm>
            <a:off x="5143500" y="2508646"/>
            <a:ext cx="2286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9067800"/>
            <a:ext cx="3962400" cy="304800"/>
            <a:chOff x="-76200" y="9677400"/>
            <a:chExt cx="3962400" cy="304800"/>
          </a:xfrm>
        </p:grpSpPr>
        <p:sp>
          <p:nvSpPr>
            <p:cNvPr id="382" name="Rectangle 381"/>
            <p:cNvSpPr/>
            <p:nvPr/>
          </p:nvSpPr>
          <p:spPr>
            <a:xfrm>
              <a:off x="2971800" y="9677400"/>
              <a:ext cx="914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-76200" y="9677400"/>
              <a:ext cx="8382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3400" y="8763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80010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PKCtxOp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533400" y="7239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PTCBIntro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33400" y="6477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533400" y="5715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533400" y="4953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533400" y="4233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PAbQueue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533400" y="270646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PSched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1" name="TextBox 830"/>
          <p:cNvSpPr txBox="1"/>
          <p:nvPr/>
        </p:nvSpPr>
        <p:spPr>
          <a:xfrm>
            <a:off x="533400" y="194149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6858000" y="723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43" name="Rectangle 442"/>
          <p:cNvSpPr/>
          <p:nvPr/>
        </p:nvSpPr>
        <p:spPr>
          <a:xfrm>
            <a:off x="6629400" y="6477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91" name="Rectangle 490"/>
          <p:cNvSpPr/>
          <p:nvPr/>
        </p:nvSpPr>
        <p:spPr>
          <a:xfrm>
            <a:off x="6324600" y="5715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574" name="Rectangle 573"/>
          <p:cNvSpPr/>
          <p:nvPr/>
        </p:nvSpPr>
        <p:spPr>
          <a:xfrm>
            <a:off x="5257800" y="419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55" name="Rectangle 254"/>
          <p:cNvSpPr/>
          <p:nvPr/>
        </p:nvSpPr>
        <p:spPr>
          <a:xfrm>
            <a:off x="4495800" y="9067800"/>
            <a:ext cx="10668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kctx_switch</a:t>
            </a:r>
            <a:endParaRPr lang="en-US" sz="1400" dirty="0"/>
          </a:p>
        </p:txBody>
      </p:sp>
      <p:sp>
        <p:nvSpPr>
          <p:cNvPr id="272" name="Rectangle 271"/>
          <p:cNvSpPr/>
          <p:nvPr/>
        </p:nvSpPr>
        <p:spPr>
          <a:xfrm>
            <a:off x="5562600" y="9067800"/>
            <a:ext cx="1143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PT_new</a:t>
            </a:r>
            <a:r>
              <a:rPr lang="en-US" altLang="zh-CN" sz="1400" dirty="0" smtClean="0"/>
              <a:t>/free</a:t>
            </a:r>
            <a:endParaRPr lang="en-US" sz="1400" dirty="0"/>
          </a:p>
        </p:txBody>
      </p:sp>
      <p:sp>
        <p:nvSpPr>
          <p:cNvPr id="298" name="TextBox 297"/>
          <p:cNvSpPr txBox="1"/>
          <p:nvPr/>
        </p:nvSpPr>
        <p:spPr>
          <a:xfrm>
            <a:off x="457200" y="83058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2" name="Straight Arrow Connector 321"/>
          <p:cNvCxnSpPr>
            <a:stCxn id="456" idx="2"/>
            <a:endCxn id="414" idx="0"/>
          </p:cNvCxnSpPr>
          <p:nvPr/>
        </p:nvCxnSpPr>
        <p:spPr>
          <a:xfrm>
            <a:off x="6743700" y="7848600"/>
            <a:ext cx="1028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5181600" y="800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40" name="Straight Arrow Connector 339"/>
          <p:cNvCxnSpPr>
            <a:stCxn id="455" idx="2"/>
            <a:endCxn id="339" idx="0"/>
          </p:cNvCxnSpPr>
          <p:nvPr/>
        </p:nvCxnSpPr>
        <p:spPr>
          <a:xfrm>
            <a:off x="5295900" y="7848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457200" y="6778823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</a:t>
            </a:r>
            <a:r>
              <a:rPr lang="zh-CN" altLang="zh-CN" sz="1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abs,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6" name="Straight Arrow Connector 385"/>
          <p:cNvCxnSpPr>
            <a:stCxn id="487" idx="2"/>
            <a:endCxn id="454" idx="0"/>
          </p:cNvCxnSpPr>
          <p:nvPr/>
        </p:nvCxnSpPr>
        <p:spPr>
          <a:xfrm flipH="1">
            <a:off x="4152900" y="7391400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503" idx="2"/>
            <a:endCxn id="455" idx="0"/>
          </p:cNvCxnSpPr>
          <p:nvPr/>
        </p:nvCxnSpPr>
        <p:spPr>
          <a:xfrm flipH="1">
            <a:off x="5295900" y="70866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7315200" y="6019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402" name="Straight Arrow Connector 401"/>
          <p:cNvCxnSpPr>
            <a:stCxn id="401" idx="2"/>
            <a:endCxn id="504" idx="0"/>
          </p:cNvCxnSpPr>
          <p:nvPr/>
        </p:nvCxnSpPr>
        <p:spPr>
          <a:xfrm flipH="1">
            <a:off x="7315200" y="63246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575" idx="2"/>
            <a:endCxn id="500" idx="0"/>
          </p:cNvCxnSpPr>
          <p:nvPr/>
        </p:nvCxnSpPr>
        <p:spPr>
          <a:xfrm>
            <a:off x="8686800" y="6324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/>
          <p:cNvSpPr txBox="1"/>
          <p:nvPr/>
        </p:nvSpPr>
        <p:spPr>
          <a:xfrm>
            <a:off x="457200" y="52578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7315200" y="5257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695" name="Straight Arrow Connector 694"/>
          <p:cNvCxnSpPr>
            <a:stCxn id="466" idx="2"/>
            <a:endCxn id="401" idx="0"/>
          </p:cNvCxnSpPr>
          <p:nvPr/>
        </p:nvCxnSpPr>
        <p:spPr>
          <a:xfrm>
            <a:off x="7772400" y="5562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5105400" y="52578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Ltcb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708" name="Straight Arrow Connector 707"/>
          <p:cNvCxnSpPr>
            <a:stCxn id="470" idx="2"/>
            <a:endCxn id="580" idx="0"/>
          </p:cNvCxnSpPr>
          <p:nvPr/>
        </p:nvCxnSpPr>
        <p:spPr>
          <a:xfrm flipH="1">
            <a:off x="5600700" y="5562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491" idx="2"/>
            <a:endCxn id="580" idx="0"/>
          </p:cNvCxnSpPr>
          <p:nvPr/>
        </p:nvCxnSpPr>
        <p:spPr>
          <a:xfrm flipH="1">
            <a:off x="5600700" y="5867400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8" name="Rectangle 487"/>
          <p:cNvSpPr/>
          <p:nvPr/>
        </p:nvSpPr>
        <p:spPr>
          <a:xfrm>
            <a:off x="7315200" y="4495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755" name="Straight Arrow Connector 754"/>
          <p:cNvCxnSpPr>
            <a:stCxn id="488" idx="2"/>
            <a:endCxn id="466" idx="0"/>
          </p:cNvCxnSpPr>
          <p:nvPr/>
        </p:nvCxnSpPr>
        <p:spPr>
          <a:xfrm>
            <a:off x="77724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5105400" y="44958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H</a:t>
            </a:r>
            <a:r>
              <a:rPr lang="en-US" sz="1400" dirty="0" err="1" smtClean="0"/>
              <a:t>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766" name="Straight Arrow Connector 765"/>
          <p:cNvCxnSpPr>
            <a:stCxn id="492" idx="2"/>
            <a:endCxn id="470" idx="0"/>
          </p:cNvCxnSpPr>
          <p:nvPr/>
        </p:nvCxnSpPr>
        <p:spPr>
          <a:xfrm>
            <a:off x="56769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 496"/>
          <p:cNvSpPr/>
          <p:nvPr/>
        </p:nvSpPr>
        <p:spPr>
          <a:xfrm>
            <a:off x="6248400" y="4495800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Hen</a:t>
            </a:r>
            <a:r>
              <a:rPr lang="en-US" altLang="zh-CN" sz="1200" dirty="0" smtClean="0"/>
              <a:t>/de/</a:t>
            </a: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cxnSp>
        <p:nvCxnSpPr>
          <p:cNvPr id="773" name="Straight Arrow Connector 772"/>
          <p:cNvCxnSpPr>
            <a:stCxn id="497" idx="2"/>
            <a:endCxn id="686" idx="0"/>
          </p:cNvCxnSpPr>
          <p:nvPr/>
        </p:nvCxnSpPr>
        <p:spPr>
          <a:xfrm>
            <a:off x="67818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/>
          <p:cNvSpPr txBox="1"/>
          <p:nvPr/>
        </p:nvSpPr>
        <p:spPr>
          <a:xfrm>
            <a:off x="457200" y="44958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6934200" y="2968823"/>
            <a:ext cx="1295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thread_sched</a:t>
            </a:r>
            <a:r>
              <a:rPr lang="en-US" altLang="zh-CN" sz="1200" dirty="0" smtClean="0"/>
              <a:t>/kill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/spawn/wakeup</a:t>
            </a:r>
            <a:endParaRPr lang="en-US" sz="1200" dirty="0"/>
          </a:p>
        </p:txBody>
      </p:sp>
      <p:sp>
        <p:nvSpPr>
          <p:cNvPr id="507" name="TextBox 506"/>
          <p:cNvSpPr txBox="1"/>
          <p:nvPr/>
        </p:nvSpPr>
        <p:spPr>
          <a:xfrm>
            <a:off x="457200" y="2968823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6" name="Straight Arrow Connector 805"/>
          <p:cNvCxnSpPr>
            <a:stCxn id="508" idx="2"/>
            <a:endCxn id="315" idx="0"/>
          </p:cNvCxnSpPr>
          <p:nvPr/>
        </p:nvCxnSpPr>
        <p:spPr>
          <a:xfrm flipH="1">
            <a:off x="6819900" y="3273623"/>
            <a:ext cx="7620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457200" y="220384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1" name="Straight Arrow Connector 800"/>
          <p:cNvCxnSpPr>
            <a:stCxn id="552" idx="2"/>
            <a:endCxn id="508" idx="0"/>
          </p:cNvCxnSpPr>
          <p:nvPr/>
        </p:nvCxnSpPr>
        <p:spPr>
          <a:xfrm>
            <a:off x="7048500" y="2816423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1" name="Rectangle 550"/>
          <p:cNvSpPr/>
          <p:nvPr/>
        </p:nvSpPr>
        <p:spPr>
          <a:xfrm>
            <a:off x="6477000" y="2203846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552" name="Rectangle 551"/>
          <p:cNvSpPr/>
          <p:nvPr/>
        </p:nvSpPr>
        <p:spPr>
          <a:xfrm>
            <a:off x="6858000" y="26640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55" name="Straight Arrow Connector 554"/>
          <p:cNvCxnSpPr>
            <a:stCxn id="552" idx="2"/>
            <a:endCxn id="796" idx="0"/>
          </p:cNvCxnSpPr>
          <p:nvPr/>
        </p:nvCxnSpPr>
        <p:spPr>
          <a:xfrm flipH="1">
            <a:off x="6515100" y="2816423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551" idx="2"/>
            <a:endCxn id="552" idx="0"/>
          </p:cNvCxnSpPr>
          <p:nvPr/>
        </p:nvCxnSpPr>
        <p:spPr>
          <a:xfrm flipH="1">
            <a:off x="7048500" y="2508646"/>
            <a:ext cx="3048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5638800" y="2203846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868" name="Straight Arrow Connector 867"/>
          <p:cNvCxnSpPr>
            <a:stCxn id="561" idx="2"/>
            <a:endCxn id="799" idx="0"/>
          </p:cNvCxnSpPr>
          <p:nvPr/>
        </p:nvCxnSpPr>
        <p:spPr>
          <a:xfrm flipH="1">
            <a:off x="5676900" y="2508646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/>
          <p:cNvSpPr/>
          <p:nvPr/>
        </p:nvSpPr>
        <p:spPr>
          <a:xfrm>
            <a:off x="5181600" y="26640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71" name="Straight Arrow Connector 570"/>
          <p:cNvCxnSpPr>
            <a:stCxn id="568" idx="2"/>
            <a:endCxn id="796" idx="0"/>
          </p:cNvCxnSpPr>
          <p:nvPr/>
        </p:nvCxnSpPr>
        <p:spPr>
          <a:xfrm>
            <a:off x="5372100" y="2816423"/>
            <a:ext cx="1143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568" idx="2"/>
            <a:endCxn id="800" idx="0"/>
          </p:cNvCxnSpPr>
          <p:nvPr/>
        </p:nvCxnSpPr>
        <p:spPr>
          <a:xfrm flipH="1">
            <a:off x="4800600" y="2816423"/>
            <a:ext cx="571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457200" y="11400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5105400" y="1444823"/>
            <a:ext cx="4038600" cy="304800"/>
            <a:chOff x="4050704" y="5867400"/>
            <a:chExt cx="4038600" cy="228600"/>
          </a:xfrm>
        </p:grpSpPr>
        <p:sp>
          <p:nvSpPr>
            <p:cNvPr id="192" name="Rectangle 191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0507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33400" y="11824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PIPCIntro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57200" y="14448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162800" y="1444823"/>
            <a:ext cx="10668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thread.prim</a:t>
            </a:r>
            <a:endParaRPr lang="en-US" sz="1400" dirty="0"/>
          </a:p>
        </p:txBody>
      </p:sp>
      <p:sp>
        <p:nvSpPr>
          <p:cNvPr id="197" name="Rectangle 196"/>
          <p:cNvSpPr/>
          <p:nvPr/>
        </p:nvSpPr>
        <p:spPr>
          <a:xfrm>
            <a:off x="6019800" y="1444823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set_chan</a:t>
            </a:r>
            <a:endParaRPr lang="en-US" sz="1400" dirty="0"/>
          </a:p>
        </p:txBody>
      </p:sp>
      <p:cxnSp>
        <p:nvCxnSpPr>
          <p:cNvPr id="199" name="Straight Arrow Connector 198"/>
          <p:cNvCxnSpPr>
            <a:stCxn id="192" idx="2"/>
            <a:endCxn id="837" idx="0"/>
          </p:cNvCxnSpPr>
          <p:nvPr/>
        </p:nvCxnSpPr>
        <p:spPr>
          <a:xfrm>
            <a:off x="8686800" y="1749623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2"/>
            <a:endCxn id="551" idx="0"/>
          </p:cNvCxnSpPr>
          <p:nvPr/>
        </p:nvCxnSpPr>
        <p:spPr>
          <a:xfrm flipH="1">
            <a:off x="7353300" y="1749623"/>
            <a:ext cx="3429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6" idx="2"/>
            <a:endCxn id="561" idx="0"/>
          </p:cNvCxnSpPr>
          <p:nvPr/>
        </p:nvCxnSpPr>
        <p:spPr>
          <a:xfrm flipH="1">
            <a:off x="6057900" y="1749623"/>
            <a:ext cx="16383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6019800" y="1905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12" name="Straight Arrow Connector 211"/>
          <p:cNvCxnSpPr>
            <a:stCxn id="197" idx="2"/>
            <a:endCxn id="208" idx="0"/>
          </p:cNvCxnSpPr>
          <p:nvPr/>
        </p:nvCxnSpPr>
        <p:spPr>
          <a:xfrm flipH="1">
            <a:off x="6210300" y="1749623"/>
            <a:ext cx="3810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93" idx="2"/>
            <a:endCxn id="844" idx="0"/>
          </p:cNvCxnSpPr>
          <p:nvPr/>
        </p:nvCxnSpPr>
        <p:spPr>
          <a:xfrm flipH="1">
            <a:off x="5143500" y="1749623"/>
            <a:ext cx="4191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457200" y="3780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0" name="Group 219"/>
          <p:cNvGrpSpPr/>
          <p:nvPr/>
        </p:nvGrpSpPr>
        <p:grpSpPr>
          <a:xfrm>
            <a:off x="5410200" y="682823"/>
            <a:ext cx="3733800" cy="304800"/>
            <a:chOff x="5498504" y="5867400"/>
            <a:chExt cx="3733800" cy="228600"/>
          </a:xfrm>
        </p:grpSpPr>
        <p:sp>
          <p:nvSpPr>
            <p:cNvPr id="221" name="Rectangle 220"/>
            <p:cNvSpPr/>
            <p:nvPr/>
          </p:nvSpPr>
          <p:spPr>
            <a:xfrm>
              <a:off x="8089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4985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533400" y="4204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PIPC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57200" y="6828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172200" y="682823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send/</a:t>
            </a:r>
            <a:r>
              <a:rPr lang="en-US" sz="1400" dirty="0" err="1" smtClean="0"/>
              <a:t>recv</a:t>
            </a:r>
            <a:r>
              <a:rPr lang="en-US" sz="1400" dirty="0" smtClean="0"/>
              <a:t>/</a:t>
            </a:r>
            <a:r>
              <a:rPr lang="en-US" sz="1400" dirty="0" err="1" smtClean="0"/>
              <a:t>check_chan</a:t>
            </a:r>
            <a:endParaRPr lang="en-US" sz="1400" dirty="0"/>
          </a:p>
        </p:txBody>
      </p:sp>
      <p:cxnSp>
        <p:nvCxnSpPr>
          <p:cNvPr id="228" name="Straight Arrow Connector 227"/>
          <p:cNvCxnSpPr>
            <a:stCxn id="221" idx="2"/>
            <a:endCxn id="192" idx="0"/>
          </p:cNvCxnSpPr>
          <p:nvPr/>
        </p:nvCxnSpPr>
        <p:spPr>
          <a:xfrm>
            <a:off x="8572500" y="987623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1" idx="2"/>
            <a:endCxn id="196" idx="0"/>
          </p:cNvCxnSpPr>
          <p:nvPr/>
        </p:nvCxnSpPr>
        <p:spPr>
          <a:xfrm flipH="1">
            <a:off x="7696200" y="987623"/>
            <a:ext cx="876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5715000" y="1143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39" name="Straight Arrow Connector 238"/>
          <p:cNvCxnSpPr>
            <a:stCxn id="237" idx="2"/>
            <a:endCxn id="193" idx="0"/>
          </p:cNvCxnSpPr>
          <p:nvPr/>
        </p:nvCxnSpPr>
        <p:spPr>
          <a:xfrm flipH="1">
            <a:off x="5562600" y="1295400"/>
            <a:ext cx="3429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7" idx="2"/>
            <a:endCxn id="197" idx="0"/>
          </p:cNvCxnSpPr>
          <p:nvPr/>
        </p:nvCxnSpPr>
        <p:spPr>
          <a:xfrm>
            <a:off x="5905500" y="1295400"/>
            <a:ext cx="6858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6934200" y="1143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57" name="Straight Arrow Connector 256"/>
          <p:cNvCxnSpPr>
            <a:stCxn id="252" idx="2"/>
            <a:endCxn id="197" idx="0"/>
          </p:cNvCxnSpPr>
          <p:nvPr/>
        </p:nvCxnSpPr>
        <p:spPr>
          <a:xfrm flipH="1">
            <a:off x="6591300" y="1295400"/>
            <a:ext cx="5334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2" idx="2"/>
            <a:endCxn id="196" idx="0"/>
          </p:cNvCxnSpPr>
          <p:nvPr/>
        </p:nvCxnSpPr>
        <p:spPr>
          <a:xfrm>
            <a:off x="7124700" y="1295400"/>
            <a:ext cx="5715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26" idx="2"/>
            <a:endCxn id="252" idx="0"/>
          </p:cNvCxnSpPr>
          <p:nvPr/>
        </p:nvCxnSpPr>
        <p:spPr>
          <a:xfrm>
            <a:off x="7086600" y="987623"/>
            <a:ext cx="381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22" idx="2"/>
            <a:endCxn id="237" idx="0"/>
          </p:cNvCxnSpPr>
          <p:nvPr/>
        </p:nvCxnSpPr>
        <p:spPr>
          <a:xfrm>
            <a:off x="5791200" y="987623"/>
            <a:ext cx="1143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ounded Rectangle 264"/>
          <p:cNvSpPr/>
          <p:nvPr/>
        </p:nvSpPr>
        <p:spPr>
          <a:xfrm>
            <a:off x="457200" y="-38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7" name="Group 266"/>
          <p:cNvGrpSpPr/>
          <p:nvPr/>
        </p:nvGrpSpPr>
        <p:grpSpPr>
          <a:xfrm>
            <a:off x="5257800" y="-76200"/>
            <a:ext cx="3886200" cy="304800"/>
            <a:chOff x="4203104" y="5867400"/>
            <a:chExt cx="3886200" cy="228600"/>
          </a:xfrm>
        </p:grpSpPr>
        <p:sp>
          <p:nvSpPr>
            <p:cNvPr id="268" name="Rectangle 267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203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533400" y="-338554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PUCtx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7200" y="-762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chanp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uctxp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086600" y="-762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send/</a:t>
            </a:r>
            <a:r>
              <a:rPr lang="en-US" sz="1200" dirty="0" err="1"/>
              <a:t>recv</a:t>
            </a:r>
            <a:r>
              <a:rPr lang="en-US" sz="1200" dirty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277" name="Rectangle 276"/>
          <p:cNvSpPr/>
          <p:nvPr/>
        </p:nvSpPr>
        <p:spPr>
          <a:xfrm>
            <a:off x="6019800" y="-76200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get/set/save/</a:t>
            </a:r>
            <a:r>
              <a:rPr lang="en-US" sz="1200" dirty="0" err="1" smtClean="0"/>
              <a:t>restore_uctx</a:t>
            </a:r>
            <a:endParaRPr lang="en-US" sz="1200" dirty="0"/>
          </a:p>
        </p:txBody>
      </p:sp>
      <p:sp>
        <p:nvSpPr>
          <p:cNvPr id="278" name="Rectangle 277"/>
          <p:cNvSpPr/>
          <p:nvPr/>
        </p:nvSpPr>
        <p:spPr>
          <a:xfrm>
            <a:off x="6400800" y="38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79" name="Straight Arrow Connector 278"/>
          <p:cNvCxnSpPr>
            <a:stCxn id="277" idx="2"/>
            <a:endCxn id="278" idx="0"/>
          </p:cNvCxnSpPr>
          <p:nvPr/>
        </p:nvCxnSpPr>
        <p:spPr>
          <a:xfrm>
            <a:off x="6553200" y="228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68" idx="2"/>
            <a:endCxn id="221" idx="0"/>
          </p:cNvCxnSpPr>
          <p:nvPr/>
        </p:nvCxnSpPr>
        <p:spPr>
          <a:xfrm>
            <a:off x="8572500" y="228600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76" idx="2"/>
            <a:endCxn id="226" idx="0"/>
          </p:cNvCxnSpPr>
          <p:nvPr/>
        </p:nvCxnSpPr>
        <p:spPr>
          <a:xfrm flipH="1">
            <a:off x="7086600" y="228600"/>
            <a:ext cx="4572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0" idx="2"/>
            <a:endCxn id="222" idx="0"/>
          </p:cNvCxnSpPr>
          <p:nvPr/>
        </p:nvCxnSpPr>
        <p:spPr>
          <a:xfrm>
            <a:off x="5638800" y="228600"/>
            <a:ext cx="1524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285"/>
          <p:cNvSpPr/>
          <p:nvPr/>
        </p:nvSpPr>
        <p:spPr>
          <a:xfrm>
            <a:off x="457200" y="-114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7" name="Group 286"/>
          <p:cNvGrpSpPr/>
          <p:nvPr/>
        </p:nvGrpSpPr>
        <p:grpSpPr>
          <a:xfrm>
            <a:off x="3352800" y="-838200"/>
            <a:ext cx="5791200" cy="304800"/>
            <a:chOff x="2298104" y="5867400"/>
            <a:chExt cx="5791200" cy="228600"/>
          </a:xfrm>
        </p:grpSpPr>
        <p:sp>
          <p:nvSpPr>
            <p:cNvPr id="288" name="Rectangle 287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90" name="TextBox 289"/>
          <p:cNvSpPr txBox="1"/>
          <p:nvPr/>
        </p:nvSpPr>
        <p:spPr>
          <a:xfrm>
            <a:off x="533400" y="-1100554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57200" y="-8382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5257800" y="-8382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294" name="Rectangle 293"/>
          <p:cNvSpPr/>
          <p:nvPr/>
        </p:nvSpPr>
        <p:spPr>
          <a:xfrm>
            <a:off x="4114800" y="-8382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300" name="Rectangle 299"/>
          <p:cNvSpPr/>
          <p:nvPr/>
        </p:nvSpPr>
        <p:spPr>
          <a:xfrm>
            <a:off x="6172200" y="-838200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cxnSp>
        <p:nvCxnSpPr>
          <p:cNvPr id="301" name="Straight Arrow Connector 300"/>
          <p:cNvCxnSpPr>
            <a:stCxn id="293" idx="2"/>
            <a:endCxn id="276" idx="0"/>
          </p:cNvCxnSpPr>
          <p:nvPr/>
        </p:nvCxnSpPr>
        <p:spPr>
          <a:xfrm>
            <a:off x="5715000" y="-533400"/>
            <a:ext cx="1828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4" idx="2"/>
            <a:endCxn id="277" idx="0"/>
          </p:cNvCxnSpPr>
          <p:nvPr/>
        </p:nvCxnSpPr>
        <p:spPr>
          <a:xfrm>
            <a:off x="4686300" y="-533400"/>
            <a:ext cx="1866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89" idx="2"/>
            <a:endCxn id="270" idx="0"/>
          </p:cNvCxnSpPr>
          <p:nvPr/>
        </p:nvCxnSpPr>
        <p:spPr>
          <a:xfrm>
            <a:off x="3733800" y="-533400"/>
            <a:ext cx="1905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7467600" y="-38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17" name="Straight Arrow Connector 316"/>
          <p:cNvCxnSpPr>
            <a:stCxn id="288" idx="2"/>
            <a:endCxn id="268" idx="0"/>
          </p:cNvCxnSpPr>
          <p:nvPr/>
        </p:nvCxnSpPr>
        <p:spPr>
          <a:xfrm>
            <a:off x="8572500" y="-533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300" idx="2"/>
            <a:endCxn id="316" idx="0"/>
          </p:cNvCxnSpPr>
          <p:nvPr/>
        </p:nvCxnSpPr>
        <p:spPr>
          <a:xfrm>
            <a:off x="7086600" y="-533400"/>
            <a:ext cx="571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16" idx="2"/>
            <a:endCxn id="268" idx="0"/>
          </p:cNvCxnSpPr>
          <p:nvPr/>
        </p:nvCxnSpPr>
        <p:spPr>
          <a:xfrm>
            <a:off x="7658100" y="-228600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291"/>
          <p:cNvSpPr/>
          <p:nvPr/>
        </p:nvSpPr>
        <p:spPr>
          <a:xfrm>
            <a:off x="457200" y="3429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5" name="Group 294"/>
          <p:cNvGrpSpPr/>
          <p:nvPr/>
        </p:nvGrpSpPr>
        <p:grpSpPr>
          <a:xfrm>
            <a:off x="4343400" y="3733800"/>
            <a:ext cx="4800600" cy="304800"/>
            <a:chOff x="3822104" y="5867400"/>
            <a:chExt cx="4800600" cy="228600"/>
          </a:xfrm>
        </p:grpSpPr>
        <p:sp>
          <p:nvSpPr>
            <p:cNvPr id="296" name="Rectangle 295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htdqinit</a:t>
              </a:r>
              <a:endParaRPr lang="en-US" sz="1400" dirty="0"/>
            </a:p>
          </p:txBody>
        </p:sp>
      </p:grpSp>
      <p:cxnSp>
        <p:nvCxnSpPr>
          <p:cNvPr id="302" name="Straight Arrow Connector 301"/>
          <p:cNvCxnSpPr>
            <a:stCxn id="305" idx="2"/>
            <a:endCxn id="297" idx="0"/>
          </p:cNvCxnSpPr>
          <p:nvPr/>
        </p:nvCxnSpPr>
        <p:spPr>
          <a:xfrm flipH="1">
            <a:off x="4724400" y="3581400"/>
            <a:ext cx="266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533400" y="3471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PCID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800600" y="342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308" name="Rectangle 307"/>
          <p:cNvSpPr/>
          <p:nvPr/>
        </p:nvSpPr>
        <p:spPr>
          <a:xfrm>
            <a:off x="7315200" y="3733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sp>
        <p:nvSpPr>
          <p:cNvPr id="309" name="Rectangle 308"/>
          <p:cNvSpPr/>
          <p:nvPr/>
        </p:nvSpPr>
        <p:spPr>
          <a:xfrm>
            <a:off x="5791200" y="37338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Htcb</a:t>
            </a:r>
            <a:r>
              <a:rPr lang="en-US" altLang="zh-CN" sz="1200" dirty="0" smtClean="0"/>
              <a:t>_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get/set</a:t>
            </a:r>
            <a:endParaRPr lang="en-US" sz="1200" dirty="0"/>
          </a:p>
        </p:txBody>
      </p:sp>
      <p:sp>
        <p:nvSpPr>
          <p:cNvPr id="311" name="Rectangle 310"/>
          <p:cNvSpPr/>
          <p:nvPr/>
        </p:nvSpPr>
        <p:spPr>
          <a:xfrm>
            <a:off x="6477000" y="37338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Hen</a:t>
            </a:r>
            <a:r>
              <a:rPr lang="en-US" altLang="zh-CN" sz="1200" dirty="0" smtClean="0"/>
              <a:t>/de/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sp>
        <p:nvSpPr>
          <p:cNvPr id="312" name="Rectangle 311"/>
          <p:cNvSpPr/>
          <p:nvPr/>
        </p:nvSpPr>
        <p:spPr>
          <a:xfrm>
            <a:off x="5105400" y="37338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cid</a:t>
            </a:r>
            <a:r>
              <a:rPr lang="en-US" altLang="zh-CN" sz="1200" dirty="0" err="1" smtClean="0"/>
              <a:t>_get</a:t>
            </a:r>
            <a:r>
              <a:rPr lang="en-US" altLang="zh-CN" sz="1200" dirty="0" smtClean="0"/>
              <a:t>/set</a:t>
            </a:r>
            <a:endParaRPr lang="en-US" sz="1200" dirty="0"/>
          </a:p>
        </p:txBody>
      </p:sp>
      <p:sp>
        <p:nvSpPr>
          <p:cNvPr id="314" name="TextBox 313"/>
          <p:cNvSpPr txBox="1"/>
          <p:nvPr/>
        </p:nvSpPr>
        <p:spPr>
          <a:xfrm>
            <a:off x="457200" y="37338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6629400" y="342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18" name="Straight Arrow Connector 317"/>
          <p:cNvCxnSpPr>
            <a:stCxn id="315" idx="2"/>
            <a:endCxn id="308" idx="0"/>
          </p:cNvCxnSpPr>
          <p:nvPr/>
        </p:nvCxnSpPr>
        <p:spPr>
          <a:xfrm>
            <a:off x="6819900" y="3581400"/>
            <a:ext cx="952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315" idx="2"/>
            <a:endCxn id="311" idx="0"/>
          </p:cNvCxnSpPr>
          <p:nvPr/>
        </p:nvCxnSpPr>
        <p:spPr>
          <a:xfrm>
            <a:off x="6819900" y="35814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15" idx="2"/>
            <a:endCxn id="309" idx="0"/>
          </p:cNvCxnSpPr>
          <p:nvPr/>
        </p:nvCxnSpPr>
        <p:spPr>
          <a:xfrm flipH="1">
            <a:off x="6134100" y="3581400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315" idx="2"/>
            <a:endCxn id="312" idx="0"/>
          </p:cNvCxnSpPr>
          <p:nvPr/>
        </p:nvCxnSpPr>
        <p:spPr>
          <a:xfrm flipH="1">
            <a:off x="5448300" y="3581400"/>
            <a:ext cx="1371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305" idx="2"/>
            <a:endCxn id="312" idx="0"/>
          </p:cNvCxnSpPr>
          <p:nvPr/>
        </p:nvCxnSpPr>
        <p:spPr>
          <a:xfrm>
            <a:off x="4991100" y="35814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>
            <a:stCxn id="799" idx="2"/>
            <a:endCxn id="312" idx="0"/>
          </p:cNvCxnSpPr>
          <p:nvPr/>
        </p:nvCxnSpPr>
        <p:spPr>
          <a:xfrm flipH="1">
            <a:off x="5448300" y="3273623"/>
            <a:ext cx="2286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Arrow Connector 814"/>
          <p:cNvCxnSpPr>
            <a:stCxn id="796" idx="2"/>
            <a:endCxn id="309" idx="0"/>
          </p:cNvCxnSpPr>
          <p:nvPr/>
        </p:nvCxnSpPr>
        <p:spPr>
          <a:xfrm flipH="1">
            <a:off x="6134100" y="3273623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12" idx="2"/>
            <a:endCxn id="574" idx="0"/>
          </p:cNvCxnSpPr>
          <p:nvPr/>
        </p:nvCxnSpPr>
        <p:spPr>
          <a:xfrm>
            <a:off x="5448300" y="40386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297" idx="2"/>
            <a:endCxn id="746" idx="0"/>
          </p:cNvCxnSpPr>
          <p:nvPr/>
        </p:nvCxnSpPr>
        <p:spPr>
          <a:xfrm>
            <a:off x="47244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96" idx="2"/>
            <a:endCxn id="738" idx="0"/>
          </p:cNvCxnSpPr>
          <p:nvPr/>
        </p:nvCxnSpPr>
        <p:spPr>
          <a:xfrm>
            <a:off x="86868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308" idx="2"/>
            <a:endCxn id="488" idx="0"/>
          </p:cNvCxnSpPr>
          <p:nvPr/>
        </p:nvCxnSpPr>
        <p:spPr>
          <a:xfrm>
            <a:off x="77724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11" idx="2"/>
            <a:endCxn id="497" idx="0"/>
          </p:cNvCxnSpPr>
          <p:nvPr/>
        </p:nvCxnSpPr>
        <p:spPr>
          <a:xfrm flipH="1">
            <a:off x="6781800" y="40386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309" idx="2"/>
            <a:endCxn id="492" idx="0"/>
          </p:cNvCxnSpPr>
          <p:nvPr/>
        </p:nvCxnSpPr>
        <p:spPr>
          <a:xfrm flipH="1">
            <a:off x="5676900" y="40386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412" idx="2"/>
            <a:endCxn id="456" idx="0"/>
          </p:cNvCxnSpPr>
          <p:nvPr/>
        </p:nvCxnSpPr>
        <p:spPr>
          <a:xfrm flipH="1">
            <a:off x="6743700" y="73914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6553200" y="8305800"/>
            <a:ext cx="762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7467600" y="7543800"/>
            <a:ext cx="762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cxnSp>
        <p:nvCxnSpPr>
          <p:cNvPr id="424" name="Straight Arrow Connector 423"/>
          <p:cNvCxnSpPr>
            <a:stCxn id="422" idx="2"/>
            <a:endCxn id="420" idx="0"/>
          </p:cNvCxnSpPr>
          <p:nvPr/>
        </p:nvCxnSpPr>
        <p:spPr>
          <a:xfrm flipH="1">
            <a:off x="6934200" y="7848600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412" idx="2"/>
            <a:endCxn id="422" idx="0"/>
          </p:cNvCxnSpPr>
          <p:nvPr/>
        </p:nvCxnSpPr>
        <p:spPr>
          <a:xfrm>
            <a:off x="7048500" y="7391400"/>
            <a:ext cx="800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31800" y="95250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533400" y="9525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57200" y="9826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3657600" y="9829800"/>
            <a:ext cx="5486400" cy="304800"/>
            <a:chOff x="3124200" y="152400"/>
            <a:chExt cx="5486400" cy="228600"/>
          </a:xfrm>
        </p:grpSpPr>
        <p:sp>
          <p:nvSpPr>
            <p:cNvPr id="275" name="Rectangle 274"/>
            <p:cNvSpPr/>
            <p:nvPr/>
          </p:nvSpPr>
          <p:spPr>
            <a:xfrm>
              <a:off x="7696200" y="152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477000" y="152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7244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7150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124200" y="152400"/>
              <a:ext cx="838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962400" y="152400"/>
              <a:ext cx="7620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7620000" y="98298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66" name="Straight Arrow Connector 265"/>
          <p:cNvCxnSpPr>
            <a:stCxn id="382" idx="2"/>
            <a:endCxn id="284" idx="0"/>
          </p:cNvCxnSpPr>
          <p:nvPr/>
        </p:nvCxnSpPr>
        <p:spPr>
          <a:xfrm flipH="1">
            <a:off x="5753100" y="9372600"/>
            <a:ext cx="1409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382" idx="2"/>
            <a:endCxn id="285" idx="0"/>
          </p:cNvCxnSpPr>
          <p:nvPr/>
        </p:nvCxnSpPr>
        <p:spPr>
          <a:xfrm flipH="1">
            <a:off x="6629400" y="93726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382" idx="2"/>
            <a:endCxn id="280" idx="0"/>
          </p:cNvCxnSpPr>
          <p:nvPr/>
        </p:nvCxnSpPr>
        <p:spPr>
          <a:xfrm>
            <a:off x="7162800" y="93726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382" idx="2"/>
            <a:endCxn id="275" idx="0"/>
          </p:cNvCxnSpPr>
          <p:nvPr/>
        </p:nvCxnSpPr>
        <p:spPr>
          <a:xfrm>
            <a:off x="7162800" y="9372600"/>
            <a:ext cx="1524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2" idx="2"/>
            <a:endCxn id="310" idx="0"/>
          </p:cNvCxnSpPr>
          <p:nvPr/>
        </p:nvCxnSpPr>
        <p:spPr>
          <a:xfrm flipH="1">
            <a:off x="4876800" y="9372600"/>
            <a:ext cx="1257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84" idx="2"/>
            <a:endCxn id="306" idx="0"/>
          </p:cNvCxnSpPr>
          <p:nvPr/>
        </p:nvCxnSpPr>
        <p:spPr>
          <a:xfrm>
            <a:off x="4076700" y="9372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55" idx="2"/>
            <a:endCxn id="327" idx="0"/>
          </p:cNvCxnSpPr>
          <p:nvPr/>
        </p:nvCxnSpPr>
        <p:spPr>
          <a:xfrm flipH="1">
            <a:off x="4991100" y="9372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382" idx="2"/>
            <a:endCxn id="313" idx="0"/>
          </p:cNvCxnSpPr>
          <p:nvPr/>
        </p:nvCxnSpPr>
        <p:spPr>
          <a:xfrm>
            <a:off x="7162800" y="9372600"/>
            <a:ext cx="762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4800600" y="952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335" name="Rectangle 334"/>
          <p:cNvSpPr/>
          <p:nvPr/>
        </p:nvSpPr>
        <p:spPr>
          <a:xfrm>
            <a:off x="4876800" y="5715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36" name="Straight Arrow Connector 335"/>
          <p:cNvCxnSpPr>
            <a:stCxn id="335" idx="2"/>
            <a:endCxn id="579" idx="0"/>
          </p:cNvCxnSpPr>
          <p:nvPr/>
        </p:nvCxnSpPr>
        <p:spPr>
          <a:xfrm flipH="1">
            <a:off x="4686300" y="5867400"/>
            <a:ext cx="381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35" idx="2"/>
            <a:endCxn id="611" idx="0"/>
          </p:cNvCxnSpPr>
          <p:nvPr/>
        </p:nvCxnSpPr>
        <p:spPr>
          <a:xfrm>
            <a:off x="5067300" y="5867400"/>
            <a:ext cx="1676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-762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6887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2215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2977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3739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152400" y="4501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52400" y="5263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52400" y="6025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6787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7089577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5" idx="2"/>
            <a:endCxn id="107" idx="0"/>
          </p:cNvCxnSpPr>
          <p:nvPr/>
        </p:nvCxnSpPr>
        <p:spPr>
          <a:xfrm flipH="1">
            <a:off x="5791200" y="6940154"/>
            <a:ext cx="952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6787754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43400" y="6330554"/>
            <a:ext cx="4495800" cy="304800"/>
            <a:chOff x="2133600" y="8305800"/>
            <a:chExt cx="4495800" cy="228600"/>
          </a:xfrm>
        </p:grpSpPr>
        <p:sp>
          <p:nvSpPr>
            <p:cNvPr id="17" name="Rectangle 16"/>
            <p:cNvSpPr/>
            <p:nvPr/>
          </p:nvSpPr>
          <p:spPr>
            <a:xfrm>
              <a:off x="5715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sm</a:t>
              </a:r>
              <a:r>
                <a:rPr lang="en-US" sz="1400" dirty="0" err="1" smtClean="0"/>
                <a:t>init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00600" y="8305800"/>
              <a:ext cx="9906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_new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71800" y="83058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/>
                <a:t>kctx_switch</a:t>
              </a:r>
              <a:endParaRPr lang="en-US" sz="1400" dirty="0"/>
            </a:p>
          </p:txBody>
        </p:sp>
      </p:grpSp>
      <p:cxnSp>
        <p:nvCxnSpPr>
          <p:cNvPr id="21" name="Straight Arrow Connector 20"/>
          <p:cNvCxnSpPr>
            <a:stCxn id="17" idx="2"/>
            <a:endCxn id="91" idx="0"/>
          </p:cNvCxnSpPr>
          <p:nvPr/>
        </p:nvCxnSpPr>
        <p:spPr>
          <a:xfrm flipH="1">
            <a:off x="6934200" y="6635354"/>
            <a:ext cx="1447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92" idx="0"/>
          </p:cNvCxnSpPr>
          <p:nvPr/>
        </p:nvCxnSpPr>
        <p:spPr>
          <a:xfrm flipH="1">
            <a:off x="3810000" y="6635354"/>
            <a:ext cx="952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106" idx="0"/>
          </p:cNvCxnSpPr>
          <p:nvPr/>
        </p:nvCxnSpPr>
        <p:spPr>
          <a:xfrm flipH="1">
            <a:off x="4686300" y="6635354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15" idx="0"/>
          </p:cNvCxnSpPr>
          <p:nvPr/>
        </p:nvCxnSpPr>
        <p:spPr>
          <a:xfrm flipH="1">
            <a:off x="6743700" y="6635354"/>
            <a:ext cx="7620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0296" y="5565577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29000" y="5568554"/>
            <a:ext cx="5410200" cy="304800"/>
            <a:chOff x="838200" y="8305800"/>
            <a:chExt cx="5410200" cy="228600"/>
          </a:xfrm>
        </p:grpSpPr>
        <p:sp>
          <p:nvSpPr>
            <p:cNvPr id="27" name="Rectangle 26"/>
            <p:cNvSpPr/>
            <p:nvPr/>
          </p:nvSpPr>
          <p:spPr>
            <a:xfrm>
              <a:off x="5334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sm</a:t>
              </a:r>
              <a:r>
                <a:rPr lang="en-US" sz="1400" dirty="0" err="1" smtClean="0"/>
                <a:t>init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764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i</a:t>
              </a:r>
              <a:r>
                <a:rPr lang="en-US" sz="1400" dirty="0" err="1" smtClean="0"/>
                <a:t>tcb_get</a:t>
              </a:r>
              <a:r>
                <a:rPr lang="en-US" sz="1400" dirty="0" smtClean="0"/>
                <a:t>/set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init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kctx</a:t>
              </a:r>
              <a:r>
                <a:rPr lang="en-US" altLang="zh-CN" sz="1400" dirty="0" err="1"/>
                <a:t>_</a:t>
              </a:r>
              <a:r>
                <a:rPr lang="en-US" altLang="zh-CN" sz="1400" dirty="0" err="1" smtClean="0"/>
                <a:t>switch</a:t>
              </a:r>
              <a:r>
                <a:rPr lang="en-US" altLang="zh-CN" sz="1400" dirty="0" smtClean="0"/>
                <a:t>/new</a:t>
              </a:r>
              <a:endParaRPr lang="en-US" sz="1400" dirty="0"/>
            </a:p>
          </p:txBody>
        </p:sp>
      </p:grpSp>
      <p:cxnSp>
        <p:nvCxnSpPr>
          <p:cNvPr id="31" name="Straight Arrow Connector 30"/>
          <p:cNvCxnSpPr>
            <a:stCxn id="102" idx="2"/>
            <a:endCxn id="29" idx="0"/>
          </p:cNvCxnSpPr>
          <p:nvPr/>
        </p:nvCxnSpPr>
        <p:spPr>
          <a:xfrm flipH="1">
            <a:off x="4991100" y="5416154"/>
            <a:ext cx="1752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17" idx="0"/>
          </p:cNvCxnSpPr>
          <p:nvPr/>
        </p:nvCxnSpPr>
        <p:spPr>
          <a:xfrm>
            <a:off x="8382000" y="587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18" idx="0"/>
          </p:cNvCxnSpPr>
          <p:nvPr/>
        </p:nvCxnSpPr>
        <p:spPr>
          <a:xfrm>
            <a:off x="3848100" y="5873354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20" idx="0"/>
          </p:cNvCxnSpPr>
          <p:nvPr/>
        </p:nvCxnSpPr>
        <p:spPr>
          <a:xfrm flipH="1">
            <a:off x="5753100" y="5873354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67200" y="526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6" name="Straight Arrow Connector 35"/>
          <p:cNvCxnSpPr>
            <a:stCxn id="35" idx="2"/>
            <a:endCxn id="29" idx="0"/>
          </p:cNvCxnSpPr>
          <p:nvPr/>
        </p:nvCxnSpPr>
        <p:spPr>
          <a:xfrm>
            <a:off x="4457700" y="5416154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038600" y="4806554"/>
            <a:ext cx="4800600" cy="304800"/>
            <a:chOff x="1917104" y="6934200"/>
            <a:chExt cx="4800600" cy="228600"/>
          </a:xfrm>
        </p:grpSpPr>
        <p:sp>
          <p:nvSpPr>
            <p:cNvPr id="38" name="Rectangle 37"/>
            <p:cNvSpPr/>
            <p:nvPr/>
          </p:nvSpPr>
          <p:spPr>
            <a:xfrm>
              <a:off x="5803304" y="69342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17104" y="69342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itcbinit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31504" y="69342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74504" y="6934200"/>
              <a:ext cx="1828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_switch</a:t>
              </a:r>
              <a:r>
                <a:rPr lang="en-US" altLang="zh-CN" sz="1400" dirty="0" smtClean="0"/>
                <a:t>/new/free</a:t>
              </a:r>
              <a:endParaRPr lang="en-US" sz="1400" dirty="0"/>
            </a:p>
          </p:txBody>
        </p:sp>
      </p:grpSp>
      <p:cxnSp>
        <p:nvCxnSpPr>
          <p:cNvPr id="42" name="Straight Arrow Connector 41"/>
          <p:cNvCxnSpPr>
            <a:stCxn id="38" idx="2"/>
            <a:endCxn id="27" idx="0"/>
          </p:cNvCxnSpPr>
          <p:nvPr/>
        </p:nvCxnSpPr>
        <p:spPr>
          <a:xfrm>
            <a:off x="8382000" y="5111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  <a:endCxn id="102" idx="0"/>
          </p:cNvCxnSpPr>
          <p:nvPr/>
        </p:nvCxnSpPr>
        <p:spPr>
          <a:xfrm flipH="1">
            <a:off x="6743700" y="5111354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35" idx="0"/>
          </p:cNvCxnSpPr>
          <p:nvPr/>
        </p:nvCxnSpPr>
        <p:spPr>
          <a:xfrm flipH="1">
            <a:off x="4457700" y="5111354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0296" y="4041577"/>
            <a:ext cx="31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038600" y="4044554"/>
            <a:ext cx="4800600" cy="304800"/>
            <a:chOff x="3136304" y="5867400"/>
            <a:chExt cx="4800600" cy="228600"/>
          </a:xfrm>
        </p:grpSpPr>
        <p:sp>
          <p:nvSpPr>
            <p:cNvPr id="47" name="Rectangle 46"/>
            <p:cNvSpPr/>
            <p:nvPr/>
          </p:nvSpPr>
          <p:spPr>
            <a:xfrm>
              <a:off x="70225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22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i</a:t>
              </a: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65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i</a:t>
              </a:r>
              <a:r>
                <a:rPr lang="en-US" sz="1400" dirty="0" err="1" smtClean="0"/>
                <a:t>tdq</a:t>
              </a:r>
              <a:r>
                <a:rPr lang="en-US" altLang="zh-CN" sz="1400" dirty="0" err="1" smtClean="0"/>
                <a:t>_</a:t>
              </a:r>
              <a:r>
                <a:rPr lang="en-US" sz="1400" dirty="0" err="1" smtClean="0"/>
                <a:t>get</a:t>
              </a:r>
              <a:r>
                <a:rPr lang="en-US" sz="1400" dirty="0" smtClean="0"/>
                <a:t>/set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363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itcbinit</a:t>
              </a:r>
              <a:endParaRPr lang="en-US" sz="1400" dirty="0"/>
            </a:p>
          </p:txBody>
        </p:sp>
      </p:grpSp>
      <p:cxnSp>
        <p:nvCxnSpPr>
          <p:cNvPr id="51" name="Straight Arrow Connector 50"/>
          <p:cNvCxnSpPr>
            <a:stCxn id="50" idx="2"/>
            <a:endCxn id="39" idx="0"/>
          </p:cNvCxnSpPr>
          <p:nvPr/>
        </p:nvCxnSpPr>
        <p:spPr>
          <a:xfrm>
            <a:off x="4381500" y="4349354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40" idx="0"/>
          </p:cNvCxnSpPr>
          <p:nvPr/>
        </p:nvCxnSpPr>
        <p:spPr>
          <a:xfrm>
            <a:off x="5295900" y="4349354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103" idx="0"/>
          </p:cNvCxnSpPr>
          <p:nvPr/>
        </p:nvCxnSpPr>
        <p:spPr>
          <a:xfrm>
            <a:off x="6438900" y="4349354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038600" y="3282554"/>
            <a:ext cx="4800600" cy="304800"/>
            <a:chOff x="3060104" y="5867400"/>
            <a:chExt cx="4800600" cy="228600"/>
          </a:xfrm>
        </p:grpSpPr>
        <p:sp>
          <p:nvSpPr>
            <p:cNvPr id="55" name="Rectangle 54"/>
            <p:cNvSpPr/>
            <p:nvPr/>
          </p:nvSpPr>
          <p:spPr>
            <a:xfrm>
              <a:off x="6946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mm.prim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65104" y="5867400"/>
              <a:ext cx="1066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/>
                <a:t>i</a:t>
              </a:r>
              <a:r>
                <a:rPr lang="en-US" sz="1200" dirty="0" err="1" smtClean="0"/>
                <a:t>en</a:t>
              </a:r>
              <a:r>
                <a:rPr lang="en-US" altLang="zh-CN" sz="1200" dirty="0" smtClean="0"/>
                <a:t>/de/</a:t>
              </a:r>
              <a:r>
                <a:rPr lang="en-US" altLang="zh-CN" sz="1200" dirty="0" err="1" smtClean="0"/>
                <a:t>rm_</a:t>
              </a:r>
              <a:r>
                <a:rPr lang="en-US" sz="1200" dirty="0" err="1" smtClean="0"/>
                <a:t>queue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60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itdqinit</a:t>
              </a:r>
              <a:endParaRPr lang="en-US" sz="1400" dirty="0"/>
            </a:p>
          </p:txBody>
        </p:sp>
      </p:grpSp>
      <p:cxnSp>
        <p:nvCxnSpPr>
          <p:cNvPr id="58" name="Straight Arrow Connector 57"/>
          <p:cNvCxnSpPr>
            <a:stCxn id="104" idx="2"/>
            <a:endCxn id="49" idx="0"/>
          </p:cNvCxnSpPr>
          <p:nvPr/>
        </p:nvCxnSpPr>
        <p:spPr>
          <a:xfrm>
            <a:off x="6210300" y="3892154"/>
            <a:ext cx="228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7" idx="0"/>
          </p:cNvCxnSpPr>
          <p:nvPr/>
        </p:nvCxnSpPr>
        <p:spPr>
          <a:xfrm>
            <a:off x="8382000" y="3587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256" idx="0"/>
          </p:cNvCxnSpPr>
          <p:nvPr/>
        </p:nvCxnSpPr>
        <p:spPr>
          <a:xfrm>
            <a:off x="4419600" y="3587354"/>
            <a:ext cx="342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104" idx="0"/>
          </p:cNvCxnSpPr>
          <p:nvPr/>
        </p:nvCxnSpPr>
        <p:spPr>
          <a:xfrm flipH="1">
            <a:off x="6210300" y="3587354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038600" y="2520554"/>
            <a:ext cx="4800600" cy="304800"/>
            <a:chOff x="3822104" y="5867400"/>
            <a:chExt cx="4800600" cy="228600"/>
          </a:xfrm>
        </p:grpSpPr>
        <p:sp>
          <p:nvSpPr>
            <p:cNvPr id="63" name="Rectangle 62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tdqinit</a:t>
              </a:r>
              <a:endParaRPr lang="en-US" sz="1400" dirty="0"/>
            </a:p>
          </p:txBody>
        </p:sp>
      </p:grpSp>
      <p:cxnSp>
        <p:nvCxnSpPr>
          <p:cNvPr id="65" name="Straight Arrow Connector 64"/>
          <p:cNvCxnSpPr>
            <a:stCxn id="63" idx="2"/>
            <a:endCxn id="55" idx="0"/>
          </p:cNvCxnSpPr>
          <p:nvPr/>
        </p:nvCxnSpPr>
        <p:spPr>
          <a:xfrm>
            <a:off x="83820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57" idx="0"/>
          </p:cNvCxnSpPr>
          <p:nvPr/>
        </p:nvCxnSpPr>
        <p:spPr>
          <a:xfrm>
            <a:off x="44196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038600" y="993577"/>
            <a:ext cx="4800600" cy="304800"/>
            <a:chOff x="4126904" y="5867400"/>
            <a:chExt cx="4800600" cy="228600"/>
          </a:xfrm>
        </p:grpSpPr>
        <p:sp>
          <p:nvSpPr>
            <p:cNvPr id="68" name="Rectangle 67"/>
            <p:cNvSpPr/>
            <p:nvPr/>
          </p:nvSpPr>
          <p:spPr>
            <a:xfrm>
              <a:off x="80131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795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413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cid</a:t>
              </a:r>
              <a:r>
                <a:rPr lang="en-US" altLang="zh-CN" sz="1400" dirty="0" err="1" smtClean="0"/>
                <a:t>_get</a:t>
              </a: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269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72" name="Straight Arrow Connector 71"/>
          <p:cNvCxnSpPr>
            <a:stCxn id="68" idx="2"/>
            <a:endCxn id="207" idx="0"/>
          </p:cNvCxnSpPr>
          <p:nvPr/>
        </p:nvCxnSpPr>
        <p:spPr>
          <a:xfrm>
            <a:off x="8382000" y="1298377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2"/>
            <a:endCxn id="211" idx="0"/>
          </p:cNvCxnSpPr>
          <p:nvPr/>
        </p:nvCxnSpPr>
        <p:spPr>
          <a:xfrm>
            <a:off x="4495800" y="1298377"/>
            <a:ext cx="1905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343400" y="228600"/>
            <a:ext cx="4495800" cy="304800"/>
            <a:chOff x="3593504" y="5867400"/>
            <a:chExt cx="4495800" cy="228600"/>
          </a:xfrm>
        </p:grpSpPr>
        <p:sp>
          <p:nvSpPr>
            <p:cNvPr id="75" name="Rectangle 74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935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>
            <a:stCxn id="75" idx="2"/>
            <a:endCxn id="68" idx="0"/>
          </p:cNvCxnSpPr>
          <p:nvPr/>
        </p:nvCxnSpPr>
        <p:spPr>
          <a:xfrm>
            <a:off x="8382000" y="533400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2"/>
            <a:endCxn id="142" idx="0"/>
          </p:cNvCxnSpPr>
          <p:nvPr/>
        </p:nvCxnSpPr>
        <p:spPr>
          <a:xfrm>
            <a:off x="4838700" y="533400"/>
            <a:ext cx="2286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-609600" y="-3956446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-304800" y="-3804046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124200" y="-3727846"/>
            <a:ext cx="6019800" cy="228600"/>
            <a:chOff x="3429000" y="152400"/>
            <a:chExt cx="6019800" cy="228600"/>
          </a:xfrm>
        </p:grpSpPr>
        <p:sp>
          <p:nvSpPr>
            <p:cNvPr id="82" name="Rectangle 81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429000" y="7092554"/>
            <a:ext cx="3962400" cy="304800"/>
            <a:chOff x="-76200" y="9677400"/>
            <a:chExt cx="3962400" cy="304800"/>
          </a:xfrm>
        </p:grpSpPr>
        <p:sp>
          <p:nvSpPr>
            <p:cNvPr id="91" name="Rectangle 90"/>
            <p:cNvSpPr/>
            <p:nvPr/>
          </p:nvSpPr>
          <p:spPr>
            <a:xfrm>
              <a:off x="2971800" y="9677400"/>
              <a:ext cx="914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-76200" y="9677400"/>
              <a:ext cx="7620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sm</a:t>
              </a:r>
              <a:r>
                <a:rPr lang="en-US" sz="1400" dirty="0" err="1" smtClean="0"/>
                <a:t>init</a:t>
              </a:r>
              <a:endParaRPr lang="en-US" sz="14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28600" y="678775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8600" y="602575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PKCtxOp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8600" y="5263754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PTCBIntro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8600" y="450175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8600" y="373975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8600" y="29777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8600" y="2258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PAbQueue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600" y="73122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PSched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8600" y="-3375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53200" y="526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6324600" y="4501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4" name="Rectangle 103"/>
          <p:cNvSpPr/>
          <p:nvPr/>
        </p:nvSpPr>
        <p:spPr>
          <a:xfrm>
            <a:off x="6019800" y="3739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5" name="Rectangle 104"/>
          <p:cNvSpPr/>
          <p:nvPr/>
        </p:nvSpPr>
        <p:spPr>
          <a:xfrm>
            <a:off x="4953000" y="2215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6" name="Rectangle 105"/>
          <p:cNvSpPr/>
          <p:nvPr/>
        </p:nvSpPr>
        <p:spPr>
          <a:xfrm>
            <a:off x="4114800" y="7092554"/>
            <a:ext cx="1143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kctx_switch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5181600" y="7092554"/>
            <a:ext cx="12192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PT_new</a:t>
            </a:r>
            <a:r>
              <a:rPr lang="en-US" altLang="zh-CN" sz="1400" dirty="0" smtClean="0"/>
              <a:t>/free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2400" y="633055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>
            <a:stCxn id="30" idx="2"/>
            <a:endCxn id="19" idx="0"/>
          </p:cNvCxnSpPr>
          <p:nvPr/>
        </p:nvCxnSpPr>
        <p:spPr>
          <a:xfrm>
            <a:off x="6438900" y="5873354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876800" y="6025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11" name="Straight Arrow Connector 110"/>
          <p:cNvCxnSpPr>
            <a:stCxn id="29" idx="2"/>
            <a:endCxn id="110" idx="0"/>
          </p:cNvCxnSpPr>
          <p:nvPr/>
        </p:nvCxnSpPr>
        <p:spPr>
          <a:xfrm>
            <a:off x="4991100" y="5873354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2400" y="4803577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</a:t>
            </a:r>
            <a:r>
              <a:rPr lang="zh-CN" altLang="zh-CN" sz="1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abs,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3" name="Straight Arrow Connector 112"/>
          <p:cNvCxnSpPr>
            <a:stCxn id="35" idx="2"/>
            <a:endCxn id="28" idx="0"/>
          </p:cNvCxnSpPr>
          <p:nvPr/>
        </p:nvCxnSpPr>
        <p:spPr>
          <a:xfrm flipH="1">
            <a:off x="3848100" y="5416154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0" idx="2"/>
            <a:endCxn id="29" idx="0"/>
          </p:cNvCxnSpPr>
          <p:nvPr/>
        </p:nvCxnSpPr>
        <p:spPr>
          <a:xfrm flipH="1">
            <a:off x="4991100" y="5111354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010400" y="4044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116" name="Straight Arrow Connector 115"/>
          <p:cNvCxnSpPr>
            <a:stCxn id="115" idx="2"/>
            <a:endCxn id="41" idx="0"/>
          </p:cNvCxnSpPr>
          <p:nvPr/>
        </p:nvCxnSpPr>
        <p:spPr>
          <a:xfrm flipH="1">
            <a:off x="7010400" y="4349354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7" idx="2"/>
            <a:endCxn id="38" idx="0"/>
          </p:cNvCxnSpPr>
          <p:nvPr/>
        </p:nvCxnSpPr>
        <p:spPr>
          <a:xfrm>
            <a:off x="8382000" y="4349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52400" y="328255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10400" y="3282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119" idx="2"/>
            <a:endCxn id="115" idx="0"/>
          </p:cNvCxnSpPr>
          <p:nvPr/>
        </p:nvCxnSpPr>
        <p:spPr>
          <a:xfrm>
            <a:off x="7467600" y="3587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800600" y="3282554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i</a:t>
            </a:r>
            <a:r>
              <a:rPr lang="en-US" sz="1400" dirty="0" err="1" smtClean="0"/>
              <a:t>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122" name="Straight Arrow Connector 121"/>
          <p:cNvCxnSpPr>
            <a:stCxn id="121" idx="2"/>
            <a:endCxn id="48" idx="0"/>
          </p:cNvCxnSpPr>
          <p:nvPr/>
        </p:nvCxnSpPr>
        <p:spPr>
          <a:xfrm flipH="1">
            <a:off x="5295900" y="3587354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4" idx="2"/>
            <a:endCxn id="48" idx="0"/>
          </p:cNvCxnSpPr>
          <p:nvPr/>
        </p:nvCxnSpPr>
        <p:spPr>
          <a:xfrm flipH="1">
            <a:off x="5295900" y="3892154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010400" y="2520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125" name="Straight Arrow Connector 124"/>
          <p:cNvCxnSpPr>
            <a:stCxn id="124" idx="2"/>
            <a:endCxn id="119" idx="0"/>
          </p:cNvCxnSpPr>
          <p:nvPr/>
        </p:nvCxnSpPr>
        <p:spPr>
          <a:xfrm>
            <a:off x="74676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800600" y="2520554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127" name="Straight Arrow Connector 126"/>
          <p:cNvCxnSpPr>
            <a:stCxn id="126" idx="2"/>
            <a:endCxn id="121" idx="0"/>
          </p:cNvCxnSpPr>
          <p:nvPr/>
        </p:nvCxnSpPr>
        <p:spPr>
          <a:xfrm>
            <a:off x="53721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943600" y="2520554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en</a:t>
            </a:r>
            <a:r>
              <a:rPr lang="en-US" altLang="zh-CN" sz="1200" dirty="0" smtClean="0"/>
              <a:t>/de/</a:t>
            </a: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28" idx="2"/>
            <a:endCxn id="56" idx="0"/>
          </p:cNvCxnSpPr>
          <p:nvPr/>
        </p:nvCxnSpPr>
        <p:spPr>
          <a:xfrm>
            <a:off x="64770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52400" y="252055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53200" y="993577"/>
            <a:ext cx="1371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thread_sched</a:t>
            </a:r>
            <a:r>
              <a:rPr lang="en-US" altLang="zh-CN" sz="1200" dirty="0" smtClean="0"/>
              <a:t>/kill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/spawn/wakeup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52400" y="993577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3" name="Straight Arrow Connector 132"/>
          <p:cNvCxnSpPr>
            <a:stCxn id="131" idx="2"/>
            <a:endCxn id="217" idx="0"/>
          </p:cNvCxnSpPr>
          <p:nvPr/>
        </p:nvCxnSpPr>
        <p:spPr>
          <a:xfrm flipH="1">
            <a:off x="6515100" y="1298377"/>
            <a:ext cx="7239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52400" y="228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Straight Arrow Connector 134"/>
          <p:cNvCxnSpPr>
            <a:stCxn id="137" idx="2"/>
            <a:endCxn id="131" idx="0"/>
          </p:cNvCxnSpPr>
          <p:nvPr/>
        </p:nvCxnSpPr>
        <p:spPr>
          <a:xfrm>
            <a:off x="6743700" y="841177"/>
            <a:ext cx="4953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172200" y="228600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6553200" y="688777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38" name="Straight Arrow Connector 137"/>
          <p:cNvCxnSpPr>
            <a:stCxn id="137" idx="2"/>
            <a:endCxn id="69" idx="0"/>
          </p:cNvCxnSpPr>
          <p:nvPr/>
        </p:nvCxnSpPr>
        <p:spPr>
          <a:xfrm flipH="1">
            <a:off x="6210300" y="841177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6" idx="2"/>
            <a:endCxn id="137" idx="0"/>
          </p:cNvCxnSpPr>
          <p:nvPr/>
        </p:nvCxnSpPr>
        <p:spPr>
          <a:xfrm flipH="1">
            <a:off x="6743700" y="533400"/>
            <a:ext cx="3048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334000" y="228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141" name="Straight Arrow Connector 140"/>
          <p:cNvCxnSpPr>
            <a:stCxn id="140" idx="2"/>
            <a:endCxn id="70" idx="0"/>
          </p:cNvCxnSpPr>
          <p:nvPr/>
        </p:nvCxnSpPr>
        <p:spPr>
          <a:xfrm flipH="1">
            <a:off x="5372100" y="533400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876800" y="688777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43" name="Straight Arrow Connector 142"/>
          <p:cNvCxnSpPr>
            <a:stCxn id="142" idx="2"/>
            <a:endCxn id="69" idx="0"/>
          </p:cNvCxnSpPr>
          <p:nvPr/>
        </p:nvCxnSpPr>
        <p:spPr>
          <a:xfrm>
            <a:off x="5067300" y="841177"/>
            <a:ext cx="1143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2" idx="2"/>
            <a:endCxn id="71" idx="0"/>
          </p:cNvCxnSpPr>
          <p:nvPr/>
        </p:nvCxnSpPr>
        <p:spPr>
          <a:xfrm flipH="1">
            <a:off x="4495800" y="841177"/>
            <a:ext cx="571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152400" y="1453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4038600" y="1758554"/>
            <a:ext cx="4800600" cy="304800"/>
            <a:chOff x="3822104" y="5867400"/>
            <a:chExt cx="4800600" cy="228600"/>
          </a:xfrm>
        </p:grpSpPr>
        <p:sp>
          <p:nvSpPr>
            <p:cNvPr id="207" name="Rectangle 206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tdqinit</a:t>
              </a:r>
              <a:endParaRPr lang="en-US" sz="1400" dirty="0"/>
            </a:p>
          </p:txBody>
        </p:sp>
      </p:grpSp>
      <p:cxnSp>
        <p:nvCxnSpPr>
          <p:cNvPr id="209" name="Straight Arrow Connector 208"/>
          <p:cNvCxnSpPr>
            <a:stCxn id="211" idx="2"/>
            <a:endCxn id="208" idx="0"/>
          </p:cNvCxnSpPr>
          <p:nvPr/>
        </p:nvCxnSpPr>
        <p:spPr>
          <a:xfrm flipH="1">
            <a:off x="4419600" y="1606154"/>
            <a:ext cx="266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28600" y="149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PCID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495800" y="145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7010400" y="1758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sp>
        <p:nvSpPr>
          <p:cNvPr id="213" name="Rectangle 212"/>
          <p:cNvSpPr/>
          <p:nvPr/>
        </p:nvSpPr>
        <p:spPr>
          <a:xfrm>
            <a:off x="5486400" y="1758554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tcb</a:t>
            </a:r>
            <a:r>
              <a:rPr lang="en-US" altLang="zh-CN" sz="1200" dirty="0" smtClean="0"/>
              <a:t>_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get/set</a:t>
            </a:r>
            <a:endParaRPr lang="en-US" sz="1200" dirty="0"/>
          </a:p>
        </p:txBody>
      </p:sp>
      <p:sp>
        <p:nvSpPr>
          <p:cNvPr id="214" name="Rectangle 213"/>
          <p:cNvSpPr/>
          <p:nvPr/>
        </p:nvSpPr>
        <p:spPr>
          <a:xfrm>
            <a:off x="6172200" y="1758554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en</a:t>
            </a:r>
            <a:r>
              <a:rPr lang="en-US" altLang="zh-CN" sz="1200" dirty="0" smtClean="0"/>
              <a:t>/de/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sp>
        <p:nvSpPr>
          <p:cNvPr id="215" name="Rectangle 214"/>
          <p:cNvSpPr/>
          <p:nvPr/>
        </p:nvSpPr>
        <p:spPr>
          <a:xfrm>
            <a:off x="4800600" y="1758554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cid</a:t>
            </a:r>
            <a:r>
              <a:rPr lang="en-US" altLang="zh-CN" sz="1200" dirty="0" err="1" smtClean="0"/>
              <a:t>_get</a:t>
            </a:r>
            <a:r>
              <a:rPr lang="en-US" altLang="zh-CN" sz="1200" dirty="0" smtClean="0"/>
              <a:t>/set</a:t>
            </a:r>
            <a:endParaRPr 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52400" y="175855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324600" y="145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18" name="Straight Arrow Connector 217"/>
          <p:cNvCxnSpPr>
            <a:stCxn id="217" idx="2"/>
            <a:endCxn id="212" idx="0"/>
          </p:cNvCxnSpPr>
          <p:nvPr/>
        </p:nvCxnSpPr>
        <p:spPr>
          <a:xfrm>
            <a:off x="6515100" y="1606154"/>
            <a:ext cx="952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7" idx="2"/>
            <a:endCxn id="214" idx="0"/>
          </p:cNvCxnSpPr>
          <p:nvPr/>
        </p:nvCxnSpPr>
        <p:spPr>
          <a:xfrm>
            <a:off x="6515100" y="1606154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7" idx="2"/>
            <a:endCxn id="213" idx="0"/>
          </p:cNvCxnSpPr>
          <p:nvPr/>
        </p:nvCxnSpPr>
        <p:spPr>
          <a:xfrm flipH="1">
            <a:off x="5829300" y="1606154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7" idx="2"/>
            <a:endCxn id="215" idx="0"/>
          </p:cNvCxnSpPr>
          <p:nvPr/>
        </p:nvCxnSpPr>
        <p:spPr>
          <a:xfrm flipH="1">
            <a:off x="5143500" y="1606154"/>
            <a:ext cx="1371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1" idx="2"/>
            <a:endCxn id="215" idx="0"/>
          </p:cNvCxnSpPr>
          <p:nvPr/>
        </p:nvCxnSpPr>
        <p:spPr>
          <a:xfrm>
            <a:off x="4686300" y="1606154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70" idx="2"/>
            <a:endCxn id="215" idx="0"/>
          </p:cNvCxnSpPr>
          <p:nvPr/>
        </p:nvCxnSpPr>
        <p:spPr>
          <a:xfrm flipH="1">
            <a:off x="5143500" y="1298377"/>
            <a:ext cx="2286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69" idx="2"/>
            <a:endCxn id="213" idx="0"/>
          </p:cNvCxnSpPr>
          <p:nvPr/>
        </p:nvCxnSpPr>
        <p:spPr>
          <a:xfrm flipH="1">
            <a:off x="5829300" y="1298377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5" idx="2"/>
            <a:endCxn id="105" idx="0"/>
          </p:cNvCxnSpPr>
          <p:nvPr/>
        </p:nvCxnSpPr>
        <p:spPr>
          <a:xfrm>
            <a:off x="5143500" y="2063354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08" idx="2"/>
            <a:endCxn id="64" idx="0"/>
          </p:cNvCxnSpPr>
          <p:nvPr/>
        </p:nvCxnSpPr>
        <p:spPr>
          <a:xfrm>
            <a:off x="4419600" y="206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07" idx="2"/>
            <a:endCxn id="63" idx="0"/>
          </p:cNvCxnSpPr>
          <p:nvPr/>
        </p:nvCxnSpPr>
        <p:spPr>
          <a:xfrm>
            <a:off x="8382000" y="206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2" idx="2"/>
            <a:endCxn id="124" idx="0"/>
          </p:cNvCxnSpPr>
          <p:nvPr/>
        </p:nvCxnSpPr>
        <p:spPr>
          <a:xfrm>
            <a:off x="7467600" y="206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14" idx="2"/>
            <a:endCxn id="128" idx="0"/>
          </p:cNvCxnSpPr>
          <p:nvPr/>
        </p:nvCxnSpPr>
        <p:spPr>
          <a:xfrm flipH="1">
            <a:off x="6477000" y="2063354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13" idx="2"/>
            <a:endCxn id="126" idx="0"/>
          </p:cNvCxnSpPr>
          <p:nvPr/>
        </p:nvCxnSpPr>
        <p:spPr>
          <a:xfrm flipH="1">
            <a:off x="5372100" y="2063354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02" idx="2"/>
            <a:endCxn id="30" idx="0"/>
          </p:cNvCxnSpPr>
          <p:nvPr/>
        </p:nvCxnSpPr>
        <p:spPr>
          <a:xfrm flipH="1">
            <a:off x="6438900" y="5416154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6248400" y="6330554"/>
            <a:ext cx="8382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sp>
        <p:nvSpPr>
          <p:cNvPr id="233" name="Rectangle 232"/>
          <p:cNvSpPr/>
          <p:nvPr/>
        </p:nvSpPr>
        <p:spPr>
          <a:xfrm>
            <a:off x="7086600" y="5568554"/>
            <a:ext cx="8382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cxnSp>
        <p:nvCxnSpPr>
          <p:cNvPr id="234" name="Straight Arrow Connector 233"/>
          <p:cNvCxnSpPr>
            <a:stCxn id="233" idx="2"/>
            <a:endCxn id="232" idx="0"/>
          </p:cNvCxnSpPr>
          <p:nvPr/>
        </p:nvCxnSpPr>
        <p:spPr>
          <a:xfrm flipH="1">
            <a:off x="6667500" y="5873354"/>
            <a:ext cx="838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02" idx="2"/>
            <a:endCxn id="233" idx="0"/>
          </p:cNvCxnSpPr>
          <p:nvPr/>
        </p:nvCxnSpPr>
        <p:spPr>
          <a:xfrm>
            <a:off x="6743700" y="5416154"/>
            <a:ext cx="762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ounded Rectangle 235"/>
          <p:cNvSpPr/>
          <p:nvPr/>
        </p:nvSpPr>
        <p:spPr>
          <a:xfrm>
            <a:off x="127000" y="75438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228600" y="7543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MShare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2400" y="7845623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,iflags,AT,nps,cn,pmi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3429000" y="7848600"/>
            <a:ext cx="5410200" cy="304800"/>
            <a:chOff x="3200400" y="152400"/>
            <a:chExt cx="5410200" cy="228600"/>
          </a:xfrm>
        </p:grpSpPr>
        <p:sp>
          <p:nvSpPr>
            <p:cNvPr id="240" name="Rectangle 239"/>
            <p:cNvSpPr/>
            <p:nvPr/>
          </p:nvSpPr>
          <p:spPr>
            <a:xfrm>
              <a:off x="7620000" y="152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3246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7244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PT_foo</a:t>
              </a:r>
              <a:endParaRPr lang="en-US" sz="1200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200400" y="152400"/>
              <a:ext cx="838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sm</a:t>
              </a:r>
              <a:r>
                <a:rPr lang="en-US" sz="1400" dirty="0" err="1" smtClean="0"/>
                <a:t>init</a:t>
              </a:r>
              <a:endParaRPr lang="en-US" sz="14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0386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sm_foo</a:t>
              </a:r>
              <a:endParaRPr lang="en-US" sz="12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7315200" y="7848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47" name="Straight Arrow Connector 246"/>
          <p:cNvCxnSpPr>
            <a:stCxn id="91" idx="2"/>
            <a:endCxn id="242" idx="0"/>
          </p:cNvCxnSpPr>
          <p:nvPr/>
        </p:nvCxnSpPr>
        <p:spPr>
          <a:xfrm flipH="1">
            <a:off x="5448300" y="7397354"/>
            <a:ext cx="14859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91" idx="2"/>
            <a:endCxn id="243" idx="0"/>
          </p:cNvCxnSpPr>
          <p:nvPr/>
        </p:nvCxnSpPr>
        <p:spPr>
          <a:xfrm flipH="1">
            <a:off x="6286500" y="7397354"/>
            <a:ext cx="6477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91" idx="2"/>
            <a:endCxn id="241" idx="0"/>
          </p:cNvCxnSpPr>
          <p:nvPr/>
        </p:nvCxnSpPr>
        <p:spPr>
          <a:xfrm>
            <a:off x="6934200" y="7397354"/>
            <a:ext cx="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91" idx="2"/>
            <a:endCxn id="240" idx="0"/>
          </p:cNvCxnSpPr>
          <p:nvPr/>
        </p:nvCxnSpPr>
        <p:spPr>
          <a:xfrm>
            <a:off x="6934200" y="7397354"/>
            <a:ext cx="14097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07" idx="2"/>
            <a:endCxn id="245" idx="0"/>
          </p:cNvCxnSpPr>
          <p:nvPr/>
        </p:nvCxnSpPr>
        <p:spPr>
          <a:xfrm flipH="1">
            <a:off x="4610100" y="7397354"/>
            <a:ext cx="11811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92" idx="2"/>
            <a:endCxn id="244" idx="0"/>
          </p:cNvCxnSpPr>
          <p:nvPr/>
        </p:nvCxnSpPr>
        <p:spPr>
          <a:xfrm>
            <a:off x="3810000" y="7397354"/>
            <a:ext cx="381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06" idx="2"/>
            <a:endCxn id="255" idx="0"/>
          </p:cNvCxnSpPr>
          <p:nvPr/>
        </p:nvCxnSpPr>
        <p:spPr>
          <a:xfrm>
            <a:off x="4686300" y="7397354"/>
            <a:ext cx="0" cy="1464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91" idx="2"/>
            <a:endCxn id="246" idx="0"/>
          </p:cNvCxnSpPr>
          <p:nvPr/>
        </p:nvCxnSpPr>
        <p:spPr>
          <a:xfrm>
            <a:off x="6934200" y="7397354"/>
            <a:ext cx="6858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4495800" y="75438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56" name="Rectangle 255"/>
          <p:cNvSpPr/>
          <p:nvPr/>
        </p:nvSpPr>
        <p:spPr>
          <a:xfrm>
            <a:off x="4572000" y="3739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57" name="Straight Arrow Connector 256"/>
          <p:cNvCxnSpPr>
            <a:stCxn id="256" idx="2"/>
            <a:endCxn id="50" idx="0"/>
          </p:cNvCxnSpPr>
          <p:nvPr/>
        </p:nvCxnSpPr>
        <p:spPr>
          <a:xfrm flipH="1">
            <a:off x="4381500" y="3892154"/>
            <a:ext cx="381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6" idx="2"/>
            <a:endCxn id="49" idx="0"/>
          </p:cNvCxnSpPr>
          <p:nvPr/>
        </p:nvCxnSpPr>
        <p:spPr>
          <a:xfrm>
            <a:off x="4762500" y="3892154"/>
            <a:ext cx="1676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76200" y="-152400"/>
            <a:ext cx="8915400" cy="762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876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343400" y="5181600"/>
            <a:ext cx="4495800" cy="304800"/>
            <a:chOff x="3593504" y="5867400"/>
            <a:chExt cx="4495800" cy="228600"/>
          </a:xfrm>
        </p:grpSpPr>
        <p:sp>
          <p:nvSpPr>
            <p:cNvPr id="75" name="Rectangle 74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935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82" name="Rectangle 81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49192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2400" y="5181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72200" y="5181600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5334000" y="5181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sp>
        <p:nvSpPr>
          <p:cNvPr id="145" name="Rounded Rectangle 144"/>
          <p:cNvSpPr/>
          <p:nvPr/>
        </p:nvSpPr>
        <p:spPr>
          <a:xfrm>
            <a:off x="152400" y="41118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3276600" y="4416623"/>
            <a:ext cx="5562600" cy="304800"/>
            <a:chOff x="2526704" y="5867400"/>
            <a:chExt cx="5562600" cy="228600"/>
          </a:xfrm>
        </p:grpSpPr>
        <p:sp>
          <p:nvSpPr>
            <p:cNvPr id="147" name="Rectangle 146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5267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28600" y="41542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PIPCIntro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2400" y="4416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191000" y="4416623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set_chan</a:t>
            </a:r>
            <a:endParaRPr lang="en-US" sz="1400" dirty="0"/>
          </a:p>
        </p:txBody>
      </p:sp>
      <p:cxnSp>
        <p:nvCxnSpPr>
          <p:cNvPr id="153" name="Straight Arrow Connector 152"/>
          <p:cNvCxnSpPr>
            <a:stCxn id="147" idx="2"/>
            <a:endCxn id="75" idx="0"/>
          </p:cNvCxnSpPr>
          <p:nvPr/>
        </p:nvCxnSpPr>
        <p:spPr>
          <a:xfrm>
            <a:off x="8382000" y="4721423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4648200" y="4882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57" name="Straight Arrow Connector 156"/>
          <p:cNvCxnSpPr>
            <a:stCxn id="152" idx="2"/>
            <a:endCxn id="156" idx="0"/>
          </p:cNvCxnSpPr>
          <p:nvPr/>
        </p:nvCxnSpPr>
        <p:spPr>
          <a:xfrm>
            <a:off x="4762500" y="4721423"/>
            <a:ext cx="76200" cy="16133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8" idx="2"/>
            <a:endCxn id="76" idx="0"/>
          </p:cNvCxnSpPr>
          <p:nvPr/>
        </p:nvCxnSpPr>
        <p:spPr>
          <a:xfrm>
            <a:off x="3733800" y="4721423"/>
            <a:ext cx="11049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52400" y="33498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3657600" y="3654623"/>
            <a:ext cx="5181600" cy="304800"/>
            <a:chOff x="4050704" y="5867400"/>
            <a:chExt cx="5181600" cy="228600"/>
          </a:xfrm>
        </p:grpSpPr>
        <p:sp>
          <p:nvSpPr>
            <p:cNvPr id="161" name="Rectangle 160"/>
            <p:cNvSpPr/>
            <p:nvPr/>
          </p:nvSpPr>
          <p:spPr>
            <a:xfrm>
              <a:off x="8317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0507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28600" y="33922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PIPC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52400" y="3654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419600" y="3654623"/>
            <a:ext cx="914400" cy="301823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cxnSp>
        <p:nvCxnSpPr>
          <p:cNvPr id="166" name="Straight Arrow Connector 165"/>
          <p:cNvCxnSpPr>
            <a:stCxn id="161" idx="2"/>
            <a:endCxn id="147" idx="0"/>
          </p:cNvCxnSpPr>
          <p:nvPr/>
        </p:nvCxnSpPr>
        <p:spPr>
          <a:xfrm>
            <a:off x="8382000" y="395942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962400" y="4114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69" name="Straight Arrow Connector 168"/>
          <p:cNvCxnSpPr>
            <a:stCxn id="168" idx="2"/>
            <a:endCxn id="148" idx="0"/>
          </p:cNvCxnSpPr>
          <p:nvPr/>
        </p:nvCxnSpPr>
        <p:spPr>
          <a:xfrm flipH="1">
            <a:off x="3733800" y="4267200"/>
            <a:ext cx="4191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8" idx="2"/>
            <a:endCxn id="152" idx="0"/>
          </p:cNvCxnSpPr>
          <p:nvPr/>
        </p:nvCxnSpPr>
        <p:spPr>
          <a:xfrm>
            <a:off x="4152900" y="4267200"/>
            <a:ext cx="6096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876800" y="4114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72" name="Straight Arrow Connector 171"/>
          <p:cNvCxnSpPr>
            <a:stCxn id="171" idx="2"/>
            <a:endCxn id="152" idx="0"/>
          </p:cNvCxnSpPr>
          <p:nvPr/>
        </p:nvCxnSpPr>
        <p:spPr>
          <a:xfrm flipH="1">
            <a:off x="4762500" y="4267200"/>
            <a:ext cx="3048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5" idx="2"/>
            <a:endCxn id="171" idx="0"/>
          </p:cNvCxnSpPr>
          <p:nvPr/>
        </p:nvCxnSpPr>
        <p:spPr>
          <a:xfrm>
            <a:off x="4876800" y="3956446"/>
            <a:ext cx="190500" cy="158354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2" idx="2"/>
            <a:endCxn id="168" idx="0"/>
          </p:cNvCxnSpPr>
          <p:nvPr/>
        </p:nvCxnSpPr>
        <p:spPr>
          <a:xfrm>
            <a:off x="4038600" y="3959423"/>
            <a:ext cx="1143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152400" y="2590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4114800" y="2895600"/>
            <a:ext cx="4724400" cy="304800"/>
            <a:chOff x="3364904" y="5867400"/>
            <a:chExt cx="4724400" cy="228600"/>
          </a:xfrm>
        </p:grpSpPr>
        <p:sp>
          <p:nvSpPr>
            <p:cNvPr id="178" name="Rectangle 177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3649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228600" y="26332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PUCtx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52400" y="28956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chanp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uctxp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943600" y="28956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send/</a:t>
            </a:r>
            <a:r>
              <a:rPr lang="en-US" sz="1200" dirty="0" err="1"/>
              <a:t>recv</a:t>
            </a:r>
            <a:r>
              <a:rPr lang="en-US" sz="1200" dirty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876800" y="2895600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get/set/save/</a:t>
            </a:r>
            <a:r>
              <a:rPr lang="en-US" sz="1200" dirty="0" err="1" smtClean="0"/>
              <a:t>restore_uctx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876800" y="3352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85" name="Straight Arrow Connector 184"/>
          <p:cNvCxnSpPr>
            <a:stCxn id="183" idx="2"/>
            <a:endCxn id="184" idx="0"/>
          </p:cNvCxnSpPr>
          <p:nvPr/>
        </p:nvCxnSpPr>
        <p:spPr>
          <a:xfrm flipH="1">
            <a:off x="5067300" y="3200400"/>
            <a:ext cx="342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8" idx="2"/>
            <a:endCxn id="161" idx="0"/>
          </p:cNvCxnSpPr>
          <p:nvPr/>
        </p:nvCxnSpPr>
        <p:spPr>
          <a:xfrm>
            <a:off x="8382000" y="3200400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82" idx="2"/>
            <a:endCxn id="165" idx="0"/>
          </p:cNvCxnSpPr>
          <p:nvPr/>
        </p:nvCxnSpPr>
        <p:spPr>
          <a:xfrm flipH="1">
            <a:off x="4876800" y="3200400"/>
            <a:ext cx="15240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9" idx="2"/>
            <a:endCxn id="162" idx="0"/>
          </p:cNvCxnSpPr>
          <p:nvPr/>
        </p:nvCxnSpPr>
        <p:spPr>
          <a:xfrm flipH="1">
            <a:off x="4038600" y="3200400"/>
            <a:ext cx="4572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152400" y="182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0" name="Group 189"/>
          <p:cNvGrpSpPr/>
          <p:nvPr/>
        </p:nvGrpSpPr>
        <p:grpSpPr>
          <a:xfrm>
            <a:off x="3048000" y="2133600"/>
            <a:ext cx="5791200" cy="304800"/>
            <a:chOff x="2298104" y="5867400"/>
            <a:chExt cx="5791200" cy="228600"/>
          </a:xfrm>
        </p:grpSpPr>
        <p:sp>
          <p:nvSpPr>
            <p:cNvPr id="191" name="Rectangle 190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228600" y="18712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52400" y="2133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953000" y="21336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3810000" y="21336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197" name="Rectangle 196"/>
          <p:cNvSpPr/>
          <p:nvPr/>
        </p:nvSpPr>
        <p:spPr>
          <a:xfrm>
            <a:off x="5867400" y="2133600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cxnSp>
        <p:nvCxnSpPr>
          <p:cNvPr id="198" name="Straight Arrow Connector 197"/>
          <p:cNvCxnSpPr>
            <a:stCxn id="195" idx="2"/>
            <a:endCxn id="182" idx="0"/>
          </p:cNvCxnSpPr>
          <p:nvPr/>
        </p:nvCxnSpPr>
        <p:spPr>
          <a:xfrm>
            <a:off x="5410200" y="24384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2"/>
            <a:endCxn id="183" idx="0"/>
          </p:cNvCxnSpPr>
          <p:nvPr/>
        </p:nvCxnSpPr>
        <p:spPr>
          <a:xfrm>
            <a:off x="4381500" y="2438400"/>
            <a:ext cx="1028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2" idx="2"/>
            <a:endCxn id="179" idx="0"/>
          </p:cNvCxnSpPr>
          <p:nvPr/>
        </p:nvCxnSpPr>
        <p:spPr>
          <a:xfrm>
            <a:off x="3429000" y="2438400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7162800" y="2590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02" name="Straight Arrow Connector 201"/>
          <p:cNvCxnSpPr>
            <a:stCxn id="191" idx="2"/>
            <a:endCxn id="178" idx="0"/>
          </p:cNvCxnSpPr>
          <p:nvPr/>
        </p:nvCxnSpPr>
        <p:spPr>
          <a:xfrm>
            <a:off x="8267700" y="24384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7" idx="2"/>
            <a:endCxn id="201" idx="0"/>
          </p:cNvCxnSpPr>
          <p:nvPr/>
        </p:nvCxnSpPr>
        <p:spPr>
          <a:xfrm>
            <a:off x="6781800" y="2438400"/>
            <a:ext cx="571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1" idx="2"/>
            <a:endCxn id="113" idx="0"/>
          </p:cNvCxnSpPr>
          <p:nvPr/>
        </p:nvCxnSpPr>
        <p:spPr>
          <a:xfrm>
            <a:off x="7353300" y="27432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172200" y="4413646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334000" y="4413646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154" name="Straight Arrow Connector 153"/>
          <p:cNvCxnSpPr>
            <a:stCxn id="90" idx="2"/>
            <a:endCxn id="136" idx="0"/>
          </p:cNvCxnSpPr>
          <p:nvPr/>
        </p:nvCxnSpPr>
        <p:spPr>
          <a:xfrm>
            <a:off x="7048500" y="4718446"/>
            <a:ext cx="0" cy="463154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1" idx="2"/>
            <a:endCxn id="140" idx="0"/>
          </p:cNvCxnSpPr>
          <p:nvPr/>
        </p:nvCxnSpPr>
        <p:spPr>
          <a:xfrm>
            <a:off x="5753100" y="4718446"/>
            <a:ext cx="0" cy="463154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172200" y="3651646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5334000" y="3651646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102" name="Straight Arrow Connector 101"/>
          <p:cNvCxnSpPr>
            <a:stCxn id="93" idx="2"/>
            <a:endCxn id="91" idx="0"/>
          </p:cNvCxnSpPr>
          <p:nvPr/>
        </p:nvCxnSpPr>
        <p:spPr>
          <a:xfrm>
            <a:off x="5753100" y="3956446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71" idx="2"/>
            <a:endCxn id="91" idx="0"/>
          </p:cNvCxnSpPr>
          <p:nvPr/>
        </p:nvCxnSpPr>
        <p:spPr>
          <a:xfrm>
            <a:off x="5067300" y="4267200"/>
            <a:ext cx="685800" cy="14644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2" idx="2"/>
            <a:endCxn id="90" idx="0"/>
          </p:cNvCxnSpPr>
          <p:nvPr/>
        </p:nvCxnSpPr>
        <p:spPr>
          <a:xfrm>
            <a:off x="7048500" y="3956446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858000" y="2895600"/>
            <a:ext cx="10668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thread.</a:t>
            </a:r>
            <a:r>
              <a:rPr lang="en-US" altLang="zh-CN" sz="1400" dirty="0" err="1" smtClean="0"/>
              <a:t>prim</a:t>
            </a:r>
            <a:endParaRPr lang="en-US" sz="1400" dirty="0"/>
          </a:p>
        </p:txBody>
      </p:sp>
      <p:cxnSp>
        <p:nvCxnSpPr>
          <p:cNvPr id="117" name="Straight Arrow Connector 116"/>
          <p:cNvCxnSpPr>
            <a:stCxn id="113" idx="2"/>
            <a:endCxn id="92" idx="0"/>
          </p:cNvCxnSpPr>
          <p:nvPr/>
        </p:nvCxnSpPr>
        <p:spPr>
          <a:xfrm flipH="1">
            <a:off x="7048500" y="3200400"/>
            <a:ext cx="3429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93" idx="0"/>
          </p:cNvCxnSpPr>
          <p:nvPr/>
        </p:nvCxnSpPr>
        <p:spPr>
          <a:xfrm flipH="1">
            <a:off x="5753100" y="3200400"/>
            <a:ext cx="16383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1" idx="2"/>
            <a:endCxn id="113" idx="0"/>
          </p:cNvCxnSpPr>
          <p:nvPr/>
        </p:nvCxnSpPr>
        <p:spPr>
          <a:xfrm flipH="1">
            <a:off x="7391400" y="2438400"/>
            <a:ext cx="876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200" y="1752600"/>
            <a:ext cx="8915400" cy="3048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26790</TotalTime>
  <Words>789</Words>
  <Application>Microsoft Macintosh PowerPoint</Application>
  <PresentationFormat>On-screen Show (4:3)</PresentationFormat>
  <Paragraphs>243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Ronghui Gu</cp:lastModifiedBy>
  <cp:revision>470</cp:revision>
  <dcterms:created xsi:type="dcterms:W3CDTF">2006-08-16T00:00:00Z</dcterms:created>
  <dcterms:modified xsi:type="dcterms:W3CDTF">2016-09-26T09:19:55Z</dcterms:modified>
</cp:coreProperties>
</file>