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8" autoAdjust="0"/>
    <p:restoredTop sz="94660"/>
  </p:normalViewPr>
  <p:slideViewPr>
    <p:cSldViewPr>
      <p:cViewPr>
        <p:scale>
          <a:sx n="80" d="100"/>
          <a:sy n="80" d="100"/>
        </p:scale>
        <p:origin x="-248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9/26/16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457200" y="64799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Rounded Rectangle 734"/>
          <p:cNvSpPr/>
          <p:nvPr/>
        </p:nvSpPr>
        <p:spPr>
          <a:xfrm>
            <a:off x="457200" y="114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1905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2667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342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419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495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254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3400" y="4953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VNPTInit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4191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VSVMSwitch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34714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VVMCBIntro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2667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VVMCBInit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1905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VSVMIntro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533400" y="1143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VVMCBOp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457200" y="5715000"/>
            <a:ext cx="8763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558800" y="5715000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VNPTIntro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82600" y="60168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57200" y="4495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457200" y="37308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vmcb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457200" y="38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TextBox 303"/>
          <p:cNvSpPr txBox="1"/>
          <p:nvPr/>
        </p:nvSpPr>
        <p:spPr>
          <a:xfrm>
            <a:off x="533400" y="423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VSVM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3429000" y="6019800"/>
            <a:ext cx="3581400" cy="304800"/>
            <a:chOff x="3517304" y="5867400"/>
            <a:chExt cx="3581400" cy="228600"/>
          </a:xfrm>
        </p:grpSpPr>
        <p:sp>
          <p:nvSpPr>
            <p:cNvPr id="348" name="Rectangle 347"/>
            <p:cNvSpPr/>
            <p:nvPr/>
          </p:nvSpPr>
          <p:spPr>
            <a:xfrm>
              <a:off x="61081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517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354" name="Rectangle 353"/>
          <p:cNvSpPr/>
          <p:nvPr/>
        </p:nvSpPr>
        <p:spPr>
          <a:xfrm>
            <a:off x="5105400" y="6019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_NPTE</a:t>
            </a:r>
            <a:endParaRPr lang="en-US" sz="1400" dirty="0"/>
          </a:p>
        </p:txBody>
      </p:sp>
      <p:sp>
        <p:nvSpPr>
          <p:cNvPr id="355" name="Rectangle 354"/>
          <p:cNvSpPr/>
          <p:nvPr/>
        </p:nvSpPr>
        <p:spPr>
          <a:xfrm>
            <a:off x="4191000" y="6019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_NPDE</a:t>
            </a:r>
            <a:endParaRPr lang="en-US" sz="1400" dirty="0"/>
          </a:p>
        </p:txBody>
      </p:sp>
      <p:grpSp>
        <p:nvGrpSpPr>
          <p:cNvPr id="365" name="Group 364"/>
          <p:cNvGrpSpPr/>
          <p:nvPr/>
        </p:nvGrpSpPr>
        <p:grpSpPr>
          <a:xfrm>
            <a:off x="4953000" y="4495800"/>
            <a:ext cx="4191000" cy="304800"/>
            <a:chOff x="3898304" y="5867400"/>
            <a:chExt cx="4191000" cy="228600"/>
          </a:xfrm>
        </p:grpSpPr>
        <p:sp>
          <p:nvSpPr>
            <p:cNvPr id="366" name="Rectangle 365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898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nptinit</a:t>
              </a:r>
              <a:endParaRPr lang="en-US" sz="1400" dirty="0"/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6400800" y="5257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cxnSp>
        <p:nvCxnSpPr>
          <p:cNvPr id="372" name="Straight Arrow Connector 371"/>
          <p:cNvCxnSpPr>
            <a:stCxn id="370" idx="2"/>
            <a:endCxn id="374" idx="0"/>
          </p:cNvCxnSpPr>
          <p:nvPr/>
        </p:nvCxnSpPr>
        <p:spPr>
          <a:xfrm flipH="1">
            <a:off x="6134100" y="5562600"/>
            <a:ext cx="723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5943600" y="571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75" name="Straight Arrow Connector 374"/>
          <p:cNvCxnSpPr>
            <a:stCxn id="374" idx="2"/>
            <a:endCxn id="354" idx="0"/>
          </p:cNvCxnSpPr>
          <p:nvPr/>
        </p:nvCxnSpPr>
        <p:spPr>
          <a:xfrm flipH="1">
            <a:off x="5562600" y="5867400"/>
            <a:ext cx="571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4419600" y="571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78" name="Straight Arrow Connector 377"/>
          <p:cNvCxnSpPr>
            <a:stCxn id="376" idx="2"/>
            <a:endCxn id="354" idx="0"/>
          </p:cNvCxnSpPr>
          <p:nvPr/>
        </p:nvCxnSpPr>
        <p:spPr>
          <a:xfrm>
            <a:off x="4610100" y="5867400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76" idx="2"/>
            <a:endCxn id="355" idx="0"/>
          </p:cNvCxnSpPr>
          <p:nvPr/>
        </p:nvCxnSpPr>
        <p:spPr>
          <a:xfrm>
            <a:off x="4610100" y="58674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76" idx="2"/>
            <a:endCxn id="349" idx="0"/>
          </p:cNvCxnSpPr>
          <p:nvPr/>
        </p:nvCxnSpPr>
        <p:spPr>
          <a:xfrm flipH="1">
            <a:off x="3810000" y="5867400"/>
            <a:ext cx="800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4267200" y="5257800"/>
            <a:ext cx="4876800" cy="304800"/>
            <a:chOff x="4355504" y="5867400"/>
            <a:chExt cx="4876800" cy="228600"/>
          </a:xfrm>
        </p:grpSpPr>
        <p:sp>
          <p:nvSpPr>
            <p:cNvPr id="389" name="Rectangle 388"/>
            <p:cNvSpPr/>
            <p:nvPr/>
          </p:nvSpPr>
          <p:spPr>
            <a:xfrm>
              <a:off x="8241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3555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nptinit</a:t>
              </a:r>
              <a:endParaRPr lang="en-US" sz="1400" dirty="0"/>
            </a:p>
          </p:txBody>
        </p:sp>
      </p:grpSp>
      <p:sp>
        <p:nvSpPr>
          <p:cNvPr id="391" name="Rectangle 390"/>
          <p:cNvSpPr/>
          <p:nvPr/>
        </p:nvSpPr>
        <p:spPr>
          <a:xfrm>
            <a:off x="7239000" y="4495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392" name="Rectangle 391"/>
          <p:cNvSpPr/>
          <p:nvPr/>
        </p:nvSpPr>
        <p:spPr>
          <a:xfrm>
            <a:off x="5715000" y="44958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restore</a:t>
            </a:r>
            <a:r>
              <a:rPr lang="en-US" altLang="zh-CN" sz="1400" dirty="0" smtClean="0"/>
              <a:t>/</a:t>
            </a:r>
            <a:r>
              <a:rPr lang="en-US" sz="1400" dirty="0" err="1" smtClean="0"/>
              <a:t>save</a:t>
            </a:r>
            <a:r>
              <a:rPr lang="en-US" altLang="zh-CN" sz="1400" dirty="0" err="1" smtClean="0"/>
              <a:t>_hctx</a:t>
            </a:r>
            <a:endParaRPr lang="en-US" sz="1400" dirty="0"/>
          </a:p>
        </p:txBody>
      </p:sp>
      <p:cxnSp>
        <p:nvCxnSpPr>
          <p:cNvPr id="383" name="Straight Arrow Connector 382"/>
          <p:cNvCxnSpPr>
            <a:stCxn id="389" idx="2"/>
            <a:endCxn id="348" idx="0"/>
          </p:cNvCxnSpPr>
          <p:nvPr/>
        </p:nvCxnSpPr>
        <p:spPr>
          <a:xfrm flipH="1">
            <a:off x="6515100" y="5562600"/>
            <a:ext cx="2133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90" idx="2"/>
            <a:endCxn id="376" idx="0"/>
          </p:cNvCxnSpPr>
          <p:nvPr/>
        </p:nvCxnSpPr>
        <p:spPr>
          <a:xfrm flipH="1">
            <a:off x="4610100" y="5562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392" idx="2"/>
            <a:endCxn id="395" idx="0"/>
          </p:cNvCxnSpPr>
          <p:nvPr/>
        </p:nvCxnSpPr>
        <p:spPr>
          <a:xfrm>
            <a:off x="6477000" y="4800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324600" y="495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17" name="Straight Arrow Connector 416"/>
          <p:cNvCxnSpPr>
            <a:stCxn id="366" idx="2"/>
            <a:endCxn id="389" idx="0"/>
          </p:cNvCxnSpPr>
          <p:nvPr/>
        </p:nvCxnSpPr>
        <p:spPr>
          <a:xfrm>
            <a:off x="86487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391" idx="2"/>
            <a:endCxn id="370" idx="0"/>
          </p:cNvCxnSpPr>
          <p:nvPr/>
        </p:nvCxnSpPr>
        <p:spPr>
          <a:xfrm flipH="1">
            <a:off x="6858000" y="4800600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67" idx="2"/>
            <a:endCxn id="390" idx="0"/>
          </p:cNvCxnSpPr>
          <p:nvPr/>
        </p:nvCxnSpPr>
        <p:spPr>
          <a:xfrm flipH="1">
            <a:off x="4648200" y="48006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4191000" y="3733800"/>
            <a:ext cx="4953000" cy="304800"/>
            <a:chOff x="3136304" y="5867400"/>
            <a:chExt cx="4953000" cy="228600"/>
          </a:xfrm>
        </p:grpSpPr>
        <p:sp>
          <p:nvSpPr>
            <p:cNvPr id="429" name="Rectangle 428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nptinit</a:t>
              </a:r>
              <a:endParaRPr lang="en-US" sz="1400" dirty="0"/>
            </a:p>
          </p:txBody>
        </p:sp>
      </p:grpSp>
      <p:sp>
        <p:nvSpPr>
          <p:cNvPr id="431" name="Rectangle 430"/>
          <p:cNvSpPr/>
          <p:nvPr/>
        </p:nvSpPr>
        <p:spPr>
          <a:xfrm>
            <a:off x="7239000" y="3733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32" name="Rectangle 431"/>
          <p:cNvSpPr/>
          <p:nvPr/>
        </p:nvSpPr>
        <p:spPr>
          <a:xfrm>
            <a:off x="6324600" y="3733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 smtClean="0"/>
              <a:t>save</a:t>
            </a:r>
            <a:r>
              <a:rPr lang="en-US" altLang="zh-CN" sz="1200" dirty="0" err="1" smtClean="0"/>
              <a:t>_hctx</a:t>
            </a:r>
            <a:endParaRPr lang="en-US" sz="1200" dirty="0"/>
          </a:p>
        </p:txBody>
      </p:sp>
      <p:sp>
        <p:nvSpPr>
          <p:cNvPr id="433" name="Rectangle 432"/>
          <p:cNvSpPr/>
          <p:nvPr/>
        </p:nvSpPr>
        <p:spPr>
          <a:xfrm>
            <a:off x="4876800" y="3733800"/>
            <a:ext cx="1447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vmcb</a:t>
            </a:r>
            <a:r>
              <a:rPr lang="en-US" altLang="zh-CN" sz="1400" dirty="0" err="1" smtClean="0"/>
              <a:t>_read</a:t>
            </a:r>
            <a:r>
              <a:rPr lang="en-US" altLang="zh-CN" sz="1400" dirty="0" smtClean="0"/>
              <a:t>/write</a:t>
            </a:r>
            <a:endParaRPr lang="en-US" sz="1400" dirty="0"/>
          </a:p>
        </p:txBody>
      </p:sp>
      <p:cxnSp>
        <p:nvCxnSpPr>
          <p:cNvPr id="434" name="Straight Arrow Connector 433"/>
          <p:cNvCxnSpPr>
            <a:stCxn id="429" idx="2"/>
            <a:endCxn id="366" idx="0"/>
          </p:cNvCxnSpPr>
          <p:nvPr/>
        </p:nvCxnSpPr>
        <p:spPr>
          <a:xfrm>
            <a:off x="86487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stCxn id="432" idx="2"/>
            <a:endCxn id="392" idx="0"/>
          </p:cNvCxnSpPr>
          <p:nvPr/>
        </p:nvCxnSpPr>
        <p:spPr>
          <a:xfrm flipH="1">
            <a:off x="6477000" y="40386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stCxn id="431" idx="2"/>
            <a:endCxn id="391" idx="0"/>
          </p:cNvCxnSpPr>
          <p:nvPr/>
        </p:nvCxnSpPr>
        <p:spPr>
          <a:xfrm>
            <a:off x="76962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4495800" y="4191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41" name="Straight Arrow Connector 440"/>
          <p:cNvCxnSpPr>
            <a:stCxn id="433" idx="2"/>
            <a:endCxn id="438" idx="0"/>
          </p:cNvCxnSpPr>
          <p:nvPr/>
        </p:nvCxnSpPr>
        <p:spPr>
          <a:xfrm flipH="1">
            <a:off x="4686300" y="4038600"/>
            <a:ext cx="9144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0" idx="2"/>
            <a:endCxn id="367" idx="0"/>
          </p:cNvCxnSpPr>
          <p:nvPr/>
        </p:nvCxnSpPr>
        <p:spPr>
          <a:xfrm>
            <a:off x="4533900" y="4038600"/>
            <a:ext cx="800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457200" y="29688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vmcb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4495800" y="2971800"/>
            <a:ext cx="4648200" cy="304800"/>
            <a:chOff x="3441104" y="5867400"/>
            <a:chExt cx="4648200" cy="228600"/>
          </a:xfrm>
        </p:grpSpPr>
        <p:sp>
          <p:nvSpPr>
            <p:cNvPr id="447" name="Rectangle 446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441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449" name="Rectangle 448"/>
          <p:cNvSpPr/>
          <p:nvPr/>
        </p:nvSpPr>
        <p:spPr>
          <a:xfrm>
            <a:off x="7162800" y="29718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51" name="Rectangle 450"/>
          <p:cNvSpPr/>
          <p:nvPr/>
        </p:nvSpPr>
        <p:spPr>
          <a:xfrm>
            <a:off x="6248400" y="2971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/>
              <a:t>save</a:t>
            </a:r>
            <a:r>
              <a:rPr lang="en-US" altLang="zh-CN" sz="1200" dirty="0" err="1"/>
              <a:t>_hctx</a:t>
            </a:r>
            <a:endParaRPr lang="en-US" sz="1200" dirty="0"/>
          </a:p>
        </p:txBody>
      </p:sp>
      <p:sp>
        <p:nvSpPr>
          <p:cNvPr id="452" name="Rectangle 451"/>
          <p:cNvSpPr/>
          <p:nvPr/>
        </p:nvSpPr>
        <p:spPr>
          <a:xfrm>
            <a:off x="5334000" y="2971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vmcb</a:t>
            </a:r>
            <a:r>
              <a:rPr lang="en-US" altLang="zh-CN" sz="1200" dirty="0" err="1" smtClean="0"/>
              <a:t>_read</a:t>
            </a:r>
            <a:r>
              <a:rPr lang="en-US" altLang="zh-CN" sz="1200" dirty="0" smtClean="0"/>
              <a:t>/write</a:t>
            </a:r>
            <a:endParaRPr lang="en-US" sz="1200" dirty="0"/>
          </a:p>
        </p:txBody>
      </p:sp>
      <p:cxnSp>
        <p:nvCxnSpPr>
          <p:cNvPr id="459" name="Straight Arrow Connector 458"/>
          <p:cNvCxnSpPr>
            <a:stCxn id="447" idx="2"/>
            <a:endCxn id="429" idx="0"/>
          </p:cNvCxnSpPr>
          <p:nvPr/>
        </p:nvCxnSpPr>
        <p:spPr>
          <a:xfrm>
            <a:off x="8648700" y="3276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451" idx="2"/>
            <a:endCxn id="432" idx="0"/>
          </p:cNvCxnSpPr>
          <p:nvPr/>
        </p:nvCxnSpPr>
        <p:spPr>
          <a:xfrm>
            <a:off x="6705600" y="3276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49" idx="2"/>
            <a:endCxn id="431" idx="0"/>
          </p:cNvCxnSpPr>
          <p:nvPr/>
        </p:nvCxnSpPr>
        <p:spPr>
          <a:xfrm>
            <a:off x="7658100" y="32766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>
            <a:stCxn id="452" idx="2"/>
            <a:endCxn id="433" idx="0"/>
          </p:cNvCxnSpPr>
          <p:nvPr/>
        </p:nvCxnSpPr>
        <p:spPr>
          <a:xfrm flipH="1">
            <a:off x="5600700" y="32766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angle 462"/>
          <p:cNvSpPr/>
          <p:nvPr/>
        </p:nvSpPr>
        <p:spPr>
          <a:xfrm>
            <a:off x="4800600" y="3429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65" name="Straight Arrow Connector 464"/>
          <p:cNvCxnSpPr>
            <a:stCxn id="463" idx="2"/>
            <a:endCxn id="430" idx="0"/>
          </p:cNvCxnSpPr>
          <p:nvPr/>
        </p:nvCxnSpPr>
        <p:spPr>
          <a:xfrm flipH="1">
            <a:off x="4533900" y="35814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3" idx="2"/>
            <a:endCxn id="433" idx="0"/>
          </p:cNvCxnSpPr>
          <p:nvPr/>
        </p:nvCxnSpPr>
        <p:spPr>
          <a:xfrm>
            <a:off x="4991100" y="35814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448" idx="2"/>
            <a:endCxn id="463" idx="0"/>
          </p:cNvCxnSpPr>
          <p:nvPr/>
        </p:nvCxnSpPr>
        <p:spPr>
          <a:xfrm>
            <a:off x="4914900" y="3276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457200" y="22098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4495800" y="2212777"/>
            <a:ext cx="4648200" cy="304800"/>
            <a:chOff x="3441104" y="5867400"/>
            <a:chExt cx="4648200" cy="228600"/>
          </a:xfrm>
        </p:grpSpPr>
        <p:sp>
          <p:nvSpPr>
            <p:cNvPr id="473" name="Rectangle 472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441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477" name="Rectangle 476"/>
          <p:cNvSpPr/>
          <p:nvPr/>
        </p:nvSpPr>
        <p:spPr>
          <a:xfrm>
            <a:off x="7162800" y="2212777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78" name="Rectangle 477"/>
          <p:cNvSpPr/>
          <p:nvPr/>
        </p:nvSpPr>
        <p:spPr>
          <a:xfrm>
            <a:off x="6248400" y="2212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/>
              <a:t>save</a:t>
            </a:r>
            <a:r>
              <a:rPr lang="en-US" altLang="zh-CN" sz="1200" dirty="0" err="1"/>
              <a:t>_hctx</a:t>
            </a:r>
            <a:endParaRPr lang="en-US" sz="1200" dirty="0"/>
          </a:p>
        </p:txBody>
      </p:sp>
      <p:sp>
        <p:nvSpPr>
          <p:cNvPr id="479" name="Rectangle 478"/>
          <p:cNvSpPr/>
          <p:nvPr/>
        </p:nvSpPr>
        <p:spPr>
          <a:xfrm>
            <a:off x="5334000" y="2212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vmst</a:t>
            </a:r>
            <a:r>
              <a:rPr lang="en-US" altLang="zh-CN" sz="1200" dirty="0" err="1" smtClean="0"/>
              <a:t>_read</a:t>
            </a:r>
            <a:r>
              <a:rPr lang="en-US" altLang="zh-CN" sz="1200" dirty="0" smtClean="0"/>
              <a:t>/write</a:t>
            </a:r>
            <a:endParaRPr lang="en-US" sz="1200" dirty="0"/>
          </a:p>
        </p:txBody>
      </p:sp>
      <p:cxnSp>
        <p:nvCxnSpPr>
          <p:cNvPr id="481" name="Straight Arrow Connector 480"/>
          <p:cNvCxnSpPr>
            <a:stCxn id="473" idx="2"/>
            <a:endCxn id="447" idx="0"/>
          </p:cNvCxnSpPr>
          <p:nvPr/>
        </p:nvCxnSpPr>
        <p:spPr>
          <a:xfrm>
            <a:off x="86487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478" idx="2"/>
            <a:endCxn id="451" idx="0"/>
          </p:cNvCxnSpPr>
          <p:nvPr/>
        </p:nvCxnSpPr>
        <p:spPr>
          <a:xfrm>
            <a:off x="67056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477" idx="2"/>
            <a:endCxn id="449" idx="0"/>
          </p:cNvCxnSpPr>
          <p:nvPr/>
        </p:nvCxnSpPr>
        <p:spPr>
          <a:xfrm>
            <a:off x="76581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479" idx="2"/>
            <a:endCxn id="489" idx="0"/>
          </p:cNvCxnSpPr>
          <p:nvPr/>
        </p:nvCxnSpPr>
        <p:spPr>
          <a:xfrm>
            <a:off x="5791200" y="2517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stCxn id="476" idx="2"/>
            <a:endCxn id="448" idx="0"/>
          </p:cNvCxnSpPr>
          <p:nvPr/>
        </p:nvCxnSpPr>
        <p:spPr>
          <a:xfrm>
            <a:off x="49149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5638800" y="266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94" name="Straight Arrow Connector 493"/>
          <p:cNvCxnSpPr>
            <a:stCxn id="489" idx="2"/>
            <a:endCxn id="452" idx="0"/>
          </p:cNvCxnSpPr>
          <p:nvPr/>
        </p:nvCxnSpPr>
        <p:spPr>
          <a:xfrm flipH="1">
            <a:off x="5791200" y="28194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457200" y="14448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8" name="Group 497"/>
          <p:cNvGrpSpPr/>
          <p:nvPr/>
        </p:nvGrpSpPr>
        <p:grpSpPr>
          <a:xfrm>
            <a:off x="4191000" y="1450777"/>
            <a:ext cx="4953000" cy="304800"/>
            <a:chOff x="3136304" y="5867400"/>
            <a:chExt cx="4953000" cy="228600"/>
          </a:xfrm>
        </p:grpSpPr>
        <p:sp>
          <p:nvSpPr>
            <p:cNvPr id="499" name="Rectangle 498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1363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505" name="Rectangle 504"/>
          <p:cNvSpPr/>
          <p:nvPr/>
        </p:nvSpPr>
        <p:spPr>
          <a:xfrm>
            <a:off x="7315200" y="1450777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509" name="Rectangle 508"/>
          <p:cNvSpPr/>
          <p:nvPr/>
        </p:nvSpPr>
        <p:spPr>
          <a:xfrm>
            <a:off x="6400800" y="1450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/>
              <a:t>save</a:t>
            </a:r>
            <a:r>
              <a:rPr lang="en-US" altLang="zh-CN" sz="1200" dirty="0" err="1"/>
              <a:t>_hctx</a:t>
            </a:r>
            <a:endParaRPr lang="en-US" sz="1200" dirty="0"/>
          </a:p>
        </p:txBody>
      </p:sp>
      <p:sp>
        <p:nvSpPr>
          <p:cNvPr id="510" name="Rectangle 509"/>
          <p:cNvSpPr/>
          <p:nvPr/>
        </p:nvSpPr>
        <p:spPr>
          <a:xfrm>
            <a:off x="5029200" y="1450777"/>
            <a:ext cx="1371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vmcb</a:t>
            </a:r>
            <a:r>
              <a:rPr lang="en-US" altLang="zh-CN" sz="1200" dirty="0" err="1" smtClean="0"/>
              <a:t>_check</a:t>
            </a:r>
            <a:r>
              <a:rPr lang="en-US" altLang="zh-CN" sz="1200" dirty="0" smtClean="0"/>
              <a:t>/clear/inject/set/get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(13)</a:t>
            </a:r>
            <a:endParaRPr lang="en-US" sz="1200" dirty="0"/>
          </a:p>
        </p:txBody>
      </p:sp>
      <p:cxnSp>
        <p:nvCxnSpPr>
          <p:cNvPr id="511" name="Straight Arrow Connector 510"/>
          <p:cNvCxnSpPr>
            <a:stCxn id="510" idx="2"/>
            <a:endCxn id="512" idx="0"/>
          </p:cNvCxnSpPr>
          <p:nvPr/>
        </p:nvCxnSpPr>
        <p:spPr>
          <a:xfrm>
            <a:off x="5715000" y="1755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511"/>
          <p:cNvSpPr/>
          <p:nvPr/>
        </p:nvSpPr>
        <p:spPr>
          <a:xfrm>
            <a:off x="5562600" y="190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13" name="Straight Arrow Connector 512"/>
          <p:cNvCxnSpPr>
            <a:stCxn id="512" idx="2"/>
            <a:endCxn id="479" idx="0"/>
          </p:cNvCxnSpPr>
          <p:nvPr/>
        </p:nvCxnSpPr>
        <p:spPr>
          <a:xfrm>
            <a:off x="5753100" y="2057400"/>
            <a:ext cx="38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>
            <a:stCxn id="499" idx="2"/>
            <a:endCxn id="473" idx="0"/>
          </p:cNvCxnSpPr>
          <p:nvPr/>
        </p:nvCxnSpPr>
        <p:spPr>
          <a:xfrm>
            <a:off x="8648700" y="175557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stCxn id="509" idx="2"/>
            <a:endCxn id="478" idx="0"/>
          </p:cNvCxnSpPr>
          <p:nvPr/>
        </p:nvCxnSpPr>
        <p:spPr>
          <a:xfrm flipH="1">
            <a:off x="6705600" y="1755577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stCxn id="505" idx="2"/>
            <a:endCxn id="477" idx="0"/>
          </p:cNvCxnSpPr>
          <p:nvPr/>
        </p:nvCxnSpPr>
        <p:spPr>
          <a:xfrm flipH="1">
            <a:off x="7658100" y="1755577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stCxn id="501" idx="2"/>
            <a:endCxn id="476" idx="0"/>
          </p:cNvCxnSpPr>
          <p:nvPr/>
        </p:nvCxnSpPr>
        <p:spPr>
          <a:xfrm>
            <a:off x="4610100" y="1755577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7200" y="682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4191000" y="685800"/>
            <a:ext cx="4953000" cy="304800"/>
            <a:chOff x="3136304" y="5867400"/>
            <a:chExt cx="4953000" cy="228600"/>
          </a:xfrm>
        </p:grpSpPr>
        <p:sp>
          <p:nvSpPr>
            <p:cNvPr id="522" name="Rectangle 521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136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vmcbinit</a:t>
              </a:r>
              <a:endParaRPr lang="en-US" sz="1200" dirty="0"/>
            </a:p>
          </p:txBody>
        </p:sp>
      </p:grpSp>
      <p:sp>
        <p:nvSpPr>
          <p:cNvPr id="525" name="Rectangle 524"/>
          <p:cNvSpPr/>
          <p:nvPr/>
        </p:nvSpPr>
        <p:spPr>
          <a:xfrm>
            <a:off x="7620000" y="685800"/>
            <a:ext cx="533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526" name="Rectangle 525"/>
          <p:cNvSpPr/>
          <p:nvPr/>
        </p:nvSpPr>
        <p:spPr>
          <a:xfrm>
            <a:off x="6477000" y="685800"/>
            <a:ext cx="457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</a:t>
            </a:r>
            <a:r>
              <a:rPr lang="en-US" altLang="zh-CN" sz="1200" dirty="0" err="1" smtClean="0"/>
              <a:t>_</a:t>
            </a:r>
            <a:r>
              <a:rPr lang="en-US" sz="1200" dirty="0" err="1" smtClean="0"/>
              <a:t>run</a:t>
            </a:r>
            <a:endParaRPr lang="en-US" sz="1200" dirty="0"/>
          </a:p>
        </p:txBody>
      </p:sp>
      <p:sp>
        <p:nvSpPr>
          <p:cNvPr id="527" name="Rectangle 526"/>
          <p:cNvSpPr/>
          <p:nvPr/>
        </p:nvSpPr>
        <p:spPr>
          <a:xfrm>
            <a:off x="4953000" y="6858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svm_check</a:t>
            </a:r>
            <a:r>
              <a:rPr lang="en-US" altLang="zh-CN" sz="1200" dirty="0" smtClean="0"/>
              <a:t>/exit/sync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cxnSp>
        <p:nvCxnSpPr>
          <p:cNvPr id="528" name="Straight Arrow Connector 527"/>
          <p:cNvCxnSpPr>
            <a:stCxn id="522" idx="2"/>
            <a:endCxn id="499" idx="0"/>
          </p:cNvCxnSpPr>
          <p:nvPr/>
        </p:nvCxnSpPr>
        <p:spPr>
          <a:xfrm>
            <a:off x="8648700" y="990600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>
            <a:stCxn id="526" idx="2"/>
            <a:endCxn id="560" idx="0"/>
          </p:cNvCxnSpPr>
          <p:nvPr/>
        </p:nvCxnSpPr>
        <p:spPr>
          <a:xfrm flipH="1">
            <a:off x="6438900" y="9906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>
            <a:stCxn id="525" idx="2"/>
            <a:endCxn id="505" idx="0"/>
          </p:cNvCxnSpPr>
          <p:nvPr/>
        </p:nvCxnSpPr>
        <p:spPr>
          <a:xfrm flipH="1">
            <a:off x="7734300" y="990600"/>
            <a:ext cx="1524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527" idx="2"/>
            <a:endCxn id="543" idx="0"/>
          </p:cNvCxnSpPr>
          <p:nvPr/>
        </p:nvCxnSpPr>
        <p:spPr>
          <a:xfrm flipH="1">
            <a:off x="5295900" y="990600"/>
            <a:ext cx="419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>
            <a:stCxn id="524" idx="2"/>
            <a:endCxn id="501" idx="0"/>
          </p:cNvCxnSpPr>
          <p:nvPr/>
        </p:nvCxnSpPr>
        <p:spPr>
          <a:xfrm>
            <a:off x="4572000" y="990600"/>
            <a:ext cx="381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5105400" y="114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44" name="Straight Arrow Connector 543"/>
          <p:cNvCxnSpPr>
            <a:stCxn id="543" idx="2"/>
            <a:endCxn id="510" idx="0"/>
          </p:cNvCxnSpPr>
          <p:nvPr/>
        </p:nvCxnSpPr>
        <p:spPr>
          <a:xfrm>
            <a:off x="5295900" y="1295400"/>
            <a:ext cx="419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0" name="Rectangle 559"/>
          <p:cNvSpPr/>
          <p:nvPr/>
        </p:nvSpPr>
        <p:spPr>
          <a:xfrm>
            <a:off x="6248400" y="114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64" name="Straight Arrow Connector 563"/>
          <p:cNvCxnSpPr>
            <a:stCxn id="560" idx="2"/>
            <a:endCxn id="509" idx="0"/>
          </p:cNvCxnSpPr>
          <p:nvPr/>
        </p:nvCxnSpPr>
        <p:spPr>
          <a:xfrm>
            <a:off x="6438900" y="1295400"/>
            <a:ext cx="419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560" idx="2"/>
            <a:endCxn id="510" idx="0"/>
          </p:cNvCxnSpPr>
          <p:nvPr/>
        </p:nvCxnSpPr>
        <p:spPr>
          <a:xfrm flipH="1">
            <a:off x="5715000" y="1295400"/>
            <a:ext cx="7239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457200" y="-38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3400" y="-33855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VVM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7200" y="-79177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038600" y="-76200"/>
            <a:ext cx="5105400" cy="304800"/>
            <a:chOff x="2983904" y="5867400"/>
            <a:chExt cx="5105400" cy="228600"/>
          </a:xfrm>
        </p:grpSpPr>
        <p:sp>
          <p:nvSpPr>
            <p:cNvPr id="175" name="Rectangle 174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839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315200" y="-762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178" name="Rectangle 177"/>
          <p:cNvSpPr/>
          <p:nvPr/>
        </p:nvSpPr>
        <p:spPr>
          <a:xfrm>
            <a:off x="6400800" y="-762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</a:t>
            </a:r>
            <a:r>
              <a:rPr lang="en-US" altLang="zh-CN" sz="1200" dirty="0" err="1" smtClean="0"/>
              <a:t>_</a:t>
            </a:r>
            <a:r>
              <a:rPr lang="en-US" sz="1200" dirty="0" err="1" smtClean="0"/>
              <a:t>run</a:t>
            </a:r>
            <a:r>
              <a:rPr lang="en-US" altLang="zh-CN" sz="1200" dirty="0" smtClean="0"/>
              <a:t>/exit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4876800" y="-762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svm_check</a:t>
            </a:r>
            <a:r>
              <a:rPr lang="en-US" altLang="zh-CN" sz="1200" dirty="0" smtClean="0"/>
              <a:t>/exit/sync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934200" y="6858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restore_hctx</a:t>
            </a:r>
            <a:endParaRPr lang="en-US" sz="1200" dirty="0"/>
          </a:p>
        </p:txBody>
      </p:sp>
      <p:cxnSp>
        <p:nvCxnSpPr>
          <p:cNvPr id="197" name="Straight Arrow Connector 196"/>
          <p:cNvCxnSpPr>
            <a:stCxn id="194" idx="2"/>
            <a:endCxn id="509" idx="0"/>
          </p:cNvCxnSpPr>
          <p:nvPr/>
        </p:nvCxnSpPr>
        <p:spPr>
          <a:xfrm flipH="1">
            <a:off x="6858000" y="990600"/>
            <a:ext cx="4191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5" idx="2"/>
            <a:endCxn id="522" idx="0"/>
          </p:cNvCxnSpPr>
          <p:nvPr/>
        </p:nvCxnSpPr>
        <p:spPr>
          <a:xfrm>
            <a:off x="8648700" y="22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77" idx="2"/>
            <a:endCxn id="525" idx="0"/>
          </p:cNvCxnSpPr>
          <p:nvPr/>
        </p:nvCxnSpPr>
        <p:spPr>
          <a:xfrm>
            <a:off x="7734300" y="2286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9" idx="2"/>
            <a:endCxn id="527" idx="0"/>
          </p:cNvCxnSpPr>
          <p:nvPr/>
        </p:nvCxnSpPr>
        <p:spPr>
          <a:xfrm>
            <a:off x="5638800" y="228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6" idx="2"/>
            <a:endCxn id="524" idx="0"/>
          </p:cNvCxnSpPr>
          <p:nvPr/>
        </p:nvCxnSpPr>
        <p:spPr>
          <a:xfrm>
            <a:off x="4457700" y="2286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78" idx="2"/>
            <a:endCxn id="214" idx="0"/>
          </p:cNvCxnSpPr>
          <p:nvPr/>
        </p:nvCxnSpPr>
        <p:spPr>
          <a:xfrm flipH="1">
            <a:off x="5981700" y="228600"/>
            <a:ext cx="8763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791200" y="381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5" name="Straight Arrow Connector 214"/>
          <p:cNvCxnSpPr>
            <a:stCxn id="214" idx="2"/>
            <a:endCxn id="194" idx="0"/>
          </p:cNvCxnSpPr>
          <p:nvPr/>
        </p:nvCxnSpPr>
        <p:spPr>
          <a:xfrm>
            <a:off x="5981700" y="533400"/>
            <a:ext cx="1295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4" idx="2"/>
            <a:endCxn id="527" idx="0"/>
          </p:cNvCxnSpPr>
          <p:nvPr/>
        </p:nvCxnSpPr>
        <p:spPr>
          <a:xfrm flipH="1">
            <a:off x="5715000" y="533400"/>
            <a:ext cx="266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4" idx="2"/>
            <a:endCxn id="526" idx="0"/>
          </p:cNvCxnSpPr>
          <p:nvPr/>
        </p:nvCxnSpPr>
        <p:spPr>
          <a:xfrm>
            <a:off x="5981700" y="533400"/>
            <a:ext cx="723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4343400" y="647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57" name="Rectangle 356"/>
          <p:cNvSpPr/>
          <p:nvPr/>
        </p:nvSpPr>
        <p:spPr>
          <a:xfrm>
            <a:off x="4724400" y="647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58" name="Straight Arrow Connector 357"/>
          <p:cNvCxnSpPr>
            <a:stCxn id="348" idx="2"/>
          </p:cNvCxnSpPr>
          <p:nvPr/>
        </p:nvCxnSpPr>
        <p:spPr>
          <a:xfrm>
            <a:off x="6515100" y="6324600"/>
            <a:ext cx="2057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348" idx="2"/>
            <a:endCxn id="223" idx="0"/>
          </p:cNvCxnSpPr>
          <p:nvPr/>
        </p:nvCxnSpPr>
        <p:spPr>
          <a:xfrm>
            <a:off x="6515100" y="6324600"/>
            <a:ext cx="5715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48" idx="2"/>
            <a:endCxn id="221" idx="0"/>
          </p:cNvCxnSpPr>
          <p:nvPr/>
        </p:nvCxnSpPr>
        <p:spPr>
          <a:xfrm flipH="1">
            <a:off x="5715000" y="6324600"/>
            <a:ext cx="8001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348" idx="2"/>
            <a:endCxn id="222" idx="0"/>
          </p:cNvCxnSpPr>
          <p:nvPr/>
        </p:nvCxnSpPr>
        <p:spPr>
          <a:xfrm flipH="1">
            <a:off x="4686300" y="6324600"/>
            <a:ext cx="18288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349" idx="2"/>
          </p:cNvCxnSpPr>
          <p:nvPr/>
        </p:nvCxnSpPr>
        <p:spPr>
          <a:xfrm flipH="1">
            <a:off x="3733800" y="6324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54" idx="2"/>
            <a:endCxn id="357" idx="0"/>
          </p:cNvCxnSpPr>
          <p:nvPr/>
        </p:nvCxnSpPr>
        <p:spPr>
          <a:xfrm flipH="1">
            <a:off x="4914900" y="6324600"/>
            <a:ext cx="647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55" idx="2"/>
            <a:endCxn id="356" idx="0"/>
          </p:cNvCxnSpPr>
          <p:nvPr/>
        </p:nvCxnSpPr>
        <p:spPr>
          <a:xfrm flipH="1">
            <a:off x="4533900" y="6324600"/>
            <a:ext cx="1143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3352800" y="6784777"/>
            <a:ext cx="5791200" cy="304800"/>
            <a:chOff x="2298104" y="5867400"/>
            <a:chExt cx="5791200" cy="228600"/>
          </a:xfrm>
        </p:grpSpPr>
        <p:sp>
          <p:nvSpPr>
            <p:cNvPr id="212" name="Rectangle 211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533400" y="65224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57200" y="678477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257800" y="6784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22" name="Rectangle 221"/>
          <p:cNvSpPr/>
          <p:nvPr/>
        </p:nvSpPr>
        <p:spPr>
          <a:xfrm>
            <a:off x="4114800" y="6784777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223" name="Rectangle 222"/>
          <p:cNvSpPr/>
          <p:nvPr/>
        </p:nvSpPr>
        <p:spPr>
          <a:xfrm>
            <a:off x="6172200" y="6784777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sp>
        <p:nvSpPr>
          <p:cNvPr id="180" name="Rectangle 179"/>
          <p:cNvSpPr/>
          <p:nvPr/>
        </p:nvSpPr>
        <p:spPr>
          <a:xfrm>
            <a:off x="381000" y="-457200"/>
            <a:ext cx="8915400" cy="6858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457200" y="64799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1905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2667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342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419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495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254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3400" y="4953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VEPTOp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4191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VEPT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34714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VVMCSIntro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2667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VVMCS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1905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VVMXIntro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457200" y="5715000"/>
            <a:ext cx="8763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558800" y="5715000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VEPTIntro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82600" y="60168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57200" y="4495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457200" y="37308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3429000" y="6019800"/>
            <a:ext cx="3886200" cy="304800"/>
            <a:chOff x="3517304" y="5867400"/>
            <a:chExt cx="3886200" cy="228600"/>
          </a:xfrm>
        </p:grpSpPr>
        <p:sp>
          <p:nvSpPr>
            <p:cNvPr id="348" name="Rectangle 347"/>
            <p:cNvSpPr/>
            <p:nvPr/>
          </p:nvSpPr>
          <p:spPr>
            <a:xfrm>
              <a:off x="64129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517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354" name="Rectangle 353"/>
          <p:cNvSpPr/>
          <p:nvPr/>
        </p:nvSpPr>
        <p:spPr>
          <a:xfrm>
            <a:off x="5334000" y="60198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_EPTE</a:t>
            </a:r>
            <a:endParaRPr lang="en-US" sz="1400" dirty="0"/>
          </a:p>
        </p:txBody>
      </p:sp>
      <p:sp>
        <p:nvSpPr>
          <p:cNvPr id="355" name="Rectangle 354"/>
          <p:cNvSpPr/>
          <p:nvPr/>
        </p:nvSpPr>
        <p:spPr>
          <a:xfrm>
            <a:off x="4191000" y="60198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_EPDE</a:t>
            </a:r>
            <a:endParaRPr lang="en-US" sz="1400" dirty="0"/>
          </a:p>
        </p:txBody>
      </p:sp>
      <p:grpSp>
        <p:nvGrpSpPr>
          <p:cNvPr id="365" name="Group 364"/>
          <p:cNvGrpSpPr/>
          <p:nvPr/>
        </p:nvGrpSpPr>
        <p:grpSpPr>
          <a:xfrm>
            <a:off x="4953000" y="4495800"/>
            <a:ext cx="4191000" cy="304800"/>
            <a:chOff x="3898304" y="5867400"/>
            <a:chExt cx="4191000" cy="228600"/>
          </a:xfrm>
        </p:grpSpPr>
        <p:sp>
          <p:nvSpPr>
            <p:cNvPr id="366" name="Rectangle 365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898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e</a:t>
              </a: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sp>
        <p:nvSpPr>
          <p:cNvPr id="376" name="Rectangle 375"/>
          <p:cNvSpPr/>
          <p:nvPr/>
        </p:nvSpPr>
        <p:spPr>
          <a:xfrm>
            <a:off x="4419600" y="571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78" name="Straight Arrow Connector 377"/>
          <p:cNvCxnSpPr>
            <a:stCxn id="376" idx="2"/>
            <a:endCxn id="354" idx="0"/>
          </p:cNvCxnSpPr>
          <p:nvPr/>
        </p:nvCxnSpPr>
        <p:spPr>
          <a:xfrm>
            <a:off x="4610100" y="5867400"/>
            <a:ext cx="1219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76" idx="2"/>
            <a:endCxn id="355" idx="0"/>
          </p:cNvCxnSpPr>
          <p:nvPr/>
        </p:nvCxnSpPr>
        <p:spPr>
          <a:xfrm>
            <a:off x="4610100" y="5867400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76" idx="2"/>
            <a:endCxn id="349" idx="0"/>
          </p:cNvCxnSpPr>
          <p:nvPr/>
        </p:nvCxnSpPr>
        <p:spPr>
          <a:xfrm flipH="1">
            <a:off x="3810000" y="5867400"/>
            <a:ext cx="800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4267200" y="5257800"/>
            <a:ext cx="4876800" cy="304800"/>
            <a:chOff x="4355504" y="5867400"/>
            <a:chExt cx="4876800" cy="228600"/>
          </a:xfrm>
        </p:grpSpPr>
        <p:sp>
          <p:nvSpPr>
            <p:cNvPr id="389" name="Rectangle 388"/>
            <p:cNvSpPr/>
            <p:nvPr/>
          </p:nvSpPr>
          <p:spPr>
            <a:xfrm>
              <a:off x="8241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3555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e</a:t>
              </a: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sp>
        <p:nvSpPr>
          <p:cNvPr id="392" name="Rectangle 391"/>
          <p:cNvSpPr/>
          <p:nvPr/>
        </p:nvSpPr>
        <p:spPr>
          <a:xfrm>
            <a:off x="6629400" y="44958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EPT</a:t>
            </a:r>
            <a:r>
              <a:rPr lang="en-US" altLang="zh-CN" sz="1400" dirty="0" err="1"/>
              <a:t>_insrt</a:t>
            </a:r>
            <a:endParaRPr lang="en-US" sz="1400" dirty="0"/>
          </a:p>
        </p:txBody>
      </p:sp>
      <p:cxnSp>
        <p:nvCxnSpPr>
          <p:cNvPr id="383" name="Straight Arrow Connector 382"/>
          <p:cNvCxnSpPr>
            <a:stCxn id="389" idx="2"/>
            <a:endCxn id="348" idx="0"/>
          </p:cNvCxnSpPr>
          <p:nvPr/>
        </p:nvCxnSpPr>
        <p:spPr>
          <a:xfrm flipH="1">
            <a:off x="6819900" y="5562600"/>
            <a:ext cx="1828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90" idx="2"/>
            <a:endCxn id="376" idx="0"/>
          </p:cNvCxnSpPr>
          <p:nvPr/>
        </p:nvCxnSpPr>
        <p:spPr>
          <a:xfrm flipH="1">
            <a:off x="4610100" y="5562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392" idx="2"/>
            <a:endCxn id="395" idx="0"/>
          </p:cNvCxnSpPr>
          <p:nvPr/>
        </p:nvCxnSpPr>
        <p:spPr>
          <a:xfrm flipH="1">
            <a:off x="6515100" y="4800600"/>
            <a:ext cx="8763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324600" y="495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17" name="Straight Arrow Connector 416"/>
          <p:cNvCxnSpPr>
            <a:stCxn id="366" idx="2"/>
            <a:endCxn id="389" idx="0"/>
          </p:cNvCxnSpPr>
          <p:nvPr/>
        </p:nvCxnSpPr>
        <p:spPr>
          <a:xfrm>
            <a:off x="86487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67" idx="2"/>
            <a:endCxn id="390" idx="0"/>
          </p:cNvCxnSpPr>
          <p:nvPr/>
        </p:nvCxnSpPr>
        <p:spPr>
          <a:xfrm flipH="1">
            <a:off x="4648200" y="48006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4191000" y="3733800"/>
            <a:ext cx="4953000" cy="304800"/>
            <a:chOff x="3136304" y="5867400"/>
            <a:chExt cx="4953000" cy="228600"/>
          </a:xfrm>
        </p:grpSpPr>
        <p:sp>
          <p:nvSpPr>
            <p:cNvPr id="429" name="Rectangle 428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e</a:t>
              </a:r>
              <a:r>
                <a:rPr lang="en-US" sz="1400" dirty="0" err="1" smtClean="0"/>
                <a:t>ptinit</a:t>
              </a:r>
              <a:endParaRPr lang="en-US" sz="1400" dirty="0"/>
            </a:p>
          </p:txBody>
        </p:sp>
      </p:grpSp>
      <p:sp>
        <p:nvSpPr>
          <p:cNvPr id="431" name="Rectangle 430"/>
          <p:cNvSpPr/>
          <p:nvPr/>
        </p:nvSpPr>
        <p:spPr>
          <a:xfrm>
            <a:off x="7086600" y="37338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E</a:t>
            </a:r>
            <a:r>
              <a:rPr lang="en-US" sz="1400" dirty="0" err="1" smtClean="0"/>
              <a:t>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33" name="Rectangle 432"/>
          <p:cNvSpPr/>
          <p:nvPr/>
        </p:nvSpPr>
        <p:spPr>
          <a:xfrm>
            <a:off x="4876800" y="3733800"/>
            <a:ext cx="1447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vmcs</a:t>
            </a:r>
            <a:r>
              <a:rPr lang="en-US" altLang="zh-CN" sz="1400" dirty="0" err="1" smtClean="0"/>
              <a:t>_read</a:t>
            </a:r>
            <a:r>
              <a:rPr lang="en-US" altLang="zh-CN" sz="1400" dirty="0" smtClean="0"/>
              <a:t>/write</a:t>
            </a:r>
            <a:endParaRPr lang="en-US" sz="1400" dirty="0"/>
          </a:p>
        </p:txBody>
      </p:sp>
      <p:cxnSp>
        <p:nvCxnSpPr>
          <p:cNvPr id="434" name="Straight Arrow Connector 433"/>
          <p:cNvCxnSpPr>
            <a:stCxn id="429" idx="2"/>
            <a:endCxn id="366" idx="0"/>
          </p:cNvCxnSpPr>
          <p:nvPr/>
        </p:nvCxnSpPr>
        <p:spPr>
          <a:xfrm>
            <a:off x="86487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stCxn id="431" idx="2"/>
          </p:cNvCxnSpPr>
          <p:nvPr/>
        </p:nvCxnSpPr>
        <p:spPr>
          <a:xfrm>
            <a:off x="7620000" y="4038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5486400" y="4191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41" name="Straight Arrow Connector 440"/>
          <p:cNvCxnSpPr>
            <a:stCxn id="433" idx="2"/>
            <a:endCxn id="438" idx="0"/>
          </p:cNvCxnSpPr>
          <p:nvPr/>
        </p:nvCxnSpPr>
        <p:spPr>
          <a:xfrm>
            <a:off x="5600700" y="4038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0" idx="2"/>
            <a:endCxn id="367" idx="0"/>
          </p:cNvCxnSpPr>
          <p:nvPr/>
        </p:nvCxnSpPr>
        <p:spPr>
          <a:xfrm>
            <a:off x="4533900" y="4038600"/>
            <a:ext cx="800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457200" y="29688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4495800" y="2971800"/>
            <a:ext cx="4648200" cy="304800"/>
            <a:chOff x="3441104" y="5867400"/>
            <a:chExt cx="4648200" cy="228600"/>
          </a:xfrm>
        </p:grpSpPr>
        <p:sp>
          <p:nvSpPr>
            <p:cNvPr id="447" name="Rectangle 446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441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vmcsinit</a:t>
              </a:r>
              <a:endParaRPr lang="en-US" sz="1400" dirty="0"/>
            </a:p>
          </p:txBody>
        </p:sp>
      </p:grpSp>
      <p:sp>
        <p:nvSpPr>
          <p:cNvPr id="449" name="Rectangle 448"/>
          <p:cNvSpPr/>
          <p:nvPr/>
        </p:nvSpPr>
        <p:spPr>
          <a:xfrm>
            <a:off x="7162800" y="29718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E</a:t>
            </a:r>
            <a:r>
              <a:rPr lang="en-US" sz="1400" dirty="0" err="1" smtClean="0"/>
              <a:t>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51" name="Rectangle 450"/>
          <p:cNvSpPr/>
          <p:nvPr/>
        </p:nvSpPr>
        <p:spPr>
          <a:xfrm>
            <a:off x="6248400" y="2971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vmcs_restore</a:t>
            </a:r>
            <a:r>
              <a:rPr lang="en-US" altLang="zh-CN" sz="1200" dirty="0"/>
              <a:t>/</a:t>
            </a:r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452" name="Rectangle 451"/>
          <p:cNvSpPr/>
          <p:nvPr/>
        </p:nvSpPr>
        <p:spPr>
          <a:xfrm>
            <a:off x="5334000" y="2971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vmcs</a:t>
            </a:r>
            <a:r>
              <a:rPr lang="en-US" altLang="zh-CN" sz="1200" dirty="0" err="1" smtClean="0"/>
              <a:t>_read</a:t>
            </a:r>
            <a:r>
              <a:rPr lang="en-US" altLang="zh-CN" sz="1200" dirty="0" smtClean="0"/>
              <a:t>/write</a:t>
            </a:r>
            <a:endParaRPr lang="en-US" sz="1200" dirty="0"/>
          </a:p>
        </p:txBody>
      </p:sp>
      <p:cxnSp>
        <p:nvCxnSpPr>
          <p:cNvPr id="459" name="Straight Arrow Connector 458"/>
          <p:cNvCxnSpPr>
            <a:stCxn id="447" idx="2"/>
            <a:endCxn id="429" idx="0"/>
          </p:cNvCxnSpPr>
          <p:nvPr/>
        </p:nvCxnSpPr>
        <p:spPr>
          <a:xfrm>
            <a:off x="8648700" y="3276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451" idx="2"/>
            <a:endCxn id="196" idx="0"/>
          </p:cNvCxnSpPr>
          <p:nvPr/>
        </p:nvCxnSpPr>
        <p:spPr>
          <a:xfrm>
            <a:off x="6705600" y="3276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49" idx="2"/>
            <a:endCxn id="431" idx="0"/>
          </p:cNvCxnSpPr>
          <p:nvPr/>
        </p:nvCxnSpPr>
        <p:spPr>
          <a:xfrm flipH="1">
            <a:off x="7620000" y="32766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>
            <a:stCxn id="452" idx="2"/>
            <a:endCxn id="433" idx="0"/>
          </p:cNvCxnSpPr>
          <p:nvPr/>
        </p:nvCxnSpPr>
        <p:spPr>
          <a:xfrm flipH="1">
            <a:off x="5600700" y="32766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angle 462"/>
          <p:cNvSpPr/>
          <p:nvPr/>
        </p:nvSpPr>
        <p:spPr>
          <a:xfrm>
            <a:off x="4800600" y="3429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65" name="Straight Arrow Connector 464"/>
          <p:cNvCxnSpPr>
            <a:stCxn id="463" idx="2"/>
            <a:endCxn id="430" idx="0"/>
          </p:cNvCxnSpPr>
          <p:nvPr/>
        </p:nvCxnSpPr>
        <p:spPr>
          <a:xfrm flipH="1">
            <a:off x="4533900" y="35814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3" idx="2"/>
            <a:endCxn id="433" idx="0"/>
          </p:cNvCxnSpPr>
          <p:nvPr/>
        </p:nvCxnSpPr>
        <p:spPr>
          <a:xfrm>
            <a:off x="4991100" y="35814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448" idx="2"/>
            <a:endCxn id="463" idx="0"/>
          </p:cNvCxnSpPr>
          <p:nvPr/>
        </p:nvCxnSpPr>
        <p:spPr>
          <a:xfrm>
            <a:off x="4914900" y="3276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457200" y="22098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4495800" y="2212777"/>
            <a:ext cx="4648200" cy="304800"/>
            <a:chOff x="3441104" y="5867400"/>
            <a:chExt cx="4648200" cy="228600"/>
          </a:xfrm>
        </p:grpSpPr>
        <p:sp>
          <p:nvSpPr>
            <p:cNvPr id="473" name="Rectangle 472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441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vmcsinit</a:t>
              </a:r>
              <a:endParaRPr lang="en-US" sz="1400" dirty="0"/>
            </a:p>
          </p:txBody>
        </p:sp>
      </p:grpSp>
      <p:sp>
        <p:nvSpPr>
          <p:cNvPr id="477" name="Rectangle 476"/>
          <p:cNvSpPr/>
          <p:nvPr/>
        </p:nvSpPr>
        <p:spPr>
          <a:xfrm>
            <a:off x="7162800" y="2212777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E</a:t>
            </a:r>
            <a:r>
              <a:rPr lang="en-US" sz="1400" dirty="0" err="1" smtClean="0"/>
              <a:t>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78" name="Rectangle 477"/>
          <p:cNvSpPr/>
          <p:nvPr/>
        </p:nvSpPr>
        <p:spPr>
          <a:xfrm>
            <a:off x="6248400" y="2212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vmcs_restore</a:t>
            </a:r>
            <a:r>
              <a:rPr lang="en-US" altLang="zh-CN" sz="1200" dirty="0"/>
              <a:t>/</a:t>
            </a:r>
            <a:r>
              <a:rPr lang="en-US" sz="1200" dirty="0" smtClean="0"/>
              <a:t>save</a:t>
            </a:r>
            <a:endParaRPr lang="en-US" sz="1200" dirty="0"/>
          </a:p>
        </p:txBody>
      </p:sp>
      <p:sp>
        <p:nvSpPr>
          <p:cNvPr id="479" name="Rectangle 478"/>
          <p:cNvSpPr/>
          <p:nvPr/>
        </p:nvSpPr>
        <p:spPr>
          <a:xfrm>
            <a:off x="5334000" y="2212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vmx</a:t>
            </a:r>
            <a:r>
              <a:rPr lang="en-US" altLang="zh-CN" sz="1200" dirty="0" err="1" smtClean="0"/>
              <a:t>_read</a:t>
            </a:r>
            <a:r>
              <a:rPr lang="en-US" altLang="zh-CN" sz="1200" dirty="0" smtClean="0"/>
              <a:t>/write</a:t>
            </a:r>
            <a:endParaRPr lang="en-US" sz="1200" dirty="0"/>
          </a:p>
        </p:txBody>
      </p:sp>
      <p:cxnSp>
        <p:nvCxnSpPr>
          <p:cNvPr id="481" name="Straight Arrow Connector 480"/>
          <p:cNvCxnSpPr>
            <a:stCxn id="473" idx="2"/>
            <a:endCxn id="447" idx="0"/>
          </p:cNvCxnSpPr>
          <p:nvPr/>
        </p:nvCxnSpPr>
        <p:spPr>
          <a:xfrm>
            <a:off x="86487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478" idx="2"/>
            <a:endCxn id="451" idx="0"/>
          </p:cNvCxnSpPr>
          <p:nvPr/>
        </p:nvCxnSpPr>
        <p:spPr>
          <a:xfrm>
            <a:off x="67056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477" idx="2"/>
            <a:endCxn id="449" idx="0"/>
          </p:cNvCxnSpPr>
          <p:nvPr/>
        </p:nvCxnSpPr>
        <p:spPr>
          <a:xfrm>
            <a:off x="76581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479" idx="2"/>
            <a:endCxn id="489" idx="0"/>
          </p:cNvCxnSpPr>
          <p:nvPr/>
        </p:nvCxnSpPr>
        <p:spPr>
          <a:xfrm>
            <a:off x="5791200" y="2517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endCxn id="448" idx="0"/>
          </p:cNvCxnSpPr>
          <p:nvPr/>
        </p:nvCxnSpPr>
        <p:spPr>
          <a:xfrm>
            <a:off x="49149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5638800" y="266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94" name="Straight Arrow Connector 493"/>
          <p:cNvCxnSpPr>
            <a:stCxn id="489" idx="2"/>
            <a:endCxn id="452" idx="0"/>
          </p:cNvCxnSpPr>
          <p:nvPr/>
        </p:nvCxnSpPr>
        <p:spPr>
          <a:xfrm flipH="1">
            <a:off x="5791200" y="28194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Rectangle 511"/>
          <p:cNvSpPr/>
          <p:nvPr/>
        </p:nvSpPr>
        <p:spPr>
          <a:xfrm>
            <a:off x="5562600" y="190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13" name="Straight Arrow Connector 512"/>
          <p:cNvCxnSpPr>
            <a:stCxn id="512" idx="2"/>
            <a:endCxn id="479" idx="0"/>
          </p:cNvCxnSpPr>
          <p:nvPr/>
        </p:nvCxnSpPr>
        <p:spPr>
          <a:xfrm>
            <a:off x="5753100" y="2057400"/>
            <a:ext cx="38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457200" y="114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3400" y="1185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VVMX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7200" y="14448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038600" y="1447800"/>
            <a:ext cx="5105400" cy="304800"/>
            <a:chOff x="2983904" y="5867400"/>
            <a:chExt cx="5105400" cy="228600"/>
          </a:xfrm>
        </p:grpSpPr>
        <p:sp>
          <p:nvSpPr>
            <p:cNvPr id="175" name="Rectangle 174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839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vmcsinit</a:t>
              </a:r>
              <a:endParaRPr lang="en-US" sz="1400" dirty="0"/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239000" y="1447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E</a:t>
            </a:r>
            <a:r>
              <a:rPr lang="en-US" sz="1200" dirty="0" smtClean="0"/>
              <a:t>PT</a:t>
            </a:r>
            <a:r>
              <a:rPr lang="zh-CN" altLang="zh-CN" sz="1200" dirty="0" smtClean="0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178" name="Rectangle 177"/>
          <p:cNvSpPr/>
          <p:nvPr/>
        </p:nvSpPr>
        <p:spPr>
          <a:xfrm>
            <a:off x="6400800" y="1447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</a:t>
            </a:r>
            <a:r>
              <a:rPr lang="en-US" altLang="zh-CN" sz="1200" dirty="0" err="1" smtClean="0"/>
              <a:t>_</a:t>
            </a:r>
            <a:r>
              <a:rPr lang="en-US" sz="1200" dirty="0" err="1" smtClean="0"/>
              <a:t>run</a:t>
            </a:r>
            <a:r>
              <a:rPr lang="en-US" altLang="zh-CN" sz="1200" dirty="0" smtClean="0"/>
              <a:t>/exit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4876800" y="1447800"/>
            <a:ext cx="1600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vm_check</a:t>
            </a:r>
            <a:r>
              <a:rPr lang="en-US" altLang="zh-CN" sz="1200" dirty="0" smtClean="0"/>
              <a:t>/exit/sync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sp>
        <p:nvSpPr>
          <p:cNvPr id="356" name="Rectangle 355"/>
          <p:cNvSpPr/>
          <p:nvPr/>
        </p:nvSpPr>
        <p:spPr>
          <a:xfrm>
            <a:off x="4343400" y="647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57" name="Rectangle 356"/>
          <p:cNvSpPr/>
          <p:nvPr/>
        </p:nvSpPr>
        <p:spPr>
          <a:xfrm>
            <a:off x="4724400" y="647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58" name="Straight Arrow Connector 357"/>
          <p:cNvCxnSpPr>
            <a:stCxn id="348" idx="2"/>
          </p:cNvCxnSpPr>
          <p:nvPr/>
        </p:nvCxnSpPr>
        <p:spPr>
          <a:xfrm>
            <a:off x="6819900" y="6324600"/>
            <a:ext cx="2057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348" idx="2"/>
            <a:endCxn id="223" idx="0"/>
          </p:cNvCxnSpPr>
          <p:nvPr/>
        </p:nvCxnSpPr>
        <p:spPr>
          <a:xfrm>
            <a:off x="6819900" y="6324600"/>
            <a:ext cx="3429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48" idx="2"/>
            <a:endCxn id="221" idx="0"/>
          </p:cNvCxnSpPr>
          <p:nvPr/>
        </p:nvCxnSpPr>
        <p:spPr>
          <a:xfrm flipH="1">
            <a:off x="5791200" y="6324600"/>
            <a:ext cx="10287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348" idx="2"/>
            <a:endCxn id="222" idx="0"/>
          </p:cNvCxnSpPr>
          <p:nvPr/>
        </p:nvCxnSpPr>
        <p:spPr>
          <a:xfrm flipH="1">
            <a:off x="4686300" y="6324600"/>
            <a:ext cx="21336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349" idx="2"/>
          </p:cNvCxnSpPr>
          <p:nvPr/>
        </p:nvCxnSpPr>
        <p:spPr>
          <a:xfrm flipH="1">
            <a:off x="3733800" y="6324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54" idx="2"/>
            <a:endCxn id="357" idx="0"/>
          </p:cNvCxnSpPr>
          <p:nvPr/>
        </p:nvCxnSpPr>
        <p:spPr>
          <a:xfrm flipH="1">
            <a:off x="4914900" y="6324600"/>
            <a:ext cx="9144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55" idx="2"/>
            <a:endCxn id="356" idx="0"/>
          </p:cNvCxnSpPr>
          <p:nvPr/>
        </p:nvCxnSpPr>
        <p:spPr>
          <a:xfrm flipH="1">
            <a:off x="4533900" y="6324600"/>
            <a:ext cx="2286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3352800" y="6784777"/>
            <a:ext cx="5791200" cy="304800"/>
            <a:chOff x="2298104" y="5867400"/>
            <a:chExt cx="5791200" cy="228600"/>
          </a:xfrm>
        </p:grpSpPr>
        <p:sp>
          <p:nvSpPr>
            <p:cNvPr id="212" name="Rectangle 211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533400" y="65224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57200" y="678477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257800" y="6784777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22" name="Rectangle 221"/>
          <p:cNvSpPr/>
          <p:nvPr/>
        </p:nvSpPr>
        <p:spPr>
          <a:xfrm>
            <a:off x="4114800" y="6784777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223" name="Rectangle 222"/>
          <p:cNvSpPr/>
          <p:nvPr/>
        </p:nvSpPr>
        <p:spPr>
          <a:xfrm>
            <a:off x="6324600" y="6784777"/>
            <a:ext cx="1676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sp>
        <p:nvSpPr>
          <p:cNvPr id="180" name="Rectangle 179"/>
          <p:cNvSpPr/>
          <p:nvPr/>
        </p:nvSpPr>
        <p:spPr>
          <a:xfrm>
            <a:off x="381000" y="1066800"/>
            <a:ext cx="8915400" cy="533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172200" y="52578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_EPTE</a:t>
            </a:r>
            <a:endParaRPr lang="en-US" sz="1400" dirty="0"/>
          </a:p>
        </p:txBody>
      </p:sp>
      <p:sp>
        <p:nvSpPr>
          <p:cNvPr id="184" name="Rectangle 183"/>
          <p:cNvSpPr/>
          <p:nvPr/>
        </p:nvSpPr>
        <p:spPr>
          <a:xfrm>
            <a:off x="5029200" y="52578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_EPDE</a:t>
            </a:r>
            <a:endParaRPr lang="en-US" sz="1400" dirty="0"/>
          </a:p>
        </p:txBody>
      </p:sp>
      <p:cxnSp>
        <p:nvCxnSpPr>
          <p:cNvPr id="185" name="Straight Arrow Connector 184"/>
          <p:cNvCxnSpPr>
            <a:stCxn id="395" idx="2"/>
            <a:endCxn id="184" idx="0"/>
          </p:cNvCxnSpPr>
          <p:nvPr/>
        </p:nvCxnSpPr>
        <p:spPr>
          <a:xfrm flipH="1">
            <a:off x="5600700" y="51054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395" idx="2"/>
            <a:endCxn id="183" idx="0"/>
          </p:cNvCxnSpPr>
          <p:nvPr/>
        </p:nvCxnSpPr>
        <p:spPr>
          <a:xfrm>
            <a:off x="6515100" y="5105400"/>
            <a:ext cx="152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553200" y="3429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98" name="Straight Arrow Connector 197"/>
          <p:cNvCxnSpPr>
            <a:stCxn id="196" idx="2"/>
            <a:endCxn id="433" idx="0"/>
          </p:cNvCxnSpPr>
          <p:nvPr/>
        </p:nvCxnSpPr>
        <p:spPr>
          <a:xfrm flipH="1">
            <a:off x="5600700" y="3581400"/>
            <a:ext cx="1143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endCxn id="512" idx="0"/>
          </p:cNvCxnSpPr>
          <p:nvPr/>
        </p:nvCxnSpPr>
        <p:spPr>
          <a:xfrm>
            <a:off x="5715000" y="1755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>
            <a:stCxn id="499" idx="2"/>
            <a:endCxn id="473" idx="0"/>
          </p:cNvCxnSpPr>
          <p:nvPr/>
        </p:nvCxnSpPr>
        <p:spPr>
          <a:xfrm>
            <a:off x="8648700" y="175557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endCxn id="203" idx="0"/>
          </p:cNvCxnSpPr>
          <p:nvPr/>
        </p:nvCxnSpPr>
        <p:spPr>
          <a:xfrm flipH="1">
            <a:off x="6819900" y="1755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endCxn id="477" idx="0"/>
          </p:cNvCxnSpPr>
          <p:nvPr/>
        </p:nvCxnSpPr>
        <p:spPr>
          <a:xfrm flipH="1">
            <a:off x="7658100" y="1755577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stCxn id="501" idx="2"/>
            <a:endCxn id="476" idx="0"/>
          </p:cNvCxnSpPr>
          <p:nvPr/>
        </p:nvCxnSpPr>
        <p:spPr>
          <a:xfrm>
            <a:off x="4610100" y="1755577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6629400" y="190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05" name="Straight Arrow Connector 204"/>
          <p:cNvCxnSpPr>
            <a:stCxn id="203" idx="2"/>
            <a:endCxn id="478" idx="0"/>
          </p:cNvCxnSpPr>
          <p:nvPr/>
        </p:nvCxnSpPr>
        <p:spPr>
          <a:xfrm flipH="1">
            <a:off x="6705600" y="2057400"/>
            <a:ext cx="1143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3" idx="2"/>
            <a:endCxn id="479" idx="0"/>
          </p:cNvCxnSpPr>
          <p:nvPr/>
        </p:nvCxnSpPr>
        <p:spPr>
          <a:xfrm flipH="1">
            <a:off x="5791200" y="2057400"/>
            <a:ext cx="10287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520</Words>
  <Application>Microsoft Macintosh PowerPoint</Application>
  <PresentationFormat>On-screen Show (4:3)</PresentationFormat>
  <Paragraphs>139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445</cp:revision>
  <dcterms:created xsi:type="dcterms:W3CDTF">2006-08-16T00:00:00Z</dcterms:created>
  <dcterms:modified xsi:type="dcterms:W3CDTF">2016-09-26T09:19:53Z</dcterms:modified>
</cp:coreProperties>
</file>