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DE3FB"/>
    <a:srgbClr val="0F96F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143" d="100"/>
          <a:sy n="143" d="100"/>
        </p:scale>
        <p:origin x="-75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4/29/14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1066800" y="1905000"/>
            <a:ext cx="6096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</a:t>
            </a:r>
            <a:r>
              <a:rPr lang="en-US" sz="1000" baseline="-25000" dirty="0" smtClean="0"/>
              <a:t>n </a:t>
            </a:r>
            <a:r>
              <a:rPr lang="en-US" sz="1000" dirty="0"/>
              <a:t>s</a:t>
            </a:r>
            <a:r>
              <a:rPr lang="en-US" sz="1000" dirty="0" smtClean="0"/>
              <a:t>pec</a:t>
            </a:r>
            <a:endParaRPr lang="en-US" sz="1000" baseline="-25000" dirty="0" smtClean="0"/>
          </a:p>
        </p:txBody>
      </p:sp>
      <p:sp>
        <p:nvSpPr>
          <p:cNvPr id="109" name="Rectangle 108"/>
          <p:cNvSpPr/>
          <p:nvPr/>
        </p:nvSpPr>
        <p:spPr>
          <a:xfrm>
            <a:off x="2819400" y="4343400"/>
            <a:ext cx="2895600" cy="381000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971800" y="4419600"/>
            <a:ext cx="1066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/>
              <a:t>0</a:t>
            </a:r>
            <a:r>
              <a:rPr lang="en-US" sz="1000" dirty="0" smtClean="0"/>
              <a:t> primitives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19400" y="3964631"/>
            <a:ext cx="914400" cy="246221"/>
          </a:xfrm>
          <a:prstGeom prst="rect">
            <a:avLst/>
          </a:prstGeom>
          <a:solidFill>
            <a:srgbClr val="BDE3FB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K</a:t>
            </a:r>
            <a:r>
              <a:rPr lang="en-US" sz="1000" baseline="-25000" dirty="0">
                <a:solidFill>
                  <a:srgbClr val="000000"/>
                </a:solidFill>
              </a:rPr>
              <a:t>1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Asm code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38600" y="3964632"/>
            <a:ext cx="685800" cy="246221"/>
          </a:xfrm>
          <a:prstGeom prst="rect">
            <a:avLst/>
          </a:prstGeom>
          <a:solidFill>
            <a:srgbClr val="BDE3FB"/>
          </a:solidFill>
          <a:ln>
            <a:solidFill>
              <a:srgbClr val="558ED5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K</a:t>
            </a:r>
            <a:r>
              <a:rPr lang="en-US" sz="1000" baseline="-25000" dirty="0" smtClean="0">
                <a:solidFill>
                  <a:srgbClr val="000000"/>
                </a:solidFill>
              </a:rPr>
              <a:t>2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 …  K</a:t>
            </a:r>
            <a:r>
              <a:rPr lang="en-US" sz="1000" baseline="-25000" dirty="0" smtClean="0">
                <a:solidFill>
                  <a:srgbClr val="000000"/>
                </a:solidFill>
              </a:rPr>
              <a:t>n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 rot="5400000">
            <a:off x="3771900" y="4034253"/>
            <a:ext cx="152400" cy="76200"/>
          </a:xfrm>
          <a:prstGeom prst="triangl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16200000" flipH="1">
            <a:off x="3848100" y="4034253"/>
            <a:ext cx="152400" cy="76200"/>
          </a:xfrm>
          <a:prstGeom prst="triangl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19400" y="3352800"/>
            <a:ext cx="2895600" cy="383232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971800" y="3429000"/>
            <a:ext cx="1066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/>
              <a:t>1</a:t>
            </a:r>
            <a:r>
              <a:rPr lang="en-US" sz="1000" dirty="0" smtClean="0"/>
              <a:t> primitives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352800" y="3659833"/>
            <a:ext cx="0" cy="30479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2440632"/>
            <a:ext cx="914400" cy="246221"/>
          </a:xfrm>
          <a:prstGeom prst="rect">
            <a:avLst/>
          </a:prstGeom>
          <a:solidFill>
            <a:srgbClr val="BDE3FB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K</a:t>
            </a:r>
            <a:r>
              <a:rPr lang="en-US" sz="1000" baseline="-25000" dirty="0" smtClean="0">
                <a:solidFill>
                  <a:srgbClr val="000000"/>
                </a:solidFill>
              </a:rPr>
              <a:t>n</a:t>
            </a:r>
            <a:r>
              <a:rPr lang="en-US" sz="1000" dirty="0" smtClean="0">
                <a:solidFill>
                  <a:srgbClr val="000000"/>
                </a:solidFill>
              </a:rPr>
              <a:t> Asm code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600" y="2440632"/>
            <a:ext cx="304800" cy="246221"/>
          </a:xfrm>
          <a:prstGeom prst="rect">
            <a:avLst/>
          </a:prstGeom>
          <a:solidFill>
            <a:srgbClr val="BDE3FB"/>
          </a:solidFill>
          <a:ln>
            <a:solidFill>
              <a:srgbClr val="558ED5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P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771900" y="2510254"/>
            <a:ext cx="152400" cy="76200"/>
          </a:xfrm>
          <a:prstGeom prst="triangl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6200000" flipH="1">
            <a:off x="3848100" y="2510254"/>
            <a:ext cx="152400" cy="76200"/>
          </a:xfrm>
          <a:prstGeom prst="triangl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19400" y="1831032"/>
            <a:ext cx="2895600" cy="381000"/>
          </a:xfrm>
          <a:prstGeom prst="rect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71800" y="1907232"/>
            <a:ext cx="1066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 smtClean="0"/>
              <a:t>n</a:t>
            </a:r>
            <a:r>
              <a:rPr lang="en-US" sz="1000" dirty="0"/>
              <a:t> </a:t>
            </a:r>
            <a:r>
              <a:rPr lang="en-US" sz="1000" dirty="0" smtClean="0"/>
              <a:t>primitives</a:t>
            </a:r>
            <a:endParaRPr lang="en-US" sz="10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52800" y="2133600"/>
            <a:ext cx="0" cy="307032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276600" y="1526232"/>
            <a:ext cx="1524000" cy="246221"/>
          </a:xfrm>
          <a:prstGeom prst="rect">
            <a:avLst/>
          </a:prstGeom>
          <a:solidFill>
            <a:srgbClr val="BDE3FB"/>
          </a:solidFill>
          <a:ln>
            <a:solidFill>
              <a:srgbClr val="558ED5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Other Asm code P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371600" y="2133600"/>
            <a:ext cx="0" cy="304800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819400" y="2974032"/>
            <a:ext cx="914400" cy="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743200" y="3886200"/>
            <a:ext cx="304800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43200" y="1450032"/>
            <a:ext cx="3048000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743200" y="3124200"/>
            <a:ext cx="30480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19400" y="3202632"/>
            <a:ext cx="914400" cy="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1219200"/>
            <a:ext cx="1066800" cy="553998"/>
          </a:xfrm>
          <a:prstGeom prst="rect">
            <a:avLst/>
          </a:prstGeom>
          <a:solidFill>
            <a:srgbClr val="BDE3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Kernel ClightX source </a:t>
            </a:r>
            <a:r>
              <a:rPr lang="en-US" sz="1000" i="1" dirty="0"/>
              <a:t>c</a:t>
            </a:r>
            <a:r>
              <a:rPr lang="en-US" sz="1000" i="1" dirty="0" smtClean="0"/>
              <a:t>ode:</a:t>
            </a:r>
          </a:p>
          <a:p>
            <a:pPr algn="ctr"/>
            <a:r>
              <a:rPr lang="en-US" sz="1000" dirty="0" smtClean="0"/>
              <a:t>K</a:t>
            </a:r>
            <a:r>
              <a:rPr lang="en-US" sz="1000" baseline="-25000" dirty="0" smtClean="0"/>
              <a:t>1 </a:t>
            </a:r>
            <a:r>
              <a:rPr lang="en-US" sz="1000" dirty="0" smtClean="0"/>
              <a:t>, K</a:t>
            </a:r>
            <a:r>
              <a:rPr lang="en-US" sz="1000" baseline="-25000" dirty="0" smtClean="0"/>
              <a:t>2 </a:t>
            </a:r>
            <a:r>
              <a:rPr lang="en-US" sz="1000" dirty="0" smtClean="0"/>
              <a:t>,  … ,  K</a:t>
            </a:r>
            <a:r>
              <a:rPr lang="en-US" sz="1000" baseline="-25000" dirty="0" smtClean="0"/>
              <a:t>n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667000" y="12192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i="1" dirty="0" smtClean="0"/>
              <a:t>Layered Specification</a:t>
            </a:r>
            <a:endParaRPr kumimoji="1" lang="zh-CN" altLang="en-US" sz="1000" i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676400" y="4267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i="1" dirty="0" smtClean="0"/>
              <a:t>New Certified Compiler</a:t>
            </a:r>
            <a:endParaRPr kumimoji="1" lang="zh-CN" altLang="en-US" sz="1000" i="1" dirty="0"/>
          </a:p>
        </p:txBody>
      </p:sp>
      <p:cxnSp>
        <p:nvCxnSpPr>
          <p:cNvPr id="140" name="Elbow Connector 139"/>
          <p:cNvCxnSpPr/>
          <p:nvPr/>
        </p:nvCxnSpPr>
        <p:spPr>
          <a:xfrm rot="16200000" flipH="1">
            <a:off x="3467100" y="3240732"/>
            <a:ext cx="762000" cy="685800"/>
          </a:xfrm>
          <a:prstGeom prst="bentConnector3">
            <a:avLst>
              <a:gd name="adj1" fmla="val 10935"/>
            </a:avLst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114800" y="3202632"/>
            <a:ext cx="914400" cy="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191000" y="3202632"/>
            <a:ext cx="0" cy="7620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>
            <a:off x="3505200" y="2593032"/>
            <a:ext cx="685800" cy="152400"/>
          </a:xfrm>
          <a:prstGeom prst="bentConnector3">
            <a:avLst>
              <a:gd name="adj1" fmla="val -156"/>
            </a:avLst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191000" y="2669232"/>
            <a:ext cx="0" cy="22860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114800" y="2974032"/>
            <a:ext cx="914400" cy="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3048000" y="4180075"/>
            <a:ext cx="457200" cy="241757"/>
            <a:chOff x="3048000" y="5016043"/>
            <a:chExt cx="457200" cy="241757"/>
          </a:xfrm>
        </p:grpSpPr>
        <p:cxnSp>
          <p:nvCxnSpPr>
            <p:cNvPr id="127" name="Straight Arrow Connector 126"/>
            <p:cNvCxnSpPr/>
            <p:nvPr/>
          </p:nvCxnSpPr>
          <p:spPr>
            <a:xfrm flipH="1">
              <a:off x="3048000" y="5016043"/>
              <a:ext cx="152400" cy="241757"/>
            </a:xfrm>
            <a:prstGeom prst="straightConnector1">
              <a:avLst/>
            </a:prstGeom>
            <a:ln w="6350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3352800" y="5016043"/>
              <a:ext cx="152400" cy="241757"/>
            </a:xfrm>
            <a:prstGeom prst="straightConnector1">
              <a:avLst/>
            </a:prstGeom>
            <a:ln w="6350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3048000" y="2656075"/>
            <a:ext cx="457200" cy="241757"/>
            <a:chOff x="3124200" y="5016043"/>
            <a:chExt cx="457200" cy="241757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3124200" y="5016043"/>
              <a:ext cx="152400" cy="241757"/>
            </a:xfrm>
            <a:prstGeom prst="straightConnector1">
              <a:avLst/>
            </a:prstGeom>
            <a:ln w="6350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429000" y="5016043"/>
              <a:ext cx="152400" cy="241757"/>
            </a:xfrm>
            <a:prstGeom prst="straightConnector1">
              <a:avLst/>
            </a:prstGeom>
            <a:ln w="6350">
              <a:solidFill>
                <a:srgbClr val="000000"/>
              </a:solidFill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/>
          <p:cNvCxnSpPr/>
          <p:nvPr/>
        </p:nvCxnSpPr>
        <p:spPr>
          <a:xfrm flipH="1">
            <a:off x="3581400" y="1741675"/>
            <a:ext cx="152400" cy="165557"/>
          </a:xfrm>
          <a:prstGeom prst="straightConnector1">
            <a:avLst/>
          </a:prstGeom>
          <a:ln w="6350">
            <a:solidFill>
              <a:srgbClr val="000000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343400" y="1741675"/>
            <a:ext cx="152400" cy="165557"/>
          </a:xfrm>
          <a:prstGeom prst="straightConnector1">
            <a:avLst/>
          </a:prstGeom>
          <a:ln w="6350">
            <a:solidFill>
              <a:srgbClr val="000000"/>
            </a:solidFill>
            <a:headEnd type="none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91000" y="1754832"/>
            <a:ext cx="0" cy="68580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05400" y="1600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tx2"/>
                </a:solidFill>
              </a:rPr>
              <a:t>Layer L</a:t>
            </a:r>
            <a:r>
              <a:rPr lang="en-US" sz="1000" i="1" baseline="-25000" dirty="0" smtClean="0">
                <a:solidFill>
                  <a:schemeClr val="tx2"/>
                </a:solidFill>
              </a:rPr>
              <a:t>n</a:t>
            </a:r>
          </a:p>
          <a:p>
            <a:pPr algn="ctr"/>
            <a:endParaRPr lang="en-US" sz="300" b="1" i="1" baseline="-25000" dirty="0" smtClean="0">
              <a:solidFill>
                <a:srgbClr val="FF0000"/>
              </a:solidFill>
            </a:endParaRPr>
          </a:p>
          <a:p>
            <a:pPr algn="ctr"/>
            <a:endParaRPr lang="en-US" sz="300" b="1" i="1" baseline="-25000" dirty="0" smtClean="0">
              <a:solidFill>
                <a:srgbClr val="FF0000"/>
              </a:solidFill>
            </a:endParaRPr>
          </a:p>
          <a:p>
            <a:pPr algn="ctr"/>
            <a:endParaRPr lang="en-US" sz="300" b="1" i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05400" y="3124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1F497D"/>
                </a:solidFill>
              </a:rPr>
              <a:t>Layer L</a:t>
            </a:r>
            <a:r>
              <a:rPr lang="en-US" sz="1000" i="1" baseline="-25000" dirty="0">
                <a:solidFill>
                  <a:srgbClr val="1F497D"/>
                </a:solidFill>
              </a:rPr>
              <a:t>1</a:t>
            </a:r>
            <a:endParaRPr lang="en-US" sz="1000" i="1" baseline="-25000" dirty="0" smtClean="0">
              <a:solidFill>
                <a:srgbClr val="1F497D"/>
              </a:solidFill>
            </a:endParaRPr>
          </a:p>
          <a:p>
            <a:pPr algn="ctr"/>
            <a:endParaRPr lang="en-US" sz="300" b="1" i="1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00600" y="3996153"/>
            <a:ext cx="152400" cy="152401"/>
            <a:chOff x="5257800" y="3996153"/>
            <a:chExt cx="152400" cy="152401"/>
          </a:xfrm>
          <a:noFill/>
        </p:grpSpPr>
        <p:sp>
          <p:nvSpPr>
            <p:cNvPr id="90" name="Isosceles Triangle 89"/>
            <p:cNvSpPr/>
            <p:nvPr/>
          </p:nvSpPr>
          <p:spPr>
            <a:xfrm rot="5400000">
              <a:off x="5219700" y="4034253"/>
              <a:ext cx="152400" cy="76200"/>
            </a:xfrm>
            <a:prstGeom prst="triangl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 flipH="1">
              <a:off x="5295900" y="4034254"/>
              <a:ext cx="152400" cy="76200"/>
            </a:xfrm>
            <a:prstGeom prst="triangl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029200" y="3962400"/>
            <a:ext cx="304800" cy="246221"/>
          </a:xfrm>
          <a:prstGeom prst="rect">
            <a:avLst/>
          </a:prstGeom>
          <a:solidFill>
            <a:srgbClr val="BDE3FB"/>
          </a:solidFill>
          <a:ln>
            <a:solidFill>
              <a:srgbClr val="558ED5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05400" y="4114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1F497D"/>
                </a:solidFill>
              </a:rPr>
              <a:t>Layer L</a:t>
            </a:r>
            <a:r>
              <a:rPr lang="en-US" sz="1000" i="1" baseline="-25000" dirty="0">
                <a:solidFill>
                  <a:srgbClr val="1F497D"/>
                </a:solidFill>
              </a:rPr>
              <a:t>0</a:t>
            </a:r>
            <a:endParaRPr lang="en-US" sz="300" b="1" i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800" y="2438400"/>
            <a:ext cx="609600" cy="246221"/>
          </a:xfrm>
          <a:prstGeom prst="rect">
            <a:avLst/>
          </a:prstGeom>
          <a:solidFill>
            <a:srgbClr val="BDE3FB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K</a:t>
            </a:r>
            <a:r>
              <a:rPr lang="en-US" sz="1000" baseline="-25000" dirty="0" smtClean="0">
                <a:solidFill>
                  <a:srgbClr val="000000"/>
                </a:solidFill>
              </a:rPr>
              <a:t>n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c</a:t>
            </a:r>
            <a:r>
              <a:rPr lang="en-US" sz="1000" dirty="0" smtClean="0">
                <a:solidFill>
                  <a:srgbClr val="000000"/>
                </a:solidFill>
              </a:rPr>
              <a:t>ode  </a:t>
            </a:r>
          </a:p>
        </p:txBody>
      </p:sp>
      <p:cxnSp>
        <p:nvCxnSpPr>
          <p:cNvPr id="125" name="Straight Connector 124"/>
          <p:cNvCxnSpPr>
            <a:stCxn id="150" idx="3"/>
            <a:endCxn id="32" idx="1"/>
          </p:cNvCxnSpPr>
          <p:nvPr/>
        </p:nvCxnSpPr>
        <p:spPr>
          <a:xfrm>
            <a:off x="1676400" y="2028111"/>
            <a:ext cx="1295400" cy="2232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5000" y="2420779"/>
            <a:ext cx="685800" cy="246221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0" rIns="0" rtlCol="0">
            <a:spAutoFit/>
          </a:bodyPr>
          <a:lstStyle/>
          <a:p>
            <a:r>
              <a:rPr lang="en-US" sz="900" dirty="0" smtClean="0"/>
              <a:t> </a:t>
            </a:r>
            <a:r>
              <a:rPr lang="en-US" sz="1000" dirty="0" smtClean="0"/>
              <a:t>CompCertX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2590800" y="2546122"/>
            <a:ext cx="2286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676400" y="2546122"/>
            <a:ext cx="2286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066800" y="3442156"/>
            <a:ext cx="6096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</a:t>
            </a:r>
            <a:r>
              <a:rPr lang="en-US" sz="1000" baseline="-25000" dirty="0"/>
              <a:t>1</a:t>
            </a:r>
            <a:r>
              <a:rPr lang="en-US" sz="1000" baseline="-25000" dirty="0" smtClean="0"/>
              <a:t> </a:t>
            </a:r>
            <a:r>
              <a:rPr lang="en-US" sz="1000" dirty="0"/>
              <a:t>s</a:t>
            </a:r>
            <a:r>
              <a:rPr lang="en-US" sz="1000" dirty="0" smtClean="0"/>
              <a:t>pec</a:t>
            </a:r>
            <a:endParaRPr lang="en-US" sz="1000" baseline="-250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1066800" y="3975556"/>
            <a:ext cx="609600" cy="246221"/>
          </a:xfrm>
          <a:prstGeom prst="rect">
            <a:avLst/>
          </a:prstGeom>
          <a:solidFill>
            <a:srgbClr val="BDE3FB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K</a:t>
            </a:r>
            <a:r>
              <a:rPr lang="en-US" sz="1000" baseline="-25000" dirty="0">
                <a:solidFill>
                  <a:srgbClr val="000000"/>
                </a:solidFill>
              </a:rPr>
              <a:t>1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c</a:t>
            </a:r>
            <a:r>
              <a:rPr lang="en-US" sz="1000" dirty="0" smtClean="0">
                <a:solidFill>
                  <a:srgbClr val="000000"/>
                </a:solidFill>
              </a:rPr>
              <a:t>ode  </a:t>
            </a:r>
          </a:p>
        </p:txBody>
      </p:sp>
      <p:cxnSp>
        <p:nvCxnSpPr>
          <p:cNvPr id="178" name="Straight Connector 177"/>
          <p:cNvCxnSpPr>
            <a:stCxn id="176" idx="3"/>
          </p:cNvCxnSpPr>
          <p:nvPr/>
        </p:nvCxnSpPr>
        <p:spPr>
          <a:xfrm flipV="1">
            <a:off x="1676400" y="3552110"/>
            <a:ext cx="1295400" cy="13157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590800" y="4083278"/>
            <a:ext cx="2286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1676400" y="4083278"/>
            <a:ext cx="2286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67000" y="1219200"/>
            <a:ext cx="0" cy="3581400"/>
          </a:xfrm>
          <a:prstGeom prst="line">
            <a:avLst/>
          </a:prstGeom>
          <a:ln w="12700">
            <a:solidFill>
              <a:srgbClr val="008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1371600" y="3657600"/>
            <a:ext cx="0" cy="304800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009260" y="2480846"/>
            <a:ext cx="85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i="1" dirty="0" smtClean="0"/>
              <a:t>Layer </a:t>
            </a:r>
          </a:p>
          <a:p>
            <a:pPr algn="ctr"/>
            <a:r>
              <a:rPr kumimoji="1" lang="en-US" altLang="zh-CN" sz="1000" i="1" dirty="0" smtClean="0"/>
              <a:t>Refinement</a:t>
            </a:r>
            <a:endParaRPr kumimoji="1" lang="zh-CN" altLang="en-US" sz="1000" i="1" dirty="0"/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5029200" y="2438400"/>
            <a:ext cx="0" cy="45720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315331" y="2983468"/>
            <a:ext cx="99915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i="1" dirty="0" smtClean="0"/>
              <a:t>Verification of </a:t>
            </a:r>
          </a:p>
          <a:p>
            <a:pPr algn="ctr"/>
            <a:r>
              <a:rPr kumimoji="1" lang="en-US" altLang="zh-CN" sz="1000" i="1" dirty="0" smtClean="0"/>
              <a:t>Kernel Code</a:t>
            </a:r>
            <a:endParaRPr kumimoji="1" lang="zh-CN" altLang="en-US" sz="1000" i="1" dirty="0"/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1367871" y="3048000"/>
            <a:ext cx="3729" cy="22860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67200" y="4419600"/>
            <a:ext cx="4572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Asm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800600" y="4419600"/>
            <a:ext cx="838200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/>
              <a:t>0</a:t>
            </a:r>
            <a:r>
              <a:rPr lang="en-US" sz="1000" dirty="0" smtClean="0"/>
              <a:t> abs-state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267200" y="3411379"/>
            <a:ext cx="4572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Asm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800600" y="3411379"/>
            <a:ext cx="838200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/>
              <a:t>1</a:t>
            </a:r>
            <a:r>
              <a:rPr lang="en-US" sz="1000" dirty="0" smtClean="0"/>
              <a:t> abs-state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267200" y="1905000"/>
            <a:ext cx="4572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Asm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800600" y="1905000"/>
            <a:ext cx="838200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</a:t>
            </a:r>
            <a:r>
              <a:rPr lang="en-US" sz="1000" baseline="-25000" dirty="0"/>
              <a:t>n</a:t>
            </a:r>
            <a:r>
              <a:rPr lang="en-US" sz="1000" dirty="0" smtClean="0"/>
              <a:t> abs-state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1295400" y="2895600"/>
            <a:ext cx="914400" cy="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05000" y="3962400"/>
            <a:ext cx="685800" cy="246221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0" rIns="0" rtlCol="0">
            <a:spAutoFit/>
          </a:bodyPr>
          <a:lstStyle/>
          <a:p>
            <a:r>
              <a:rPr lang="en-US" sz="900" dirty="0" smtClean="0"/>
              <a:t> </a:t>
            </a:r>
            <a:r>
              <a:rPr lang="en-US" sz="1000" dirty="0" smtClean="0"/>
              <a:t>CompCertX</a:t>
            </a:r>
          </a:p>
        </p:txBody>
      </p:sp>
    </p:spTree>
    <p:extLst>
      <p:ext uri="{BB962C8B-B14F-4D97-AF65-F5344CB8AC3E}">
        <p14:creationId xmlns:p14="http://schemas.microsoft.com/office/powerpoint/2010/main" val="4260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50875</TotalTime>
  <Words>79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Zhong Shao</cp:lastModifiedBy>
  <cp:revision>204</cp:revision>
  <cp:lastPrinted>2014-04-29T16:14:44Z</cp:lastPrinted>
  <dcterms:created xsi:type="dcterms:W3CDTF">2011-07-15T14:05:55Z</dcterms:created>
  <dcterms:modified xsi:type="dcterms:W3CDTF">2014-04-29T16:32:22Z</dcterms:modified>
</cp:coreProperties>
</file>