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3D69B"/>
    <a:srgbClr val="F2F2F2"/>
    <a:srgbClr val="95B3D7"/>
    <a:srgbClr val="BCE3FB"/>
    <a:srgbClr val="CCFECC"/>
    <a:srgbClr val="BDE3FB"/>
    <a:srgbClr val="0F96FB"/>
    <a:srgbClr val="FFFF6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7" autoAdjust="0"/>
    <p:restoredTop sz="94332" autoAdjust="0"/>
  </p:normalViewPr>
  <p:slideViewPr>
    <p:cSldViewPr>
      <p:cViewPr>
        <p:scale>
          <a:sx n="220" d="100"/>
          <a:sy n="220" d="100"/>
        </p:scale>
        <p:origin x="1904" y="28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7BBF0-95DB-485B-8F44-219DC193D725}" type="datetimeFigureOut">
              <a:rPr lang="en-US" smtClean="0"/>
              <a:pPr/>
              <a:t>10/28/14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49B44-D953-4C15-A5A6-64A7BF99D1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11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47A2-B1AE-4B49-86D0-95E4AF5C0332}" type="datetime1">
              <a:rPr lang="en-US" smtClean="0"/>
              <a:pPr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8229600" cy="4983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07BC-101A-41B9-9D02-AA9CC044FBEA}" type="datetime1">
              <a:rPr lang="en-US" smtClean="0"/>
              <a:pPr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7AB0-2CB6-485B-8F59-A703156756D7}" type="datetime1">
              <a:rPr lang="en-US" smtClean="0"/>
              <a:pPr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F78F-1507-45CF-AF0E-7031D4A0A840}" type="datetime1">
              <a:rPr lang="en-US" smtClean="0"/>
              <a:pPr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E6DE-2C6C-4DE7-9B70-2F953F71D94E}" type="datetime1">
              <a:rPr lang="en-US" smtClean="0"/>
              <a:pPr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76F2-C365-486F-BD88-A8BB0E60F8F5}" type="datetime1">
              <a:rPr lang="en-US" smtClean="0"/>
              <a:pPr/>
              <a:t>10/28/14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90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890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EBE4-9256-4B87-9519-74F101175542}" type="datetime1">
              <a:rPr lang="en-US" smtClean="0"/>
              <a:pPr/>
              <a:t>10/28/14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39A4-2BB0-4495-A692-6708B06A12E2}" type="datetime1">
              <a:rPr lang="en-US" smtClean="0"/>
              <a:pPr/>
              <a:t>10/28/14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4C9C-56CF-4548-B46E-188A08787E2D}" type="datetime1">
              <a:rPr lang="en-US" smtClean="0"/>
              <a:pPr/>
              <a:t>10/28/14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4D78-0834-4499-ABF2-1E3C4B35D3D0}" type="datetime1">
              <a:rPr lang="en-US" smtClean="0"/>
              <a:pPr/>
              <a:t>10/28/14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A1C5-53AE-43D7-B59C-D412358FE8BD}" type="datetime1">
              <a:rPr lang="en-US" smtClean="0"/>
              <a:pPr/>
              <a:t>10/28/14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CE6C3-2677-4A81-822A-EFD281C79F6F}" type="datetime1">
              <a:rPr lang="en-US" smtClean="0"/>
              <a:pPr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2590800" y="2495758"/>
            <a:ext cx="1371600" cy="209348"/>
          </a:xfrm>
          <a:prstGeom prst="rect">
            <a:avLst/>
          </a:prstGeom>
          <a:solidFill>
            <a:srgbClr val="F2F2F2"/>
          </a:solidFill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rgbClr val="000000"/>
                </a:solidFill>
              </a:rPr>
              <a:t>L</a:t>
            </a:r>
            <a:r>
              <a:rPr lang="en-US" sz="1000" i="1" baseline="-25000" dirty="0">
                <a:solidFill>
                  <a:srgbClr val="000000"/>
                </a:solidFill>
              </a:rPr>
              <a:t>1</a:t>
            </a:r>
            <a:r>
              <a:rPr lang="en-US" sz="1000" i="1" dirty="0">
                <a:solidFill>
                  <a:srgbClr val="000000"/>
                </a:solidFill>
              </a:rPr>
              <a:t> </a:t>
            </a:r>
            <a:r>
              <a:rPr lang="en-US" sz="1000" dirty="0">
                <a:solidFill>
                  <a:srgbClr val="000000"/>
                </a:solidFill>
              </a:rPr>
              <a:t>  with  </a:t>
            </a:r>
            <a:r>
              <a:rPr lang="en-US" sz="1000" i="1" dirty="0">
                <a:solidFill>
                  <a:srgbClr val="000000"/>
                </a:solidFill>
              </a:rPr>
              <a:t>abs1</a:t>
            </a:r>
            <a:r>
              <a:rPr lang="en-US" sz="1000" dirty="0">
                <a:solidFill>
                  <a:srgbClr val="000000"/>
                </a:solidFill>
              </a:rPr>
              <a:t> 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590800" y="3219652"/>
            <a:ext cx="2895600" cy="209348"/>
          </a:xfrm>
          <a:prstGeom prst="rect">
            <a:avLst/>
          </a:prstGeom>
          <a:solidFill>
            <a:srgbClr val="F2F2F2"/>
          </a:solidFill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interface  </a:t>
            </a:r>
            <a:r>
              <a:rPr lang="en-US" sz="1000" i="1" dirty="0">
                <a:solidFill>
                  <a:srgbClr val="000000"/>
                </a:solidFill>
              </a:rPr>
              <a:t>L</a:t>
            </a:r>
            <a:r>
              <a:rPr lang="en-US" sz="1000" dirty="0">
                <a:solidFill>
                  <a:srgbClr val="000000"/>
                </a:solidFill>
              </a:rPr>
              <a:t>   with abstract state:   </a:t>
            </a:r>
            <a:r>
              <a:rPr lang="en-US" sz="1000" i="1" dirty="0">
                <a:solidFill>
                  <a:srgbClr val="000000"/>
                </a:solidFill>
              </a:rPr>
              <a:t>abs</a:t>
            </a:r>
            <a:r>
              <a:rPr lang="en-US" sz="1000" dirty="0">
                <a:solidFill>
                  <a:srgbClr val="000000"/>
                </a:solidFill>
              </a:rPr>
              <a:t> 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590800" y="3581400"/>
            <a:ext cx="2895600" cy="209348"/>
          </a:xfrm>
          <a:prstGeom prst="rect">
            <a:avLst/>
          </a:prstGeom>
          <a:solidFill>
            <a:srgbClr val="95B3D7"/>
          </a:solidFill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module   </a:t>
            </a:r>
            <a:r>
              <a:rPr lang="en-US" sz="1000" i="1" dirty="0">
                <a:solidFill>
                  <a:srgbClr val="000000"/>
                </a:solidFill>
              </a:rPr>
              <a:t>M  </a:t>
            </a:r>
            <a:r>
              <a:rPr lang="en-US" sz="1000" dirty="0">
                <a:solidFill>
                  <a:srgbClr val="000000"/>
                </a:solidFill>
              </a:rPr>
              <a:t> with concrete state:   </a:t>
            </a:r>
            <a:r>
              <a:rPr lang="en-US" sz="1000" i="1" dirty="0" err="1">
                <a:solidFill>
                  <a:srgbClr val="000000"/>
                </a:solidFill>
              </a:rPr>
              <a:t>mem</a:t>
            </a:r>
            <a:endParaRPr lang="en-US" sz="1000" i="1" dirty="0">
              <a:solidFill>
                <a:srgbClr val="00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276600" y="3429000"/>
            <a:ext cx="0" cy="152401"/>
          </a:xfrm>
          <a:prstGeom prst="straightConnector1">
            <a:avLst/>
          </a:prstGeom>
          <a:ln w="12700">
            <a:solidFill>
              <a:srgbClr val="000000"/>
            </a:solidFill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800600" y="3429000"/>
            <a:ext cx="0" cy="152401"/>
          </a:xfrm>
          <a:prstGeom prst="straightConnector1">
            <a:avLst/>
          </a:prstGeom>
          <a:ln w="12700">
            <a:solidFill>
              <a:srgbClr val="000000"/>
            </a:solidFill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35630" y="3381479"/>
            <a:ext cx="22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R</a:t>
            </a:r>
            <a:endParaRPr lang="en-US" sz="1000" i="1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9630" y="3381479"/>
            <a:ext cx="22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R</a:t>
            </a:r>
            <a:endParaRPr lang="en-US" sz="1000" i="1" baseline="-25000" dirty="0"/>
          </a:p>
        </p:txBody>
      </p:sp>
      <p:sp>
        <p:nvSpPr>
          <p:cNvPr id="41" name="Rectangle 40"/>
          <p:cNvSpPr/>
          <p:nvPr/>
        </p:nvSpPr>
        <p:spPr>
          <a:xfrm>
            <a:off x="2590800" y="2858727"/>
            <a:ext cx="1371600" cy="209348"/>
          </a:xfrm>
          <a:prstGeom prst="rect">
            <a:avLst/>
          </a:prstGeom>
          <a:solidFill>
            <a:srgbClr val="95B3D7"/>
          </a:solidFill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module </a:t>
            </a:r>
            <a:r>
              <a:rPr lang="en-US" sz="1000" i="1" dirty="0">
                <a:solidFill>
                  <a:schemeClr val="tx1"/>
                </a:solidFill>
              </a:rPr>
              <a:t>M</a:t>
            </a:r>
            <a:r>
              <a:rPr lang="en-US" sz="1000" i="1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048000" y="3068485"/>
            <a:ext cx="152400" cy="15240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352800" y="3068485"/>
            <a:ext cx="152400" cy="15240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261855" y="2707548"/>
            <a:ext cx="0" cy="152401"/>
          </a:xfrm>
          <a:prstGeom prst="straightConnector1">
            <a:avLst/>
          </a:prstGeom>
          <a:ln w="12700">
            <a:solidFill>
              <a:srgbClr val="000000"/>
            </a:solidFill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220884" y="2639542"/>
            <a:ext cx="360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R</a:t>
            </a:r>
            <a:r>
              <a:rPr lang="en-US" sz="1000" i="1" baseline="-25000" dirty="0"/>
              <a:t>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114800" y="2498212"/>
            <a:ext cx="1371600" cy="209348"/>
          </a:xfrm>
          <a:prstGeom prst="rect">
            <a:avLst/>
          </a:prstGeom>
          <a:solidFill>
            <a:srgbClr val="F2F2F2"/>
          </a:solidFill>
          <a:ln w="635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rgbClr val="000000"/>
                </a:solidFill>
              </a:rPr>
              <a:t>L</a:t>
            </a:r>
            <a:r>
              <a:rPr lang="en-US" altLang="zh-CN" sz="1000" i="1" baseline="-25000" dirty="0" smtClean="0">
                <a:solidFill>
                  <a:srgbClr val="000000"/>
                </a:solidFill>
              </a:rPr>
              <a:t>2</a:t>
            </a:r>
            <a:r>
              <a:rPr lang="en-US" sz="1000" i="1" dirty="0" smtClean="0">
                <a:solidFill>
                  <a:srgbClr val="000000"/>
                </a:solidFill>
              </a:rPr>
              <a:t> </a:t>
            </a:r>
            <a:r>
              <a:rPr lang="en-US" sz="1000" dirty="0" smtClean="0">
                <a:solidFill>
                  <a:srgbClr val="000000"/>
                </a:solidFill>
              </a:rPr>
              <a:t>  </a:t>
            </a:r>
            <a:r>
              <a:rPr lang="en-US" sz="1000" dirty="0">
                <a:solidFill>
                  <a:srgbClr val="000000"/>
                </a:solidFill>
              </a:rPr>
              <a:t>with  </a:t>
            </a:r>
            <a:r>
              <a:rPr lang="en-US" sz="1000" i="1" dirty="0" smtClean="0">
                <a:solidFill>
                  <a:srgbClr val="000000"/>
                </a:solidFill>
              </a:rPr>
              <a:t>abs</a:t>
            </a:r>
            <a:r>
              <a:rPr lang="en-US" altLang="zh-CN" sz="1000" i="1" dirty="0" smtClean="0">
                <a:solidFill>
                  <a:srgbClr val="000000"/>
                </a:solidFill>
              </a:rPr>
              <a:t>2</a:t>
            </a:r>
            <a:r>
              <a:rPr lang="en-US" sz="1000" dirty="0" smtClean="0">
                <a:solidFill>
                  <a:srgbClr val="000000"/>
                </a:solidFill>
              </a:rPr>
              <a:t> 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14800" y="2861181"/>
            <a:ext cx="1371600" cy="209348"/>
          </a:xfrm>
          <a:prstGeom prst="rect">
            <a:avLst/>
          </a:prstGeom>
          <a:solidFill>
            <a:srgbClr val="95B3D7"/>
          </a:solidFill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module </a:t>
            </a:r>
            <a:r>
              <a:rPr lang="en-US" sz="1000" i="1" dirty="0" smtClean="0">
                <a:solidFill>
                  <a:schemeClr val="tx1"/>
                </a:solidFill>
              </a:rPr>
              <a:t>M</a:t>
            </a:r>
            <a:r>
              <a:rPr lang="en-US" altLang="zh-CN" sz="1000" i="1" baseline="-25000" dirty="0" smtClean="0">
                <a:solidFill>
                  <a:schemeClr val="tx1"/>
                </a:solidFill>
              </a:rPr>
              <a:t>2</a:t>
            </a:r>
            <a:endParaRPr lang="en-US" sz="1000" i="1" baseline="-250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4572000" y="3070939"/>
            <a:ext cx="152400" cy="15240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876800" y="3070939"/>
            <a:ext cx="152400" cy="15240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785855" y="2710002"/>
            <a:ext cx="0" cy="152401"/>
          </a:xfrm>
          <a:prstGeom prst="straightConnector1">
            <a:avLst/>
          </a:prstGeom>
          <a:ln w="12700">
            <a:solidFill>
              <a:srgbClr val="000000"/>
            </a:solidFill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744884" y="2641996"/>
            <a:ext cx="360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R</a:t>
            </a:r>
            <a:r>
              <a:rPr lang="en-US" altLang="zh-CN" sz="1000" i="1" baseline="-25000" dirty="0" smtClean="0"/>
              <a:t>2</a:t>
            </a:r>
            <a:endParaRPr lang="en-US" sz="1000" i="1" baseline="-25000" dirty="0"/>
          </a:p>
        </p:txBody>
      </p:sp>
      <p:sp>
        <p:nvSpPr>
          <p:cNvPr id="53" name="Rectangle 52"/>
          <p:cNvSpPr/>
          <p:nvPr/>
        </p:nvSpPr>
        <p:spPr>
          <a:xfrm>
            <a:off x="2590800" y="2133600"/>
            <a:ext cx="2895600" cy="209348"/>
          </a:xfrm>
          <a:prstGeom prst="rect">
            <a:avLst/>
          </a:prstGeom>
          <a:solidFill>
            <a:srgbClr val="C3D69B"/>
          </a:solidFill>
          <a:ln w="63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client program  </a:t>
            </a:r>
            <a:r>
              <a:rPr lang="en-US" sz="1000" i="1" dirty="0" smtClean="0">
                <a:solidFill>
                  <a:srgbClr val="000000"/>
                </a:solidFill>
              </a:rPr>
              <a:t>P</a:t>
            </a:r>
            <a:endParaRPr lang="en-US" sz="1000" i="1" dirty="0">
              <a:solidFill>
                <a:srgbClr val="00000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243824" y="2345812"/>
            <a:ext cx="152400" cy="15240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648200" y="2345812"/>
            <a:ext cx="152400" cy="15240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560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</a:majorFont>
      <a:minorFont>
        <a:latin typeface="Cambria Mat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52483</TotalTime>
  <Words>31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Verified Smallfoot</dc:title>
  <dc:creator>appel</dc:creator>
  <cp:lastModifiedBy>Ronghui Gu</cp:lastModifiedBy>
  <cp:revision>219</cp:revision>
  <cp:lastPrinted>2014-04-29T16:14:44Z</cp:lastPrinted>
  <dcterms:created xsi:type="dcterms:W3CDTF">2011-07-15T14:05:55Z</dcterms:created>
  <dcterms:modified xsi:type="dcterms:W3CDTF">2014-10-28T20:43:30Z</dcterms:modified>
</cp:coreProperties>
</file>