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6746" autoAdjust="0"/>
    <p:restoredTop sz="94660"/>
  </p:normalViewPr>
  <p:slideViewPr>
    <p:cSldViewPr snapToGrid="0" snapToObjects="1">
      <p:cViewPr>
        <p:scale>
          <a:sx n="338" d="100"/>
          <a:sy n="338" d="100"/>
        </p:scale>
        <p:origin x="-80" y="-1224"/>
      </p:cViewPr>
      <p:guideLst>
        <p:guide orient="horz" pos="35"/>
        <p:guide pos="5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6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5"/>
            <a:ext cx="2057400" cy="234061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5"/>
            <a:ext cx="6019800" cy="234061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0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0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5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614045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69950"/>
            <a:ext cx="404177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74040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0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BA5B-D47C-394C-87BE-924FB932F592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BFDA-8263-5549-BD8A-7629A4D4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73" y="90123"/>
            <a:ext cx="101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TSysCall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59562" y="566544"/>
            <a:ext cx="94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procinit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40101" y="66335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42414" y="183407"/>
            <a:ext cx="254758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4"/>
            <a:endCxn id="6" idx="0"/>
          </p:cNvCxnSpPr>
          <p:nvPr/>
        </p:nvCxnSpPr>
        <p:spPr>
          <a:xfrm flipH="1">
            <a:off x="1467480" y="438165"/>
            <a:ext cx="2313" cy="225187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1873" y="144580"/>
            <a:ext cx="290227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1873" y="472873"/>
            <a:ext cx="290227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486793" y="323926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873" y="629705"/>
            <a:ext cx="290227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1873" y="935876"/>
            <a:ext cx="2902272" cy="11497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845" y="580605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PIPC</a:t>
            </a:r>
            <a:endParaRPr lang="en-US" sz="2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01873" y="1266461"/>
            <a:ext cx="2902272" cy="10656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6501" y="1747473"/>
            <a:ext cx="2897644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531" y="887588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PIPCIntro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187" y="1347363"/>
            <a:ext cx="101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PSched</a:t>
            </a:r>
            <a:endParaRPr lang="en-US" sz="2000" dirty="0"/>
          </a:p>
        </p:txBody>
      </p:sp>
      <p:cxnSp>
        <p:nvCxnSpPr>
          <p:cNvPr id="41" name="Straight Arrow Connector 40"/>
          <p:cNvCxnSpPr>
            <a:stCxn id="6" idx="4"/>
            <a:endCxn id="42" idx="0"/>
          </p:cNvCxnSpPr>
          <p:nvPr/>
        </p:nvCxnSpPr>
        <p:spPr>
          <a:xfrm flipH="1">
            <a:off x="1466324" y="918110"/>
            <a:ext cx="1156" cy="92634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340101" y="1010744"/>
            <a:ext cx="252445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42414" y="1452551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42" idx="4"/>
            <a:endCxn id="49" idx="0"/>
          </p:cNvCxnSpPr>
          <p:nvPr/>
        </p:nvCxnSpPr>
        <p:spPr>
          <a:xfrm>
            <a:off x="1466324" y="1265502"/>
            <a:ext cx="3469" cy="187049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>
            <a:off x="486793" y="1123601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1219" y="1428386"/>
            <a:ext cx="2912926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06499" y="2066561"/>
            <a:ext cx="2897646" cy="959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8157" y="1688647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PCID</a:t>
            </a:r>
            <a:endParaRPr lang="en-US" sz="2000" dirty="0"/>
          </a:p>
        </p:txBody>
      </p:sp>
      <p:cxnSp>
        <p:nvCxnSpPr>
          <p:cNvPr id="78" name="Straight Arrow Connector 77"/>
          <p:cNvCxnSpPr>
            <a:stCxn id="49" idx="4"/>
            <a:endCxn id="79" idx="0"/>
          </p:cNvCxnSpPr>
          <p:nvPr/>
        </p:nvCxnSpPr>
        <p:spPr>
          <a:xfrm>
            <a:off x="1469793" y="1707309"/>
            <a:ext cx="1157" cy="104494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344727" y="1811803"/>
            <a:ext cx="252445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47040" y="225361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9" idx="4"/>
            <a:endCxn id="80" idx="0"/>
          </p:cNvCxnSpPr>
          <p:nvPr/>
        </p:nvCxnSpPr>
        <p:spPr>
          <a:xfrm>
            <a:off x="1470950" y="2066561"/>
            <a:ext cx="3469" cy="187049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486793" y="1923998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1873" y="2216728"/>
            <a:ext cx="290227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12529" y="2544398"/>
            <a:ext cx="2891616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4187" y="2165525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PTDQInit</a:t>
            </a:r>
            <a:endParaRPr lang="en-US" sz="2000" dirty="0"/>
          </a:p>
        </p:txBody>
      </p:sp>
      <p:sp>
        <p:nvSpPr>
          <p:cNvPr id="87" name="Oval 86"/>
          <p:cNvSpPr/>
          <p:nvPr/>
        </p:nvSpPr>
        <p:spPr>
          <a:xfrm>
            <a:off x="1669097" y="980715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6" idx="5"/>
            <a:endCxn id="87" idx="1"/>
          </p:cNvCxnSpPr>
          <p:nvPr/>
        </p:nvCxnSpPr>
        <p:spPr>
          <a:xfrm>
            <a:off x="1557551" y="880802"/>
            <a:ext cx="148854" cy="137221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78786" y="907785"/>
            <a:ext cx="9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initchan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557550" y="1366932"/>
            <a:ext cx="10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schedinit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1675204" y="1784533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49" idx="5"/>
            <a:endCxn id="94" idx="1"/>
          </p:cNvCxnSpPr>
          <p:nvPr/>
        </p:nvCxnSpPr>
        <p:spPr>
          <a:xfrm>
            <a:off x="1559864" y="1670001"/>
            <a:ext cx="152648" cy="151840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884893" y="1711603"/>
            <a:ext cx="8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set_cid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2710351" y="1784533"/>
            <a:ext cx="252445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9" idx="4"/>
          </p:cNvCxnSpPr>
          <p:nvPr/>
        </p:nvCxnSpPr>
        <p:spPr>
          <a:xfrm>
            <a:off x="2836574" y="2039291"/>
            <a:ext cx="0" cy="662111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9" idx="5"/>
            <a:endCxn id="99" idx="1"/>
          </p:cNvCxnSpPr>
          <p:nvPr/>
        </p:nvCxnSpPr>
        <p:spPr>
          <a:xfrm>
            <a:off x="1559864" y="1670001"/>
            <a:ext cx="1187457" cy="151840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59864" y="2176415"/>
            <a:ext cx="13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itdqueueinit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128524" y="86948"/>
            <a:ext cx="127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PTDQIntro</a:t>
            </a:r>
            <a:endParaRPr 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82498" y="418457"/>
            <a:ext cx="11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threadinit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4363037" y="515265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369066" y="180232"/>
            <a:ext cx="254758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>
            <a:stCxn id="121" idx="4"/>
            <a:endCxn id="120" idx="0"/>
          </p:cNvCxnSpPr>
          <p:nvPr/>
        </p:nvCxnSpPr>
        <p:spPr>
          <a:xfrm flipH="1">
            <a:off x="4490416" y="434990"/>
            <a:ext cx="6029" cy="80275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128525" y="141405"/>
            <a:ext cx="290227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128525" y="469698"/>
            <a:ext cx="290227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124809" y="787789"/>
            <a:ext cx="2902272" cy="11497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118780" y="432518"/>
            <a:ext cx="121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PTCBInit</a:t>
            </a:r>
            <a:endParaRPr lang="en-US" sz="20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3124809" y="1118374"/>
            <a:ext cx="2902272" cy="10656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133153" y="1598753"/>
            <a:ext cx="2897644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16467" y="739501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PTCBIntro</a:t>
            </a:r>
            <a:endParaRPr lang="en-US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130839" y="1198643"/>
            <a:ext cx="101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MPMap</a:t>
            </a:r>
            <a:endParaRPr lang="en-US" sz="2000" dirty="0"/>
          </a:p>
        </p:txBody>
      </p:sp>
      <p:cxnSp>
        <p:nvCxnSpPr>
          <p:cNvPr id="133" name="Straight Arrow Connector 132"/>
          <p:cNvCxnSpPr>
            <a:stCxn id="120" idx="4"/>
            <a:endCxn id="134" idx="0"/>
          </p:cNvCxnSpPr>
          <p:nvPr/>
        </p:nvCxnSpPr>
        <p:spPr>
          <a:xfrm flipH="1">
            <a:off x="4489260" y="770023"/>
            <a:ext cx="1156" cy="92634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363037" y="862657"/>
            <a:ext cx="252445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369066" y="1303831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4" idx="4"/>
            <a:endCxn id="135" idx="0"/>
          </p:cNvCxnSpPr>
          <p:nvPr/>
        </p:nvCxnSpPr>
        <p:spPr>
          <a:xfrm>
            <a:off x="4489260" y="1117415"/>
            <a:ext cx="7185" cy="186416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>
            <a:off x="3502791" y="977976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17871" y="1279666"/>
            <a:ext cx="2912926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3133151" y="1917841"/>
            <a:ext cx="2897646" cy="959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24809" y="1539927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MBit</a:t>
            </a:r>
            <a:endParaRPr lang="en-US" sz="2000" dirty="0"/>
          </a:p>
        </p:txBody>
      </p:sp>
      <p:cxnSp>
        <p:nvCxnSpPr>
          <p:cNvPr id="141" name="Straight Arrow Connector 140"/>
          <p:cNvCxnSpPr>
            <a:stCxn id="135" idx="4"/>
            <a:endCxn id="142" idx="0"/>
          </p:cNvCxnSpPr>
          <p:nvPr/>
        </p:nvCxnSpPr>
        <p:spPr>
          <a:xfrm>
            <a:off x="4496445" y="1558589"/>
            <a:ext cx="1157" cy="104494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71379" y="1663083"/>
            <a:ext cx="252445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369976" y="194019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42" idx="4"/>
            <a:endCxn id="143" idx="0"/>
          </p:cNvCxnSpPr>
          <p:nvPr/>
        </p:nvCxnSpPr>
        <p:spPr>
          <a:xfrm flipH="1">
            <a:off x="4497355" y="1917841"/>
            <a:ext cx="247" cy="22351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135465" y="2238494"/>
            <a:ext cx="2891616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127123" y="1859621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MPTInit</a:t>
            </a:r>
            <a:endParaRPr lang="en-US" sz="2000" dirty="0"/>
          </a:p>
        </p:txBody>
      </p:sp>
      <p:sp>
        <p:nvSpPr>
          <p:cNvPr id="149" name="Oval 148"/>
          <p:cNvSpPr/>
          <p:nvPr/>
        </p:nvSpPr>
        <p:spPr>
          <a:xfrm>
            <a:off x="4692033" y="83262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120" idx="5"/>
            <a:endCxn id="149" idx="1"/>
          </p:cNvCxnSpPr>
          <p:nvPr/>
        </p:nvCxnSpPr>
        <p:spPr>
          <a:xfrm>
            <a:off x="4580487" y="732715"/>
            <a:ext cx="148854" cy="137221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901722" y="759698"/>
            <a:ext cx="9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itcbinit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4202" y="1218212"/>
            <a:ext cx="10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pmapinit</a:t>
            </a: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4701856" y="1635813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>
            <a:stCxn id="135" idx="5"/>
            <a:endCxn id="153" idx="1"/>
          </p:cNvCxnSpPr>
          <p:nvPr/>
        </p:nvCxnSpPr>
        <p:spPr>
          <a:xfrm>
            <a:off x="4586516" y="1521281"/>
            <a:ext cx="152648" cy="151840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11545" y="1562883"/>
            <a:ext cx="8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set_bit</a:t>
            </a:r>
            <a:endParaRPr lang="en-US" dirty="0"/>
          </a:p>
        </p:txBody>
      </p:sp>
      <p:cxnSp>
        <p:nvCxnSpPr>
          <p:cNvPr id="157" name="Straight Connector 156"/>
          <p:cNvCxnSpPr>
            <a:endCxn id="185" idx="0"/>
          </p:cNvCxnSpPr>
          <p:nvPr/>
        </p:nvCxnSpPr>
        <p:spPr>
          <a:xfrm>
            <a:off x="5824563" y="65903"/>
            <a:ext cx="0" cy="766725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580487" y="1881895"/>
            <a:ext cx="13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PTInit</a:t>
            </a:r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4699542" y="173296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>
            <a:stCxn id="80" idx="4"/>
            <a:endCxn id="160" idx="0"/>
          </p:cNvCxnSpPr>
          <p:nvPr/>
        </p:nvCxnSpPr>
        <p:spPr>
          <a:xfrm rot="5400000" flipH="1" flipV="1">
            <a:off x="1983134" y="-335419"/>
            <a:ext cx="2335072" cy="3352502"/>
          </a:xfrm>
          <a:prstGeom prst="bentConnector5">
            <a:avLst>
              <a:gd name="adj1" fmla="val -5928"/>
              <a:gd name="adj2" fmla="val 47647"/>
              <a:gd name="adj3" fmla="val 104963"/>
            </a:avLst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909231" y="100366"/>
            <a:ext cx="8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itdqinit</a:t>
            </a:r>
            <a:endParaRPr lang="en-US" dirty="0"/>
          </a:p>
        </p:txBody>
      </p:sp>
      <p:cxnSp>
        <p:nvCxnSpPr>
          <p:cNvPr id="179" name="Straight Arrow Connector 178"/>
          <p:cNvCxnSpPr>
            <a:endCxn id="121" idx="0"/>
          </p:cNvCxnSpPr>
          <p:nvPr/>
        </p:nvCxnSpPr>
        <p:spPr>
          <a:xfrm>
            <a:off x="4492976" y="68263"/>
            <a:ext cx="3469" cy="111969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5697184" y="83262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297015" y="1021780"/>
            <a:ext cx="1040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set_state</a:t>
            </a:r>
            <a:endParaRPr lang="en-US" sz="1400" dirty="0"/>
          </a:p>
        </p:txBody>
      </p:sp>
      <p:sp>
        <p:nvSpPr>
          <p:cNvPr id="191" name="Oval 190"/>
          <p:cNvSpPr/>
          <p:nvPr/>
        </p:nvSpPr>
        <p:spPr>
          <a:xfrm>
            <a:off x="4371378" y="2277489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136867" y="2549492"/>
            <a:ext cx="2891616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128525" y="2170619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MPTKern</a:t>
            </a:r>
            <a:endParaRPr lang="en-US" sz="2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580487" y="2188131"/>
            <a:ext cx="13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PTInitKern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169969" y="89308"/>
            <a:ext cx="136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MPTComm</a:t>
            </a:r>
            <a:endParaRPr lang="en-US" sz="2000" dirty="0"/>
          </a:p>
        </p:txBody>
      </p:sp>
      <p:sp>
        <p:nvSpPr>
          <p:cNvPr id="198" name="Oval 197"/>
          <p:cNvSpPr/>
          <p:nvPr/>
        </p:nvSpPr>
        <p:spPr>
          <a:xfrm>
            <a:off x="7932525" y="447212"/>
            <a:ext cx="254758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98" idx="4"/>
            <a:endCxn id="222" idx="0"/>
          </p:cNvCxnSpPr>
          <p:nvPr/>
        </p:nvCxnSpPr>
        <p:spPr>
          <a:xfrm>
            <a:off x="8059904" y="701970"/>
            <a:ext cx="0" cy="67951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69971" y="143765"/>
            <a:ext cx="290227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6168569" y="727483"/>
            <a:ext cx="2902272" cy="11497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6168569" y="1058068"/>
            <a:ext cx="2902272" cy="10656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170883" y="1533456"/>
            <a:ext cx="2897644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160227" y="679195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MPTOp</a:t>
            </a:r>
            <a:endParaRPr lang="en-US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168569" y="1143605"/>
            <a:ext cx="101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MATOp</a:t>
            </a:r>
            <a:endParaRPr lang="en-US" sz="2000" dirty="0"/>
          </a:p>
        </p:txBody>
      </p:sp>
      <p:cxnSp>
        <p:nvCxnSpPr>
          <p:cNvPr id="208" name="Straight Arrow Connector 207"/>
          <p:cNvCxnSpPr>
            <a:stCxn id="231" idx="4"/>
            <a:endCxn id="209" idx="0"/>
          </p:cNvCxnSpPr>
          <p:nvPr/>
        </p:nvCxnSpPr>
        <p:spPr>
          <a:xfrm flipH="1">
            <a:off x="7566025" y="438165"/>
            <a:ext cx="5723" cy="342241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7439802" y="780406"/>
            <a:ext cx="252445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445330" y="1242311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09" idx="4"/>
            <a:endCxn id="210" idx="0"/>
          </p:cNvCxnSpPr>
          <p:nvPr/>
        </p:nvCxnSpPr>
        <p:spPr>
          <a:xfrm>
            <a:off x="7566025" y="1035164"/>
            <a:ext cx="6684" cy="207147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6200000">
            <a:off x="6540521" y="915849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155601" y="1214369"/>
            <a:ext cx="2912926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170881" y="1864347"/>
            <a:ext cx="2897646" cy="959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162539" y="1486433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MATIntro</a:t>
            </a:r>
            <a:endParaRPr lang="en-US" sz="2000" dirty="0"/>
          </a:p>
        </p:txBody>
      </p:sp>
      <p:cxnSp>
        <p:nvCxnSpPr>
          <p:cNvPr id="216" name="Straight Arrow Connector 215"/>
          <p:cNvCxnSpPr>
            <a:stCxn id="210" idx="4"/>
            <a:endCxn id="217" idx="0"/>
          </p:cNvCxnSpPr>
          <p:nvPr/>
        </p:nvCxnSpPr>
        <p:spPr>
          <a:xfrm flipH="1">
            <a:off x="7570592" y="1497069"/>
            <a:ext cx="2117" cy="109652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7444369" y="1606721"/>
            <a:ext cx="252445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445330" y="189421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7" idx="4"/>
            <a:endCxn id="218" idx="0"/>
          </p:cNvCxnSpPr>
          <p:nvPr/>
        </p:nvCxnSpPr>
        <p:spPr>
          <a:xfrm>
            <a:off x="7570592" y="1861479"/>
            <a:ext cx="2117" cy="32733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173195" y="2185000"/>
            <a:ext cx="2891616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6164853" y="1806127"/>
            <a:ext cx="121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PreInit</a:t>
            </a:r>
            <a:endParaRPr lang="en-US" sz="2000" dirty="0"/>
          </a:p>
        </p:txBody>
      </p:sp>
      <p:sp>
        <p:nvSpPr>
          <p:cNvPr id="222" name="Oval 221"/>
          <p:cNvSpPr/>
          <p:nvPr/>
        </p:nvSpPr>
        <p:spPr>
          <a:xfrm>
            <a:off x="7932525" y="769921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Arrow Connector 222"/>
          <p:cNvCxnSpPr>
            <a:stCxn id="231" idx="5"/>
            <a:endCxn id="222" idx="1"/>
          </p:cNvCxnSpPr>
          <p:nvPr/>
        </p:nvCxnSpPr>
        <p:spPr>
          <a:xfrm>
            <a:off x="7661819" y="400857"/>
            <a:ext cx="308014" cy="406372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7650055" y="1152915"/>
            <a:ext cx="10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meminit</a:t>
            </a:r>
            <a:endParaRPr lang="en-US" dirty="0"/>
          </a:p>
        </p:txBody>
      </p:sp>
      <p:sp>
        <p:nvSpPr>
          <p:cNvPr id="226" name="Oval 225"/>
          <p:cNvSpPr/>
          <p:nvPr/>
        </p:nvSpPr>
        <p:spPr>
          <a:xfrm>
            <a:off x="7932525" y="157993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Arrow Connector 226"/>
          <p:cNvCxnSpPr>
            <a:stCxn id="210" idx="5"/>
            <a:endCxn id="226" idx="1"/>
          </p:cNvCxnSpPr>
          <p:nvPr/>
        </p:nvCxnSpPr>
        <p:spPr>
          <a:xfrm>
            <a:off x="7662780" y="1459761"/>
            <a:ext cx="307053" cy="157477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54" idx="4"/>
            <a:endCxn id="327" idx="0"/>
          </p:cNvCxnSpPr>
          <p:nvPr/>
        </p:nvCxnSpPr>
        <p:spPr>
          <a:xfrm>
            <a:off x="8566150" y="707984"/>
            <a:ext cx="4012" cy="871946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647464" y="1806335"/>
            <a:ext cx="79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preinit</a:t>
            </a:r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7444369" y="183407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7654058" y="110477"/>
            <a:ext cx="133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PTInitComm</a:t>
            </a:r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8442783" y="189421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160"/>
          <p:cNvCxnSpPr>
            <a:stCxn id="191" idx="4"/>
            <a:endCxn id="231" idx="0"/>
          </p:cNvCxnSpPr>
          <p:nvPr/>
        </p:nvCxnSpPr>
        <p:spPr>
          <a:xfrm rot="5400000" flipH="1" flipV="1">
            <a:off x="4860832" y="-178669"/>
            <a:ext cx="2348840" cy="3072991"/>
          </a:xfrm>
          <a:prstGeom prst="bentConnector5">
            <a:avLst>
              <a:gd name="adj1" fmla="val -4613"/>
              <a:gd name="adj2" fmla="val 51956"/>
              <a:gd name="adj3" fmla="val 105573"/>
            </a:avLst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8438771" y="453226"/>
            <a:ext cx="254758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endCxn id="198" idx="0"/>
          </p:cNvCxnSpPr>
          <p:nvPr/>
        </p:nvCxnSpPr>
        <p:spPr>
          <a:xfrm>
            <a:off x="7572709" y="65903"/>
            <a:ext cx="487195" cy="381309"/>
          </a:xfrm>
          <a:prstGeom prst="bentConnector2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1"/>
          <p:cNvCxnSpPr>
            <a:endCxn id="254" idx="0"/>
          </p:cNvCxnSpPr>
          <p:nvPr/>
        </p:nvCxnSpPr>
        <p:spPr>
          <a:xfrm>
            <a:off x="8064500" y="68263"/>
            <a:ext cx="501650" cy="384963"/>
          </a:xfrm>
          <a:prstGeom prst="bentConnector2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8442783" y="1579930"/>
            <a:ext cx="254758" cy="25475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>
                <a:shade val="50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>
            <a:stCxn id="327" idx="4"/>
            <a:endCxn id="234" idx="0"/>
          </p:cNvCxnSpPr>
          <p:nvPr/>
        </p:nvCxnSpPr>
        <p:spPr>
          <a:xfrm>
            <a:off x="8570162" y="1834688"/>
            <a:ext cx="0" cy="59524"/>
          </a:xfrm>
          <a:prstGeom prst="line">
            <a:avLst/>
          </a:prstGeom>
          <a:ln w="38100" cmpd="sng">
            <a:solidFill>
              <a:schemeClr val="accent2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210" idx="5"/>
            <a:endCxn id="327" idx="1"/>
          </p:cNvCxnSpPr>
          <p:nvPr/>
        </p:nvCxnSpPr>
        <p:spPr>
          <a:xfrm>
            <a:off x="7662780" y="1459761"/>
            <a:ext cx="817311" cy="157477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8086372" y="2109574"/>
            <a:ext cx="90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hardware</a:t>
            </a:r>
          </a:p>
          <a:p>
            <a:r>
              <a:rPr lang="en-US" sz="1400" dirty="0" smtClean="0"/>
              <a:t>primitives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7754057" y="762919"/>
            <a:ext cx="125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page</a:t>
            </a:r>
          </a:p>
          <a:p>
            <a:r>
              <a:rPr lang="en-US" sz="1400" dirty="0" smtClean="0"/>
              <a:t>table primitive</a:t>
            </a:r>
            <a:endParaRPr lang="en-US" sz="1400" dirty="0"/>
          </a:p>
        </p:txBody>
      </p:sp>
      <p:cxnSp>
        <p:nvCxnSpPr>
          <p:cNvPr id="145" name="Straight Arrow Connector 144"/>
          <p:cNvCxnSpPr>
            <a:stCxn id="143" idx="4"/>
            <a:endCxn id="191" idx="0"/>
          </p:cNvCxnSpPr>
          <p:nvPr/>
        </p:nvCxnSpPr>
        <p:spPr>
          <a:xfrm>
            <a:off x="4497355" y="2194950"/>
            <a:ext cx="1402" cy="82539"/>
          </a:xfrm>
          <a:prstGeom prst="straightConnector1">
            <a:avLst/>
          </a:prstGeom>
          <a:ln w="19050" cmpd="sng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Shu-Chun Weng</dc:creator>
  <cp:lastModifiedBy>Shu-Chun Weng</cp:lastModifiedBy>
  <cp:revision>11</cp:revision>
  <dcterms:created xsi:type="dcterms:W3CDTF">2014-07-05T20:14:17Z</dcterms:created>
  <dcterms:modified xsi:type="dcterms:W3CDTF">2014-07-06T00:09:06Z</dcterms:modified>
</cp:coreProperties>
</file>