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3" r:id="rId2"/>
    <p:sldId id="274" r:id="rId3"/>
    <p:sldId id="27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4" autoAdjust="0"/>
    <p:restoredTop sz="95942" autoAdjust="0"/>
  </p:normalViewPr>
  <p:slideViewPr>
    <p:cSldViewPr>
      <p:cViewPr>
        <p:scale>
          <a:sx n="90" d="100"/>
          <a:sy n="90" d="100"/>
        </p:scale>
        <p:origin x="-1960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16EC3-3112-4C57-8C50-056D0133F47E}" type="datetimeFigureOut">
              <a:rPr lang="zh-CN" altLang="en-US" smtClean="0"/>
              <a:t>5/1/14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59543-4AD3-40C8-816A-144C85A55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04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9543-4AD3-40C8-816A-144C85A55A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798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Rounded Rectangle 878"/>
          <p:cNvSpPr/>
          <p:nvPr/>
        </p:nvSpPr>
        <p:spPr>
          <a:xfrm>
            <a:off x="457200" y="990600"/>
            <a:ext cx="8763000" cy="609599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4" name="Rounded Rectangle 833"/>
          <p:cNvSpPr/>
          <p:nvPr/>
        </p:nvSpPr>
        <p:spPr>
          <a:xfrm>
            <a:off x="457200" y="17526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0" name="Rounded Rectangle 789"/>
          <p:cNvSpPr/>
          <p:nvPr/>
        </p:nvSpPr>
        <p:spPr>
          <a:xfrm>
            <a:off x="457200" y="25146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5" name="Rounded Rectangle 734"/>
          <p:cNvSpPr/>
          <p:nvPr/>
        </p:nvSpPr>
        <p:spPr>
          <a:xfrm>
            <a:off x="457200" y="32766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7" name="Rounded Rectangle 676"/>
          <p:cNvSpPr/>
          <p:nvPr/>
        </p:nvSpPr>
        <p:spPr>
          <a:xfrm>
            <a:off x="457200" y="40386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3" name="Rounded Rectangle 572"/>
          <p:cNvSpPr/>
          <p:nvPr/>
        </p:nvSpPr>
        <p:spPr>
          <a:xfrm>
            <a:off x="457200" y="48006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6" name="Rounded Rectangle 495"/>
          <p:cNvSpPr/>
          <p:nvPr/>
        </p:nvSpPr>
        <p:spPr>
          <a:xfrm>
            <a:off x="457200" y="55626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0" name="Rounded Rectangle 439"/>
          <p:cNvSpPr/>
          <p:nvPr/>
        </p:nvSpPr>
        <p:spPr>
          <a:xfrm>
            <a:off x="457200" y="63246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Rounded Rectangle 397"/>
          <p:cNvSpPr/>
          <p:nvPr/>
        </p:nvSpPr>
        <p:spPr>
          <a:xfrm>
            <a:off x="457200" y="70866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Rounded Rectangle 145"/>
          <p:cNvSpPr/>
          <p:nvPr/>
        </p:nvSpPr>
        <p:spPr>
          <a:xfrm>
            <a:off x="457200" y="78486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2700" cmpd="sng">
                <a:solidFill>
                  <a:schemeClr val="tx1"/>
                </a:solidFill>
              </a:ln>
            </a:endParaRPr>
          </a:p>
        </p:txBody>
      </p:sp>
      <p:sp>
        <p:nvSpPr>
          <p:cNvPr id="265" name="Rounded Rectangle 264"/>
          <p:cNvSpPr/>
          <p:nvPr/>
        </p:nvSpPr>
        <p:spPr>
          <a:xfrm>
            <a:off x="431800" y="228600"/>
            <a:ext cx="87884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8150423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(MM,S,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init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CR3,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pe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ikern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ihost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ipt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>
            <a:stCxn id="387" idx="2"/>
            <a:endCxn id="2" idx="0"/>
          </p:cNvCxnSpPr>
          <p:nvPr/>
        </p:nvCxnSpPr>
        <p:spPr>
          <a:xfrm>
            <a:off x="5524500" y="8001000"/>
            <a:ext cx="381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Straight Arrow Connector 377"/>
          <p:cNvCxnSpPr>
            <a:stCxn id="391" idx="2"/>
            <a:endCxn id="2" idx="0"/>
          </p:cNvCxnSpPr>
          <p:nvPr/>
        </p:nvCxnSpPr>
        <p:spPr>
          <a:xfrm flipH="1">
            <a:off x="5562600" y="8001000"/>
            <a:ext cx="3429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5" name="Group 384"/>
          <p:cNvGrpSpPr/>
          <p:nvPr/>
        </p:nvGrpSpPr>
        <p:grpSpPr>
          <a:xfrm>
            <a:off x="5334000" y="7848600"/>
            <a:ext cx="762000" cy="152400"/>
            <a:chOff x="5410200" y="9829800"/>
            <a:chExt cx="762000" cy="15240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87" name="Rectangle 386"/>
            <p:cNvSpPr/>
            <p:nvPr/>
          </p:nvSpPr>
          <p:spPr>
            <a:xfrm>
              <a:off x="5410200" y="9829800"/>
              <a:ext cx="381000" cy="152400"/>
            </a:xfrm>
            <a:prstGeom prst="rect">
              <a:avLst/>
            </a:prstGeom>
            <a:grp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endParaRPr lang="en-US" sz="1100" dirty="0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5791200" y="9829800"/>
              <a:ext cx="381000" cy="152400"/>
            </a:xfrm>
            <a:prstGeom prst="rect">
              <a:avLst/>
            </a:prstGeom>
            <a:grp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endParaRPr lang="en-US" sz="1100" dirty="0"/>
            </a:p>
          </p:txBody>
        </p:sp>
      </p:grpSp>
      <p:sp>
        <p:nvSpPr>
          <p:cNvPr id="397" name="TextBox 396"/>
          <p:cNvSpPr txBox="1"/>
          <p:nvPr/>
        </p:nvSpPr>
        <p:spPr>
          <a:xfrm>
            <a:off x="457200" y="7388423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(MM, S,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init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CR3,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AT,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4953000" y="70866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4114800" y="7391400"/>
            <a:ext cx="5029200" cy="304800"/>
            <a:chOff x="1981200" y="8305800"/>
            <a:chExt cx="5029200" cy="228600"/>
          </a:xfrm>
        </p:grpSpPr>
        <p:sp>
          <p:nvSpPr>
            <p:cNvPr id="404" name="Rectangle 403"/>
            <p:cNvSpPr/>
            <p:nvPr/>
          </p:nvSpPr>
          <p:spPr>
            <a:xfrm>
              <a:off x="6096000" y="8305800"/>
              <a:ext cx="914400" cy="228600"/>
            </a:xfrm>
            <a:prstGeom prst="rect">
              <a:avLst/>
            </a:prstGeom>
            <a:solidFill>
              <a:srgbClr val="F2DCDB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4419600" y="8305800"/>
              <a:ext cx="685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setcr3</a:t>
              </a:r>
              <a:endParaRPr lang="en-US" sz="1400" dirty="0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1981200" y="8305800"/>
              <a:ext cx="9906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bootloader</a:t>
              </a:r>
              <a:endParaRPr lang="en-US" sz="1400" dirty="0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2971800" y="8305800"/>
              <a:ext cx="685800" cy="228600"/>
            </a:xfrm>
            <a:prstGeom prst="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 smtClean="0"/>
                <a:t>at_get</a:t>
              </a:r>
              <a:r>
                <a:rPr lang="en-US" altLang="zh-CN" sz="1200" dirty="0" smtClean="0"/>
                <a:t>/</a:t>
              </a:r>
              <a:r>
                <a:rPr lang="en-US" sz="1200" dirty="0" smtClean="0"/>
                <a:t>set</a:t>
              </a:r>
              <a:endParaRPr lang="en-US" sz="1200" dirty="0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3657600" y="8305800"/>
              <a:ext cx="7620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smtClean="0"/>
                <a:t>nps_get/set</a:t>
              </a:r>
              <a:endParaRPr lang="en-US" sz="1200" dirty="0"/>
            </a:p>
          </p:txBody>
        </p:sp>
      </p:grpSp>
      <p:cxnSp>
        <p:nvCxnSpPr>
          <p:cNvPr id="416" name="Straight Arrow Connector 415"/>
          <p:cNvCxnSpPr>
            <a:stCxn id="404" idx="2"/>
            <a:endCxn id="381" idx="0"/>
          </p:cNvCxnSpPr>
          <p:nvPr/>
        </p:nvCxnSpPr>
        <p:spPr>
          <a:xfrm flipH="1">
            <a:off x="8343900" y="7696200"/>
            <a:ext cx="3429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Arrow Connector 416"/>
          <p:cNvCxnSpPr>
            <a:stCxn id="405" idx="2"/>
            <a:endCxn id="382" idx="0"/>
          </p:cNvCxnSpPr>
          <p:nvPr/>
        </p:nvCxnSpPr>
        <p:spPr>
          <a:xfrm flipH="1">
            <a:off x="6210300" y="7696200"/>
            <a:ext cx="6858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Arrow Connector 420"/>
          <p:cNvCxnSpPr>
            <a:stCxn id="407" idx="2"/>
            <a:endCxn id="384" idx="0"/>
          </p:cNvCxnSpPr>
          <p:nvPr/>
        </p:nvCxnSpPr>
        <p:spPr>
          <a:xfrm>
            <a:off x="4610100" y="7696200"/>
            <a:ext cx="1524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Arrow Connector 422"/>
          <p:cNvCxnSpPr>
            <a:stCxn id="415" idx="2"/>
            <a:endCxn id="391" idx="0"/>
          </p:cNvCxnSpPr>
          <p:nvPr/>
        </p:nvCxnSpPr>
        <p:spPr>
          <a:xfrm flipH="1">
            <a:off x="5905500" y="7696200"/>
            <a:ext cx="2667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/>
          <p:cNvCxnSpPr>
            <a:stCxn id="414" idx="2"/>
            <a:endCxn id="387" idx="0"/>
          </p:cNvCxnSpPr>
          <p:nvPr/>
        </p:nvCxnSpPr>
        <p:spPr>
          <a:xfrm>
            <a:off x="5448300" y="7696200"/>
            <a:ext cx="762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Arrow Connector 428"/>
          <p:cNvCxnSpPr>
            <a:stCxn id="409" idx="2"/>
            <a:endCxn id="415" idx="0"/>
          </p:cNvCxnSpPr>
          <p:nvPr/>
        </p:nvCxnSpPr>
        <p:spPr>
          <a:xfrm>
            <a:off x="5143500" y="7239000"/>
            <a:ext cx="10287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>
            <a:stCxn id="409" idx="2"/>
            <a:endCxn id="414" idx="0"/>
          </p:cNvCxnSpPr>
          <p:nvPr/>
        </p:nvCxnSpPr>
        <p:spPr>
          <a:xfrm>
            <a:off x="5143500" y="7239000"/>
            <a:ext cx="3048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9" name="TextBox 438"/>
          <p:cNvSpPr txBox="1"/>
          <p:nvPr/>
        </p:nvSpPr>
        <p:spPr>
          <a:xfrm>
            <a:off x="445096" y="6626423"/>
            <a:ext cx="3212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init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CR3,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AT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45" name="Group 444"/>
          <p:cNvGrpSpPr/>
          <p:nvPr/>
        </p:nvGrpSpPr>
        <p:grpSpPr>
          <a:xfrm>
            <a:off x="3962400" y="6629400"/>
            <a:ext cx="5181600" cy="304800"/>
            <a:chOff x="1981200" y="8305800"/>
            <a:chExt cx="5181600" cy="228600"/>
          </a:xfrm>
        </p:grpSpPr>
        <p:sp>
          <p:nvSpPr>
            <p:cNvPr id="449" name="Rectangle 448"/>
            <p:cNvSpPr/>
            <p:nvPr/>
          </p:nvSpPr>
          <p:spPr>
            <a:xfrm>
              <a:off x="6248400" y="8305800"/>
              <a:ext cx="914400" cy="228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4572000" y="8305800"/>
              <a:ext cx="685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setcr3</a:t>
              </a:r>
              <a:endParaRPr lang="en-US" sz="1400" dirty="0"/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1981200" y="8305800"/>
              <a:ext cx="8382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meminit</a:t>
              </a:r>
              <a:endParaRPr lang="en-US" sz="1400" dirty="0"/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2819400" y="8305800"/>
              <a:ext cx="990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at_get/set</a:t>
              </a:r>
              <a:endParaRPr lang="en-US" sz="1400" dirty="0"/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3810000" y="8305800"/>
              <a:ext cx="7620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nps_get</a:t>
              </a:r>
              <a:endParaRPr lang="en-US" sz="1400" dirty="0"/>
            </a:p>
          </p:txBody>
        </p:sp>
      </p:grpSp>
      <p:cxnSp>
        <p:nvCxnSpPr>
          <p:cNvPr id="457" name="Straight Arrow Connector 456"/>
          <p:cNvCxnSpPr>
            <a:stCxn id="412" idx="2"/>
            <a:endCxn id="456" idx="0"/>
          </p:cNvCxnSpPr>
          <p:nvPr/>
        </p:nvCxnSpPr>
        <p:spPr>
          <a:xfrm>
            <a:off x="5524500" y="6477000"/>
            <a:ext cx="6477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8" name="Straight Arrow Connector 457"/>
          <p:cNvCxnSpPr>
            <a:stCxn id="412" idx="2"/>
            <a:endCxn id="455" idx="0"/>
          </p:cNvCxnSpPr>
          <p:nvPr/>
        </p:nvCxnSpPr>
        <p:spPr>
          <a:xfrm flipH="1">
            <a:off x="5295900" y="6477000"/>
            <a:ext cx="2286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7" name="Straight Arrow Connector 466"/>
          <p:cNvCxnSpPr>
            <a:stCxn id="449" idx="2"/>
            <a:endCxn id="404" idx="0"/>
          </p:cNvCxnSpPr>
          <p:nvPr/>
        </p:nvCxnSpPr>
        <p:spPr>
          <a:xfrm>
            <a:off x="8686800" y="6934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>
            <a:stCxn id="450" idx="2"/>
            <a:endCxn id="405" idx="0"/>
          </p:cNvCxnSpPr>
          <p:nvPr/>
        </p:nvCxnSpPr>
        <p:spPr>
          <a:xfrm>
            <a:off x="6896100" y="6934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/>
          <p:cNvCxnSpPr>
            <a:stCxn id="454" idx="2"/>
            <a:endCxn id="409" idx="0"/>
          </p:cNvCxnSpPr>
          <p:nvPr/>
        </p:nvCxnSpPr>
        <p:spPr>
          <a:xfrm>
            <a:off x="4381500" y="6934200"/>
            <a:ext cx="7620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/>
          <p:cNvCxnSpPr>
            <a:stCxn id="456" idx="2"/>
            <a:endCxn id="415" idx="0"/>
          </p:cNvCxnSpPr>
          <p:nvPr/>
        </p:nvCxnSpPr>
        <p:spPr>
          <a:xfrm>
            <a:off x="6172200" y="6934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/>
          <p:cNvCxnSpPr>
            <a:stCxn id="455" idx="2"/>
            <a:endCxn id="414" idx="0"/>
          </p:cNvCxnSpPr>
          <p:nvPr/>
        </p:nvCxnSpPr>
        <p:spPr>
          <a:xfrm>
            <a:off x="5295900" y="6934200"/>
            <a:ext cx="1524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Arrow Connector 489"/>
          <p:cNvCxnSpPr>
            <a:stCxn id="487" idx="2"/>
            <a:endCxn id="455" idx="0"/>
          </p:cNvCxnSpPr>
          <p:nvPr/>
        </p:nvCxnSpPr>
        <p:spPr>
          <a:xfrm>
            <a:off x="5143500" y="6477000"/>
            <a:ext cx="1524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5" name="TextBox 494"/>
          <p:cNvSpPr txBox="1"/>
          <p:nvPr/>
        </p:nvSpPr>
        <p:spPr>
          <a:xfrm>
            <a:off x="445096" y="5864423"/>
            <a:ext cx="283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init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CR3,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AT,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42" name="Group 541"/>
          <p:cNvGrpSpPr/>
          <p:nvPr/>
        </p:nvGrpSpPr>
        <p:grpSpPr>
          <a:xfrm>
            <a:off x="4038600" y="5867400"/>
            <a:ext cx="5105400" cy="304800"/>
            <a:chOff x="2069504" y="6934200"/>
            <a:chExt cx="5105400" cy="228600"/>
          </a:xfrm>
        </p:grpSpPr>
        <p:sp>
          <p:nvSpPr>
            <p:cNvPr id="499" name="Rectangle 498"/>
            <p:cNvSpPr/>
            <p:nvPr/>
          </p:nvSpPr>
          <p:spPr>
            <a:xfrm>
              <a:off x="6260504" y="6934200"/>
              <a:ext cx="914400" cy="228600"/>
            </a:xfrm>
            <a:prstGeom prst="rect">
              <a:avLst/>
            </a:prstGeom>
            <a:solidFill>
              <a:srgbClr val="F2DCDB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4888904" y="6934200"/>
              <a:ext cx="7620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setcr3</a:t>
              </a:r>
              <a:endParaRPr lang="en-US" sz="1400" dirty="0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2069504" y="6934200"/>
              <a:ext cx="8382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meminit</a:t>
              </a:r>
              <a:endParaRPr lang="en-US" sz="1400" dirty="0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2895600" y="6934200"/>
              <a:ext cx="621704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pfree</a:t>
              </a:r>
              <a:endParaRPr lang="en-US" sz="1400" dirty="0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3517304" y="6934200"/>
              <a:ext cx="685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palloc</a:t>
              </a:r>
              <a:endParaRPr lang="en-US" sz="1400" dirty="0"/>
            </a:p>
          </p:txBody>
        </p:sp>
      </p:grpSp>
      <p:cxnSp>
        <p:nvCxnSpPr>
          <p:cNvPr id="522" name="Straight Arrow Connector 521"/>
          <p:cNvCxnSpPr>
            <a:stCxn id="499" idx="2"/>
            <a:endCxn id="449" idx="0"/>
          </p:cNvCxnSpPr>
          <p:nvPr/>
        </p:nvCxnSpPr>
        <p:spPr>
          <a:xfrm>
            <a:off x="8686800" y="6172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Arrow Connector 522"/>
          <p:cNvCxnSpPr>
            <a:stCxn id="500" idx="2"/>
            <a:endCxn id="450" idx="0"/>
          </p:cNvCxnSpPr>
          <p:nvPr/>
        </p:nvCxnSpPr>
        <p:spPr>
          <a:xfrm flipH="1">
            <a:off x="6896100" y="6172200"/>
            <a:ext cx="3429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Arrow Connector 527"/>
          <p:cNvCxnSpPr>
            <a:stCxn id="502" idx="2"/>
            <a:endCxn id="454" idx="0"/>
          </p:cNvCxnSpPr>
          <p:nvPr/>
        </p:nvCxnSpPr>
        <p:spPr>
          <a:xfrm flipH="1">
            <a:off x="4381500" y="6172200"/>
            <a:ext cx="762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Arrow Connector 531"/>
          <p:cNvCxnSpPr>
            <a:stCxn id="504" idx="2"/>
            <a:endCxn id="412" idx="0"/>
          </p:cNvCxnSpPr>
          <p:nvPr/>
        </p:nvCxnSpPr>
        <p:spPr>
          <a:xfrm flipH="1">
            <a:off x="5524500" y="6172200"/>
            <a:ext cx="3048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Arrow Connector 534"/>
          <p:cNvCxnSpPr>
            <a:stCxn id="503" idx="2"/>
            <a:endCxn id="487" idx="0"/>
          </p:cNvCxnSpPr>
          <p:nvPr/>
        </p:nvCxnSpPr>
        <p:spPr>
          <a:xfrm flipH="1">
            <a:off x="5143500" y="6172200"/>
            <a:ext cx="32048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TextBox 571"/>
          <p:cNvSpPr txBox="1"/>
          <p:nvPr/>
        </p:nvSpPr>
        <p:spPr>
          <a:xfrm>
            <a:off x="445096" y="5102423"/>
            <a:ext cx="2983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init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AT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PT,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ptp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65" name="Group 564"/>
          <p:cNvGrpSpPr/>
          <p:nvPr/>
        </p:nvGrpSpPr>
        <p:grpSpPr>
          <a:xfrm>
            <a:off x="3733800" y="5105400"/>
            <a:ext cx="5410200" cy="304800"/>
            <a:chOff x="2526704" y="5867400"/>
            <a:chExt cx="5410200" cy="228600"/>
          </a:xfrm>
        </p:grpSpPr>
        <p:sp>
          <p:nvSpPr>
            <p:cNvPr id="575" name="Rectangle 574"/>
            <p:cNvSpPr/>
            <p:nvPr/>
          </p:nvSpPr>
          <p:spPr>
            <a:xfrm>
              <a:off x="7022504" y="5867400"/>
              <a:ext cx="914400" cy="228600"/>
            </a:xfrm>
            <a:prstGeom prst="rect">
              <a:avLst/>
            </a:prstGeom>
            <a:solidFill>
              <a:srgbClr val="F2DCDB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5803304" y="5867400"/>
              <a:ext cx="609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setPT</a:t>
              </a:r>
              <a:endParaRPr lang="en-US" sz="1400" dirty="0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3364904" y="5867400"/>
              <a:ext cx="990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palloc</a:t>
              </a:r>
              <a:r>
                <a:rPr lang="en-US" altLang="zh-CN" sz="1400" dirty="0" smtClean="0"/>
                <a:t>/</a:t>
              </a:r>
              <a:r>
                <a:rPr lang="en-US" sz="1400" dirty="0" smtClean="0"/>
                <a:t>free</a:t>
              </a:r>
              <a:endParaRPr lang="en-US" sz="1400" dirty="0"/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4355504" y="5867400"/>
              <a:ext cx="7620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smtClean="0"/>
                <a:t>get/set/</a:t>
              </a:r>
              <a:r>
                <a:rPr lang="en-US" sz="1200" dirty="0" err="1" smtClean="0"/>
                <a:t>rmv_PTE</a:t>
              </a:r>
              <a:endParaRPr lang="en-US" sz="1200" dirty="0"/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5117504" y="5867400"/>
              <a:ext cx="685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setPDE</a:t>
              </a:r>
              <a:endParaRPr lang="en-US" sz="1400" dirty="0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2526704" y="5867400"/>
              <a:ext cx="8382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meminit</a:t>
              </a:r>
              <a:endParaRPr lang="en-US" sz="1400" dirty="0"/>
            </a:p>
          </p:txBody>
        </p:sp>
      </p:grpSp>
      <p:cxnSp>
        <p:nvCxnSpPr>
          <p:cNvPr id="640" name="Straight Arrow Connector 639"/>
          <p:cNvCxnSpPr>
            <a:stCxn id="575" idx="2"/>
            <a:endCxn id="499" idx="0"/>
          </p:cNvCxnSpPr>
          <p:nvPr/>
        </p:nvCxnSpPr>
        <p:spPr>
          <a:xfrm>
            <a:off x="8686800" y="5410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Arrow Connector 642"/>
          <p:cNvCxnSpPr>
            <a:stCxn id="577" idx="2"/>
            <a:endCxn id="444" idx="0"/>
          </p:cNvCxnSpPr>
          <p:nvPr/>
        </p:nvCxnSpPr>
        <p:spPr>
          <a:xfrm flipH="1">
            <a:off x="7277100" y="5410200"/>
            <a:ext cx="381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traight Arrow Connector 649"/>
          <p:cNvCxnSpPr>
            <a:stCxn id="579" idx="2"/>
            <a:endCxn id="502" idx="0"/>
          </p:cNvCxnSpPr>
          <p:nvPr/>
        </p:nvCxnSpPr>
        <p:spPr>
          <a:xfrm>
            <a:off x="4152900" y="5410200"/>
            <a:ext cx="3048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Arrow Connector 652"/>
          <p:cNvCxnSpPr>
            <a:stCxn id="580" idx="2"/>
            <a:endCxn id="504" idx="0"/>
          </p:cNvCxnSpPr>
          <p:nvPr/>
        </p:nvCxnSpPr>
        <p:spPr>
          <a:xfrm>
            <a:off x="5067300" y="5410200"/>
            <a:ext cx="7620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Arrow Connector 655"/>
          <p:cNvCxnSpPr>
            <a:stCxn id="580" idx="2"/>
            <a:endCxn id="503" idx="0"/>
          </p:cNvCxnSpPr>
          <p:nvPr/>
        </p:nvCxnSpPr>
        <p:spPr>
          <a:xfrm>
            <a:off x="5067300" y="5410200"/>
            <a:ext cx="108248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Straight Arrow Connector 661"/>
          <p:cNvCxnSpPr>
            <a:stCxn id="611" idx="2"/>
            <a:endCxn id="443" idx="0"/>
          </p:cNvCxnSpPr>
          <p:nvPr/>
        </p:nvCxnSpPr>
        <p:spPr>
          <a:xfrm flipH="1">
            <a:off x="5905500" y="5410200"/>
            <a:ext cx="381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Straight Arrow Connector 664"/>
          <p:cNvCxnSpPr>
            <a:stCxn id="612" idx="2"/>
            <a:endCxn id="441" idx="0"/>
          </p:cNvCxnSpPr>
          <p:nvPr/>
        </p:nvCxnSpPr>
        <p:spPr>
          <a:xfrm flipH="1">
            <a:off x="6286500" y="5410200"/>
            <a:ext cx="3810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6" name="TextBox 675"/>
          <p:cNvSpPr txBox="1"/>
          <p:nvPr/>
        </p:nvSpPr>
        <p:spPr>
          <a:xfrm>
            <a:off x="457200" y="4340423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init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AT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PT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ptp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79" name="Group 678"/>
          <p:cNvGrpSpPr/>
          <p:nvPr/>
        </p:nvGrpSpPr>
        <p:grpSpPr>
          <a:xfrm>
            <a:off x="3581400" y="4343400"/>
            <a:ext cx="5562600" cy="304800"/>
            <a:chOff x="2298104" y="5867400"/>
            <a:chExt cx="5562600" cy="228600"/>
          </a:xfrm>
        </p:grpSpPr>
        <p:sp>
          <p:nvSpPr>
            <p:cNvPr id="680" name="Rectangle 679"/>
            <p:cNvSpPr/>
            <p:nvPr/>
          </p:nvSpPr>
          <p:spPr>
            <a:xfrm>
              <a:off x="6946304" y="5867400"/>
              <a:ext cx="914400" cy="228600"/>
            </a:xfrm>
            <a:prstGeom prst="rect">
              <a:avLst/>
            </a:prstGeom>
            <a:solidFill>
              <a:srgbClr val="F2DCDB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681" name="Rectangle 680"/>
            <p:cNvSpPr/>
            <p:nvPr/>
          </p:nvSpPr>
          <p:spPr>
            <a:xfrm>
              <a:off x="5727104" y="5867400"/>
              <a:ext cx="609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setPT</a:t>
              </a:r>
              <a:endParaRPr lang="en-US" sz="1400" dirty="0"/>
            </a:p>
          </p:txBody>
        </p:sp>
        <p:sp>
          <p:nvSpPr>
            <p:cNvPr id="683" name="Rectangle 682"/>
            <p:cNvSpPr/>
            <p:nvPr/>
          </p:nvSpPr>
          <p:spPr>
            <a:xfrm>
              <a:off x="3136304" y="5867400"/>
              <a:ext cx="990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palloc</a:t>
              </a:r>
              <a:r>
                <a:rPr lang="en-US" altLang="zh-CN" sz="1400" dirty="0" smtClean="0"/>
                <a:t>/</a:t>
              </a:r>
              <a:r>
                <a:rPr lang="en-US" sz="1400" dirty="0" smtClean="0"/>
                <a:t>free</a:t>
              </a:r>
              <a:endParaRPr lang="en-US" sz="1400" dirty="0"/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4126904" y="5867400"/>
              <a:ext cx="9144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 smtClean="0"/>
                <a:t>PT_insrt</a:t>
              </a:r>
              <a:r>
                <a:rPr lang="en-US" sz="1200" dirty="0" smtClean="0"/>
                <a:t>/read/rmv</a:t>
              </a:r>
              <a:endParaRPr lang="en-US" sz="1200" dirty="0"/>
            </a:p>
          </p:txBody>
        </p:sp>
        <p:sp>
          <p:nvSpPr>
            <p:cNvPr id="687" name="Rectangle 686"/>
            <p:cNvSpPr/>
            <p:nvPr/>
          </p:nvSpPr>
          <p:spPr>
            <a:xfrm>
              <a:off x="5041304" y="5867400"/>
              <a:ext cx="685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setPDE</a:t>
              </a:r>
              <a:endParaRPr lang="en-US" sz="1400" dirty="0"/>
            </a:p>
          </p:txBody>
        </p:sp>
        <p:sp>
          <p:nvSpPr>
            <p:cNvPr id="688" name="Rectangle 687"/>
            <p:cNvSpPr/>
            <p:nvPr/>
          </p:nvSpPr>
          <p:spPr>
            <a:xfrm>
              <a:off x="2298104" y="5867400"/>
              <a:ext cx="8382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meminit</a:t>
              </a:r>
              <a:endParaRPr lang="en-US" sz="1400" dirty="0"/>
            </a:p>
          </p:txBody>
        </p:sp>
      </p:grpSp>
      <p:cxnSp>
        <p:nvCxnSpPr>
          <p:cNvPr id="689" name="Straight Arrow Connector 688"/>
          <p:cNvCxnSpPr>
            <a:stCxn id="491" idx="2"/>
            <a:endCxn id="611" idx="0"/>
          </p:cNvCxnSpPr>
          <p:nvPr/>
        </p:nvCxnSpPr>
        <p:spPr>
          <a:xfrm>
            <a:off x="5905500" y="4953000"/>
            <a:ext cx="381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2" name="Straight Arrow Connector 691"/>
          <p:cNvCxnSpPr>
            <a:stCxn id="680" idx="2"/>
            <a:endCxn id="575" idx="0"/>
          </p:cNvCxnSpPr>
          <p:nvPr/>
        </p:nvCxnSpPr>
        <p:spPr>
          <a:xfrm>
            <a:off x="8686800" y="4648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Straight Arrow Connector 694"/>
          <p:cNvCxnSpPr>
            <a:stCxn id="681" idx="2"/>
            <a:endCxn id="577" idx="0"/>
          </p:cNvCxnSpPr>
          <p:nvPr/>
        </p:nvCxnSpPr>
        <p:spPr>
          <a:xfrm>
            <a:off x="7315200" y="4648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Straight Arrow Connector 700"/>
          <p:cNvCxnSpPr>
            <a:stCxn id="688" idx="2"/>
            <a:endCxn id="579" idx="0"/>
          </p:cNvCxnSpPr>
          <p:nvPr/>
        </p:nvCxnSpPr>
        <p:spPr>
          <a:xfrm>
            <a:off x="4000500" y="4648200"/>
            <a:ext cx="1524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traight Arrow Connector 707"/>
          <p:cNvCxnSpPr>
            <a:stCxn id="683" idx="2"/>
            <a:endCxn id="580" idx="0"/>
          </p:cNvCxnSpPr>
          <p:nvPr/>
        </p:nvCxnSpPr>
        <p:spPr>
          <a:xfrm>
            <a:off x="4914900" y="4648200"/>
            <a:ext cx="1524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traight Arrow Connector 713"/>
          <p:cNvCxnSpPr>
            <a:stCxn id="686" idx="2"/>
            <a:endCxn id="491" idx="0"/>
          </p:cNvCxnSpPr>
          <p:nvPr/>
        </p:nvCxnSpPr>
        <p:spPr>
          <a:xfrm>
            <a:off x="5867400" y="4648200"/>
            <a:ext cx="381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Straight Arrow Connector 716"/>
          <p:cNvCxnSpPr>
            <a:stCxn id="687" idx="2"/>
            <a:endCxn id="612" idx="0"/>
          </p:cNvCxnSpPr>
          <p:nvPr/>
        </p:nvCxnSpPr>
        <p:spPr>
          <a:xfrm>
            <a:off x="6667500" y="4648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Straight Arrow Connector 720"/>
          <p:cNvCxnSpPr>
            <a:stCxn id="539" idx="2"/>
            <a:endCxn id="687" idx="0"/>
          </p:cNvCxnSpPr>
          <p:nvPr/>
        </p:nvCxnSpPr>
        <p:spPr>
          <a:xfrm>
            <a:off x="4762500" y="4191000"/>
            <a:ext cx="19050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4" name="Straight Arrow Connector 723"/>
          <p:cNvCxnSpPr>
            <a:stCxn id="539" idx="2"/>
            <a:endCxn id="686" idx="0"/>
          </p:cNvCxnSpPr>
          <p:nvPr/>
        </p:nvCxnSpPr>
        <p:spPr>
          <a:xfrm>
            <a:off x="4762500" y="4191000"/>
            <a:ext cx="11049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Straight Arrow Connector 726"/>
          <p:cNvCxnSpPr>
            <a:stCxn id="539" idx="2"/>
            <a:endCxn id="688" idx="0"/>
          </p:cNvCxnSpPr>
          <p:nvPr/>
        </p:nvCxnSpPr>
        <p:spPr>
          <a:xfrm flipH="1">
            <a:off x="4000500" y="4191000"/>
            <a:ext cx="7620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TextBox 733"/>
          <p:cNvSpPr txBox="1"/>
          <p:nvPr/>
        </p:nvSpPr>
        <p:spPr>
          <a:xfrm>
            <a:off x="457200" y="3578423"/>
            <a:ext cx="32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init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AT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PT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ptp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37" name="Group 736"/>
          <p:cNvGrpSpPr/>
          <p:nvPr/>
        </p:nvGrpSpPr>
        <p:grpSpPr>
          <a:xfrm>
            <a:off x="3962400" y="3581400"/>
            <a:ext cx="5181600" cy="304800"/>
            <a:chOff x="3441104" y="5867400"/>
            <a:chExt cx="5181600" cy="228600"/>
          </a:xfrm>
        </p:grpSpPr>
        <p:sp>
          <p:nvSpPr>
            <p:cNvPr id="738" name="Rectangle 737"/>
            <p:cNvSpPr/>
            <p:nvPr/>
          </p:nvSpPr>
          <p:spPr>
            <a:xfrm>
              <a:off x="7708304" y="5867400"/>
              <a:ext cx="914400" cy="228600"/>
            </a:xfrm>
            <a:prstGeom prst="rect">
              <a:avLst/>
            </a:prstGeom>
            <a:solidFill>
              <a:srgbClr val="F2DCDB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739" name="Rectangle 738"/>
            <p:cNvSpPr/>
            <p:nvPr/>
          </p:nvSpPr>
          <p:spPr>
            <a:xfrm>
              <a:off x="6489104" y="5867400"/>
              <a:ext cx="609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setPT</a:t>
              </a:r>
              <a:endParaRPr lang="en-US" sz="1400" dirty="0"/>
            </a:p>
          </p:txBody>
        </p:sp>
        <p:sp>
          <p:nvSpPr>
            <p:cNvPr id="741" name="Rectangle 740"/>
            <p:cNvSpPr/>
            <p:nvPr/>
          </p:nvSpPr>
          <p:spPr>
            <a:xfrm>
              <a:off x="4584104" y="5867400"/>
              <a:ext cx="990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palloc</a:t>
              </a:r>
              <a:r>
                <a:rPr lang="en-US" altLang="zh-CN" sz="1400" dirty="0" smtClean="0"/>
                <a:t>/</a:t>
              </a:r>
              <a:r>
                <a:rPr lang="en-US" sz="1400" dirty="0" smtClean="0"/>
                <a:t>free</a:t>
              </a:r>
              <a:endParaRPr lang="en-US" sz="1400" dirty="0"/>
            </a:p>
          </p:txBody>
        </p:sp>
        <p:sp>
          <p:nvSpPr>
            <p:cNvPr id="746" name="Rectangle 745"/>
            <p:cNvSpPr/>
            <p:nvPr/>
          </p:nvSpPr>
          <p:spPr>
            <a:xfrm>
              <a:off x="3441104" y="5867400"/>
              <a:ext cx="11430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PTInitComm</a:t>
              </a:r>
              <a:endParaRPr lang="en-US" sz="1400" dirty="0"/>
            </a:p>
          </p:txBody>
        </p:sp>
      </p:grpSp>
      <p:cxnSp>
        <p:nvCxnSpPr>
          <p:cNvPr id="748" name="Straight Arrow Connector 747"/>
          <p:cNvCxnSpPr>
            <a:stCxn id="574" idx="2"/>
            <a:endCxn id="245" idx="0"/>
          </p:cNvCxnSpPr>
          <p:nvPr/>
        </p:nvCxnSpPr>
        <p:spPr>
          <a:xfrm>
            <a:off x="5219700" y="3429000"/>
            <a:ext cx="13335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9" name="Straight Arrow Connector 748"/>
          <p:cNvCxnSpPr>
            <a:stCxn id="574" idx="2"/>
            <a:endCxn id="746" idx="0"/>
          </p:cNvCxnSpPr>
          <p:nvPr/>
        </p:nvCxnSpPr>
        <p:spPr>
          <a:xfrm flipH="1">
            <a:off x="4533900" y="3429000"/>
            <a:ext cx="6858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2" name="Straight Arrow Connector 751"/>
          <p:cNvCxnSpPr>
            <a:stCxn id="738" idx="2"/>
            <a:endCxn id="680" idx="0"/>
          </p:cNvCxnSpPr>
          <p:nvPr/>
        </p:nvCxnSpPr>
        <p:spPr>
          <a:xfrm>
            <a:off x="8686800" y="3886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Straight Arrow Connector 754"/>
          <p:cNvCxnSpPr>
            <a:stCxn id="739" idx="2"/>
            <a:endCxn id="681" idx="0"/>
          </p:cNvCxnSpPr>
          <p:nvPr/>
        </p:nvCxnSpPr>
        <p:spPr>
          <a:xfrm>
            <a:off x="7315200" y="3886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6" name="Straight Arrow Connector 765"/>
          <p:cNvCxnSpPr>
            <a:stCxn id="741" idx="2"/>
            <a:endCxn id="683" idx="0"/>
          </p:cNvCxnSpPr>
          <p:nvPr/>
        </p:nvCxnSpPr>
        <p:spPr>
          <a:xfrm flipH="1">
            <a:off x="4914900" y="3886200"/>
            <a:ext cx="6858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Arrow Connector 775"/>
          <p:cNvCxnSpPr>
            <a:stCxn id="746" idx="2"/>
            <a:endCxn id="539" idx="0"/>
          </p:cNvCxnSpPr>
          <p:nvPr/>
        </p:nvCxnSpPr>
        <p:spPr>
          <a:xfrm>
            <a:off x="4533900" y="3886200"/>
            <a:ext cx="2286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9" name="TextBox 788"/>
          <p:cNvSpPr txBox="1"/>
          <p:nvPr/>
        </p:nvSpPr>
        <p:spPr>
          <a:xfrm>
            <a:off x="457200" y="2816423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init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AT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PT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ptp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92" name="Group 791"/>
          <p:cNvGrpSpPr/>
          <p:nvPr/>
        </p:nvGrpSpPr>
        <p:grpSpPr>
          <a:xfrm>
            <a:off x="4114800" y="2819400"/>
            <a:ext cx="5029200" cy="304800"/>
            <a:chOff x="3898304" y="5867400"/>
            <a:chExt cx="5029200" cy="228600"/>
          </a:xfrm>
        </p:grpSpPr>
        <p:sp>
          <p:nvSpPr>
            <p:cNvPr id="793" name="Rectangle 792"/>
            <p:cNvSpPr/>
            <p:nvPr/>
          </p:nvSpPr>
          <p:spPr>
            <a:xfrm>
              <a:off x="8013104" y="5867400"/>
              <a:ext cx="914400" cy="228600"/>
            </a:xfrm>
            <a:prstGeom prst="rect">
              <a:avLst/>
            </a:prstGeom>
            <a:solidFill>
              <a:srgbClr val="F2DCDB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794" name="Rectangle 793"/>
            <p:cNvSpPr/>
            <p:nvPr/>
          </p:nvSpPr>
          <p:spPr>
            <a:xfrm>
              <a:off x="6793904" y="5867400"/>
              <a:ext cx="609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setPT</a:t>
              </a:r>
              <a:endParaRPr lang="en-US" sz="1400" dirty="0"/>
            </a:p>
          </p:txBody>
        </p:sp>
        <p:sp>
          <p:nvSpPr>
            <p:cNvPr id="796" name="Rectangle 795"/>
            <p:cNvSpPr/>
            <p:nvPr/>
          </p:nvSpPr>
          <p:spPr>
            <a:xfrm>
              <a:off x="4888904" y="5867400"/>
              <a:ext cx="990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palloc</a:t>
              </a:r>
              <a:r>
                <a:rPr lang="en-US" altLang="zh-CN" sz="1400" dirty="0" smtClean="0"/>
                <a:t>/</a:t>
              </a:r>
              <a:r>
                <a:rPr lang="en-US" sz="1400" dirty="0" smtClean="0"/>
                <a:t>free</a:t>
              </a:r>
              <a:endParaRPr lang="en-US" sz="1400" dirty="0"/>
            </a:p>
          </p:txBody>
        </p:sp>
        <p:sp>
          <p:nvSpPr>
            <p:cNvPr id="800" name="Rectangle 799"/>
            <p:cNvSpPr/>
            <p:nvPr/>
          </p:nvSpPr>
          <p:spPr>
            <a:xfrm>
              <a:off x="3898304" y="5867400"/>
              <a:ext cx="9906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PTInitKern</a:t>
              </a:r>
              <a:endParaRPr lang="en-US" sz="1400" dirty="0"/>
            </a:p>
          </p:txBody>
        </p:sp>
      </p:grpSp>
      <p:cxnSp>
        <p:nvCxnSpPr>
          <p:cNvPr id="801" name="Straight Arrow Connector 800"/>
          <p:cNvCxnSpPr>
            <a:stCxn id="600" idx="2"/>
            <a:endCxn id="794" idx="0"/>
          </p:cNvCxnSpPr>
          <p:nvPr/>
        </p:nvCxnSpPr>
        <p:spPr>
          <a:xfrm>
            <a:off x="6134100" y="2667000"/>
            <a:ext cx="11811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2" name="Straight Arrow Connector 801"/>
          <p:cNvCxnSpPr>
            <a:stCxn id="600" idx="2"/>
            <a:endCxn id="800" idx="0"/>
          </p:cNvCxnSpPr>
          <p:nvPr/>
        </p:nvCxnSpPr>
        <p:spPr>
          <a:xfrm flipH="1">
            <a:off x="4610100" y="2667000"/>
            <a:ext cx="15240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Straight Arrow Connector 802"/>
          <p:cNvCxnSpPr>
            <a:stCxn id="793" idx="2"/>
            <a:endCxn id="738" idx="0"/>
          </p:cNvCxnSpPr>
          <p:nvPr/>
        </p:nvCxnSpPr>
        <p:spPr>
          <a:xfrm>
            <a:off x="8686800" y="3124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6" name="Straight Arrow Connector 805"/>
          <p:cNvCxnSpPr>
            <a:stCxn id="794" idx="2"/>
            <a:endCxn id="739" idx="0"/>
          </p:cNvCxnSpPr>
          <p:nvPr/>
        </p:nvCxnSpPr>
        <p:spPr>
          <a:xfrm>
            <a:off x="7315200" y="3124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Straight Arrow Connector 814"/>
          <p:cNvCxnSpPr>
            <a:stCxn id="796" idx="2"/>
            <a:endCxn id="741" idx="0"/>
          </p:cNvCxnSpPr>
          <p:nvPr/>
        </p:nvCxnSpPr>
        <p:spPr>
          <a:xfrm>
            <a:off x="5600700" y="3124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Arrow Connector 824"/>
          <p:cNvCxnSpPr>
            <a:stCxn id="800" idx="2"/>
            <a:endCxn id="574" idx="0"/>
          </p:cNvCxnSpPr>
          <p:nvPr/>
        </p:nvCxnSpPr>
        <p:spPr>
          <a:xfrm>
            <a:off x="4610100" y="3124200"/>
            <a:ext cx="6096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3" name="TextBox 832"/>
          <p:cNvSpPr txBox="1"/>
          <p:nvPr/>
        </p:nvSpPr>
        <p:spPr>
          <a:xfrm>
            <a:off x="457200" y="2054423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AT,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PT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ptp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36" name="Group 835"/>
          <p:cNvGrpSpPr/>
          <p:nvPr/>
        </p:nvGrpSpPr>
        <p:grpSpPr>
          <a:xfrm>
            <a:off x="4419600" y="2057400"/>
            <a:ext cx="4724400" cy="304800"/>
            <a:chOff x="3364904" y="5867400"/>
            <a:chExt cx="4724400" cy="228600"/>
          </a:xfrm>
        </p:grpSpPr>
        <p:sp>
          <p:nvSpPr>
            <p:cNvPr id="837" name="Rectangle 836"/>
            <p:cNvSpPr/>
            <p:nvPr/>
          </p:nvSpPr>
          <p:spPr>
            <a:xfrm>
              <a:off x="7174904" y="5867400"/>
              <a:ext cx="914400" cy="228600"/>
            </a:xfrm>
            <a:prstGeom prst="rect">
              <a:avLst/>
            </a:prstGeom>
            <a:solidFill>
              <a:srgbClr val="F2DCDB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838" name="Rectangle 837"/>
            <p:cNvSpPr/>
            <p:nvPr/>
          </p:nvSpPr>
          <p:spPr>
            <a:xfrm>
              <a:off x="5955704" y="5867400"/>
              <a:ext cx="609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setPT</a:t>
              </a:r>
              <a:endParaRPr lang="en-US" sz="1400" dirty="0"/>
            </a:p>
          </p:txBody>
        </p:sp>
        <p:sp>
          <p:nvSpPr>
            <p:cNvPr id="840" name="Rectangle 839"/>
            <p:cNvSpPr/>
            <p:nvPr/>
          </p:nvSpPr>
          <p:spPr>
            <a:xfrm>
              <a:off x="4050704" y="5867400"/>
              <a:ext cx="990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palloc</a:t>
              </a:r>
              <a:r>
                <a:rPr lang="en-US" altLang="zh-CN" sz="1400" dirty="0" smtClean="0"/>
                <a:t>/</a:t>
              </a:r>
              <a:r>
                <a:rPr lang="en-US" sz="1400" dirty="0" smtClean="0"/>
                <a:t>free</a:t>
              </a:r>
              <a:endParaRPr lang="en-US" sz="1400" dirty="0"/>
            </a:p>
          </p:txBody>
        </p:sp>
        <p:sp>
          <p:nvSpPr>
            <p:cNvPr id="844" name="Rectangle 843"/>
            <p:cNvSpPr/>
            <p:nvPr/>
          </p:nvSpPr>
          <p:spPr>
            <a:xfrm>
              <a:off x="3364904" y="5867400"/>
              <a:ext cx="6858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PTInit</a:t>
              </a:r>
              <a:endParaRPr lang="en-US" sz="1400" dirty="0"/>
            </a:p>
          </p:txBody>
        </p:sp>
      </p:grpSp>
      <p:cxnSp>
        <p:nvCxnSpPr>
          <p:cNvPr id="849" name="Straight Arrow Connector 848"/>
          <p:cNvCxnSpPr>
            <a:stCxn id="837" idx="2"/>
            <a:endCxn id="793" idx="0"/>
          </p:cNvCxnSpPr>
          <p:nvPr/>
        </p:nvCxnSpPr>
        <p:spPr>
          <a:xfrm>
            <a:off x="8686800" y="2362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Straight Arrow Connector 852"/>
          <p:cNvCxnSpPr>
            <a:stCxn id="838" idx="2"/>
            <a:endCxn id="794" idx="0"/>
          </p:cNvCxnSpPr>
          <p:nvPr/>
        </p:nvCxnSpPr>
        <p:spPr>
          <a:xfrm>
            <a:off x="7315200" y="2362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Straight Arrow Connector 859"/>
          <p:cNvCxnSpPr>
            <a:stCxn id="840" idx="2"/>
            <a:endCxn id="796" idx="0"/>
          </p:cNvCxnSpPr>
          <p:nvPr/>
        </p:nvCxnSpPr>
        <p:spPr>
          <a:xfrm>
            <a:off x="5600700" y="2362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Arrow Connector 870"/>
          <p:cNvCxnSpPr>
            <a:stCxn id="844" idx="2"/>
            <a:endCxn id="600" idx="0"/>
          </p:cNvCxnSpPr>
          <p:nvPr/>
        </p:nvCxnSpPr>
        <p:spPr>
          <a:xfrm>
            <a:off x="4762500" y="2362200"/>
            <a:ext cx="13716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8" name="TextBox 877"/>
          <p:cNvSpPr txBox="1"/>
          <p:nvPr/>
        </p:nvSpPr>
        <p:spPr>
          <a:xfrm>
            <a:off x="457200" y="1292423"/>
            <a:ext cx="327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AT,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PT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ptp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bitm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90" name="Group 889"/>
          <p:cNvGrpSpPr/>
          <p:nvPr/>
        </p:nvGrpSpPr>
        <p:grpSpPr>
          <a:xfrm>
            <a:off x="3810000" y="1295400"/>
            <a:ext cx="5334000" cy="304800"/>
            <a:chOff x="1905000" y="152400"/>
            <a:chExt cx="5334000" cy="228600"/>
          </a:xfrm>
        </p:grpSpPr>
        <p:sp>
          <p:nvSpPr>
            <p:cNvPr id="882" name="Rectangle 881"/>
            <p:cNvSpPr/>
            <p:nvPr/>
          </p:nvSpPr>
          <p:spPr>
            <a:xfrm>
              <a:off x="6324600" y="152400"/>
              <a:ext cx="914400" cy="228600"/>
            </a:xfrm>
            <a:prstGeom prst="rect">
              <a:avLst/>
            </a:prstGeom>
            <a:solidFill>
              <a:srgbClr val="F2DCDB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883" name="Rectangle 882"/>
            <p:cNvSpPr/>
            <p:nvPr/>
          </p:nvSpPr>
          <p:spPr>
            <a:xfrm>
              <a:off x="5105400" y="152400"/>
              <a:ext cx="609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setPT</a:t>
              </a:r>
              <a:endParaRPr lang="en-US" sz="1400" dirty="0"/>
            </a:p>
          </p:txBody>
        </p:sp>
        <p:sp>
          <p:nvSpPr>
            <p:cNvPr id="884" name="Rectangle 883"/>
            <p:cNvSpPr/>
            <p:nvPr/>
          </p:nvSpPr>
          <p:spPr>
            <a:xfrm>
              <a:off x="2667000" y="152400"/>
              <a:ext cx="990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palloc</a:t>
              </a:r>
              <a:r>
                <a:rPr lang="en-US" altLang="zh-CN" sz="1400" dirty="0" smtClean="0"/>
                <a:t>/</a:t>
              </a:r>
              <a:r>
                <a:rPr lang="en-US" sz="1400" dirty="0" smtClean="0"/>
                <a:t>free</a:t>
              </a:r>
              <a:endParaRPr lang="en-US" sz="1400" dirty="0"/>
            </a:p>
          </p:txBody>
        </p:sp>
        <p:sp>
          <p:nvSpPr>
            <p:cNvPr id="887" name="Rectangle 886"/>
            <p:cNvSpPr/>
            <p:nvPr/>
          </p:nvSpPr>
          <p:spPr>
            <a:xfrm>
              <a:off x="3657600" y="152400"/>
              <a:ext cx="8382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 smtClean="0"/>
                <a:t>PT_insrt</a:t>
              </a:r>
              <a:r>
                <a:rPr lang="en-US" sz="1200" dirty="0" smtClean="0"/>
                <a:t>/read/rmv</a:t>
              </a:r>
              <a:endParaRPr lang="en-US" sz="1200" dirty="0"/>
            </a:p>
          </p:txBody>
        </p:sp>
        <p:sp>
          <p:nvSpPr>
            <p:cNvPr id="888" name="Rectangle 887"/>
            <p:cNvSpPr/>
            <p:nvPr/>
          </p:nvSpPr>
          <p:spPr>
            <a:xfrm>
              <a:off x="1905000" y="152400"/>
              <a:ext cx="7620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PTInit</a:t>
              </a:r>
              <a:endParaRPr lang="en-US" sz="1400" dirty="0"/>
            </a:p>
          </p:txBody>
        </p:sp>
        <p:sp>
          <p:nvSpPr>
            <p:cNvPr id="889" name="Rectangle 888"/>
            <p:cNvSpPr/>
            <p:nvPr/>
          </p:nvSpPr>
          <p:spPr>
            <a:xfrm>
              <a:off x="4495800" y="152400"/>
              <a:ext cx="609600" cy="228600"/>
            </a:xfrm>
            <a:prstGeom prst="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smtClean="0"/>
                <a:t>get/set_bit</a:t>
              </a:r>
              <a:endParaRPr lang="en-US" sz="1200" dirty="0"/>
            </a:p>
          </p:txBody>
        </p:sp>
      </p:grpSp>
      <p:cxnSp>
        <p:nvCxnSpPr>
          <p:cNvPr id="891" name="Straight Arrow Connector 890"/>
          <p:cNvCxnSpPr>
            <a:stCxn id="882" idx="2"/>
            <a:endCxn id="837" idx="0"/>
          </p:cNvCxnSpPr>
          <p:nvPr/>
        </p:nvCxnSpPr>
        <p:spPr>
          <a:xfrm>
            <a:off x="8686800" y="1600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Straight Arrow Connector 893"/>
          <p:cNvCxnSpPr>
            <a:stCxn id="883" idx="2"/>
            <a:endCxn id="838" idx="0"/>
          </p:cNvCxnSpPr>
          <p:nvPr/>
        </p:nvCxnSpPr>
        <p:spPr>
          <a:xfrm>
            <a:off x="7315200" y="1600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Straight Arrow Connector 900"/>
          <p:cNvCxnSpPr>
            <a:stCxn id="884" idx="2"/>
            <a:endCxn id="840" idx="0"/>
          </p:cNvCxnSpPr>
          <p:nvPr/>
        </p:nvCxnSpPr>
        <p:spPr>
          <a:xfrm>
            <a:off x="5067300" y="1600200"/>
            <a:ext cx="5334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Straight Arrow Connector 907"/>
          <p:cNvCxnSpPr>
            <a:stCxn id="887" idx="2"/>
            <a:endCxn id="255" idx="0"/>
          </p:cNvCxnSpPr>
          <p:nvPr/>
        </p:nvCxnSpPr>
        <p:spPr>
          <a:xfrm>
            <a:off x="5981700" y="1600200"/>
            <a:ext cx="5715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Arrow Connector 912"/>
          <p:cNvCxnSpPr>
            <a:stCxn id="888" idx="2"/>
            <a:endCxn id="844" idx="0"/>
          </p:cNvCxnSpPr>
          <p:nvPr/>
        </p:nvCxnSpPr>
        <p:spPr>
          <a:xfrm>
            <a:off x="4191000" y="1600200"/>
            <a:ext cx="5715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Arrow Connector 915"/>
          <p:cNvCxnSpPr>
            <a:stCxn id="889" idx="2"/>
            <a:endCxn id="634" idx="0"/>
          </p:cNvCxnSpPr>
          <p:nvPr/>
        </p:nvCxnSpPr>
        <p:spPr>
          <a:xfrm flipH="1">
            <a:off x="6667500" y="1600200"/>
            <a:ext cx="381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Arrow Connector 924"/>
          <p:cNvCxnSpPr>
            <a:stCxn id="690" idx="2"/>
            <a:endCxn id="888" idx="0"/>
          </p:cNvCxnSpPr>
          <p:nvPr/>
        </p:nvCxnSpPr>
        <p:spPr>
          <a:xfrm flipH="1">
            <a:off x="4191000" y="1140023"/>
            <a:ext cx="419100" cy="15537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8" name="Straight Arrow Connector 927"/>
          <p:cNvCxnSpPr>
            <a:stCxn id="690" idx="2"/>
            <a:endCxn id="889" idx="0"/>
          </p:cNvCxnSpPr>
          <p:nvPr/>
        </p:nvCxnSpPr>
        <p:spPr>
          <a:xfrm>
            <a:off x="4610100" y="1140023"/>
            <a:ext cx="2095500" cy="15537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" name="Straight Arrow Connector 930"/>
          <p:cNvCxnSpPr>
            <a:stCxn id="691" idx="2"/>
            <a:endCxn id="889" idx="0"/>
          </p:cNvCxnSpPr>
          <p:nvPr/>
        </p:nvCxnSpPr>
        <p:spPr>
          <a:xfrm>
            <a:off x="6057900" y="1140023"/>
            <a:ext cx="647700" cy="15537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4" name="Straight Arrow Connector 933"/>
          <p:cNvCxnSpPr>
            <a:stCxn id="691" idx="2"/>
            <a:endCxn id="887" idx="0"/>
          </p:cNvCxnSpPr>
          <p:nvPr/>
        </p:nvCxnSpPr>
        <p:spPr>
          <a:xfrm flipH="1">
            <a:off x="5981700" y="1140023"/>
            <a:ext cx="76200" cy="15537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0" name="TextBox 939"/>
          <p:cNvSpPr txBox="1"/>
          <p:nvPr/>
        </p:nvSpPr>
        <p:spPr>
          <a:xfrm>
            <a:off x="533400" y="2286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MPMap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42" name="TextBox 941"/>
          <p:cNvSpPr txBox="1"/>
          <p:nvPr/>
        </p:nvSpPr>
        <p:spPr>
          <a:xfrm>
            <a:off x="457200" y="530423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AT,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PT,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ptp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bitm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44" name="Group 943"/>
          <p:cNvGrpSpPr/>
          <p:nvPr/>
        </p:nvGrpSpPr>
        <p:grpSpPr>
          <a:xfrm>
            <a:off x="3657600" y="533400"/>
            <a:ext cx="5486400" cy="304800"/>
            <a:chOff x="3124200" y="152400"/>
            <a:chExt cx="5486400" cy="228600"/>
          </a:xfrm>
        </p:grpSpPr>
        <p:sp>
          <p:nvSpPr>
            <p:cNvPr id="945" name="Rectangle 944"/>
            <p:cNvSpPr/>
            <p:nvPr/>
          </p:nvSpPr>
          <p:spPr>
            <a:xfrm>
              <a:off x="7696200" y="152400"/>
              <a:ext cx="914400" cy="228600"/>
            </a:xfrm>
            <a:prstGeom prst="rect">
              <a:avLst/>
            </a:prstGeom>
            <a:solidFill>
              <a:srgbClr val="F2DCDB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946" name="Rectangle 945"/>
            <p:cNvSpPr/>
            <p:nvPr/>
          </p:nvSpPr>
          <p:spPr>
            <a:xfrm>
              <a:off x="6477000" y="152400"/>
              <a:ext cx="609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setPT</a:t>
              </a:r>
              <a:endParaRPr lang="en-US" sz="1400" dirty="0"/>
            </a:p>
          </p:txBody>
        </p:sp>
        <p:sp>
          <p:nvSpPr>
            <p:cNvPr id="947" name="Rectangle 946"/>
            <p:cNvSpPr/>
            <p:nvPr/>
          </p:nvSpPr>
          <p:spPr>
            <a:xfrm>
              <a:off x="3962400" y="152400"/>
              <a:ext cx="990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palloc</a:t>
              </a:r>
              <a:r>
                <a:rPr lang="en-US" altLang="zh-CN" sz="1400" dirty="0" smtClean="0"/>
                <a:t>/</a:t>
              </a:r>
              <a:r>
                <a:rPr lang="en-US" sz="1400" dirty="0" smtClean="0"/>
                <a:t>free</a:t>
              </a:r>
              <a:endParaRPr lang="en-US" sz="1400" dirty="0"/>
            </a:p>
          </p:txBody>
        </p:sp>
        <p:sp>
          <p:nvSpPr>
            <p:cNvPr id="950" name="Rectangle 949"/>
            <p:cNvSpPr/>
            <p:nvPr/>
          </p:nvSpPr>
          <p:spPr>
            <a:xfrm>
              <a:off x="4953000" y="152400"/>
              <a:ext cx="7620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 smtClean="0"/>
                <a:t>PT_resv</a:t>
              </a:r>
              <a:r>
                <a:rPr lang="en-US" sz="1200" dirty="0" smtClean="0"/>
                <a:t>/read</a:t>
              </a:r>
              <a:endParaRPr lang="en-US" sz="1200" dirty="0"/>
            </a:p>
          </p:txBody>
        </p:sp>
        <p:sp>
          <p:nvSpPr>
            <p:cNvPr id="951" name="Rectangle 950"/>
            <p:cNvSpPr/>
            <p:nvPr/>
          </p:nvSpPr>
          <p:spPr>
            <a:xfrm>
              <a:off x="3124200" y="152400"/>
              <a:ext cx="838200" cy="228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pmapinit</a:t>
              </a:r>
              <a:endParaRPr lang="en-US" sz="1400" dirty="0"/>
            </a:p>
          </p:txBody>
        </p:sp>
        <p:sp>
          <p:nvSpPr>
            <p:cNvPr id="952" name="Rectangle 951"/>
            <p:cNvSpPr/>
            <p:nvPr/>
          </p:nvSpPr>
          <p:spPr>
            <a:xfrm>
              <a:off x="5715000" y="152400"/>
              <a:ext cx="762000" cy="228600"/>
            </a:xfrm>
            <a:prstGeom prst="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 smtClean="0"/>
                <a:t>PT_new</a:t>
              </a:r>
              <a:r>
                <a:rPr lang="en-US" sz="1200" dirty="0" smtClean="0"/>
                <a:t>/free</a:t>
              </a:r>
              <a:endParaRPr lang="en-US" sz="1200" dirty="0"/>
            </a:p>
          </p:txBody>
        </p:sp>
      </p:grpSp>
      <p:cxnSp>
        <p:nvCxnSpPr>
          <p:cNvPr id="970" name="Straight Arrow Connector 969"/>
          <p:cNvCxnSpPr>
            <a:stCxn id="945" idx="2"/>
            <a:endCxn id="882" idx="0"/>
          </p:cNvCxnSpPr>
          <p:nvPr/>
        </p:nvCxnSpPr>
        <p:spPr>
          <a:xfrm>
            <a:off x="8686800" y="838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Straight Arrow Connector 972"/>
          <p:cNvCxnSpPr>
            <a:stCxn id="946" idx="2"/>
            <a:endCxn id="883" idx="0"/>
          </p:cNvCxnSpPr>
          <p:nvPr/>
        </p:nvCxnSpPr>
        <p:spPr>
          <a:xfrm>
            <a:off x="7315200" y="838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Straight Arrow Connector 978"/>
          <p:cNvCxnSpPr>
            <a:stCxn id="947" idx="2"/>
            <a:endCxn id="884" idx="0"/>
          </p:cNvCxnSpPr>
          <p:nvPr/>
        </p:nvCxnSpPr>
        <p:spPr>
          <a:xfrm>
            <a:off x="4991100" y="838200"/>
            <a:ext cx="762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Straight Arrow Connector 987"/>
          <p:cNvCxnSpPr>
            <a:stCxn id="951" idx="2"/>
            <a:endCxn id="690" idx="0"/>
          </p:cNvCxnSpPr>
          <p:nvPr/>
        </p:nvCxnSpPr>
        <p:spPr>
          <a:xfrm>
            <a:off x="4076700" y="838200"/>
            <a:ext cx="533400" cy="1494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" name="Straight Arrow Connector 990"/>
          <p:cNvCxnSpPr>
            <a:stCxn id="952" idx="2"/>
            <a:endCxn id="691" idx="0"/>
          </p:cNvCxnSpPr>
          <p:nvPr/>
        </p:nvCxnSpPr>
        <p:spPr>
          <a:xfrm flipH="1">
            <a:off x="6057900" y="838200"/>
            <a:ext cx="571500" cy="1494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5" name="Straight Connector 994"/>
          <p:cNvCxnSpPr/>
          <p:nvPr/>
        </p:nvCxnSpPr>
        <p:spPr>
          <a:xfrm>
            <a:off x="-304800" y="-2209800"/>
            <a:ext cx="99060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Rectangle 996"/>
          <p:cNvSpPr/>
          <p:nvPr/>
        </p:nvSpPr>
        <p:spPr>
          <a:xfrm>
            <a:off x="0" y="-2057400"/>
            <a:ext cx="9525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00" name="Group 999"/>
          <p:cNvGrpSpPr/>
          <p:nvPr/>
        </p:nvGrpSpPr>
        <p:grpSpPr>
          <a:xfrm>
            <a:off x="3429000" y="-1981200"/>
            <a:ext cx="6019800" cy="228600"/>
            <a:chOff x="3429000" y="152400"/>
            <a:chExt cx="6019800" cy="228600"/>
          </a:xfrm>
        </p:grpSpPr>
        <p:sp>
          <p:nvSpPr>
            <p:cNvPr id="1001" name="Rectangle 1000"/>
            <p:cNvSpPr/>
            <p:nvPr/>
          </p:nvSpPr>
          <p:spPr>
            <a:xfrm>
              <a:off x="8610600" y="152400"/>
              <a:ext cx="8382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trap_in/out</a:t>
              </a:r>
              <a:endParaRPr lang="en-US" sz="1100" dirty="0"/>
            </a:p>
          </p:txBody>
        </p:sp>
        <p:sp>
          <p:nvSpPr>
            <p:cNvPr id="1002" name="Rectangle 1001"/>
            <p:cNvSpPr/>
            <p:nvPr/>
          </p:nvSpPr>
          <p:spPr>
            <a:xfrm>
              <a:off x="8001000" y="152400"/>
              <a:ext cx="609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set_PT</a:t>
              </a:r>
              <a:endParaRPr lang="en-US" sz="1100" dirty="0"/>
            </a:p>
          </p:txBody>
        </p:sp>
        <p:sp>
          <p:nvSpPr>
            <p:cNvPr id="1003" name="Rectangle 1002"/>
            <p:cNvSpPr/>
            <p:nvPr/>
          </p:nvSpPr>
          <p:spPr>
            <a:xfrm>
              <a:off x="6858000" y="152400"/>
              <a:ext cx="5334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pfree</a:t>
              </a:r>
              <a:endParaRPr lang="en-US" sz="1100" dirty="0"/>
            </a:p>
          </p:txBody>
        </p:sp>
        <p:sp>
          <p:nvSpPr>
            <p:cNvPr id="1004" name="Rectangle 1003"/>
            <p:cNvSpPr/>
            <p:nvPr/>
          </p:nvSpPr>
          <p:spPr>
            <a:xfrm>
              <a:off x="7391400" y="152400"/>
              <a:ext cx="609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palloc</a:t>
              </a:r>
              <a:endParaRPr lang="en-US" sz="1100" dirty="0"/>
            </a:p>
          </p:txBody>
        </p:sp>
        <p:sp>
          <p:nvSpPr>
            <p:cNvPr id="1005" name="Rectangle 1004"/>
            <p:cNvSpPr/>
            <p:nvPr/>
          </p:nvSpPr>
          <p:spPr>
            <a:xfrm>
              <a:off x="6096000" y="152400"/>
              <a:ext cx="7620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pt_in/out</a:t>
              </a:r>
              <a:endParaRPr lang="en-US" sz="1100" dirty="0"/>
            </a:p>
          </p:txBody>
        </p:sp>
        <p:sp>
          <p:nvSpPr>
            <p:cNvPr id="1006" name="Rectangle 1005"/>
            <p:cNvSpPr/>
            <p:nvPr/>
          </p:nvSpPr>
          <p:spPr>
            <a:xfrm>
              <a:off x="5105400" y="152400"/>
              <a:ext cx="990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PT_resv/read</a:t>
              </a:r>
              <a:endParaRPr lang="en-US" sz="1100" dirty="0"/>
            </a:p>
          </p:txBody>
        </p:sp>
        <p:sp>
          <p:nvSpPr>
            <p:cNvPr id="1007" name="Rectangle 1006"/>
            <p:cNvSpPr/>
            <p:nvPr/>
          </p:nvSpPr>
          <p:spPr>
            <a:xfrm>
              <a:off x="3429000" y="152400"/>
              <a:ext cx="762000" cy="228600"/>
            </a:xfrm>
            <a:prstGeom prst="rect">
              <a:avLst/>
            </a:prstGeom>
            <a:solidFill>
              <a:schemeClr val="accent3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pmap_init</a:t>
              </a:r>
              <a:endParaRPr lang="en-US" sz="1100" dirty="0"/>
            </a:p>
          </p:txBody>
        </p:sp>
        <p:sp>
          <p:nvSpPr>
            <p:cNvPr id="1008" name="Rectangle 1007"/>
            <p:cNvSpPr/>
            <p:nvPr/>
          </p:nvSpPr>
          <p:spPr>
            <a:xfrm>
              <a:off x="4191000" y="152400"/>
              <a:ext cx="9144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pt_new/free</a:t>
              </a:r>
              <a:endParaRPr lang="en-US" sz="11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67200" y="8153400"/>
            <a:ext cx="4876800" cy="304800"/>
            <a:chOff x="2819400" y="9677400"/>
            <a:chExt cx="4876800" cy="304800"/>
          </a:xfrm>
        </p:grpSpPr>
        <p:sp>
          <p:nvSpPr>
            <p:cNvPr id="2" name="Rectangle 1"/>
            <p:cNvSpPr/>
            <p:nvPr/>
          </p:nvSpPr>
          <p:spPr>
            <a:xfrm>
              <a:off x="3810000" y="9677400"/>
              <a:ext cx="6096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mm/</a:t>
              </a:r>
              <a:r>
                <a:rPr lang="en-US" sz="1400" dirty="0" err="1" smtClean="0"/>
                <a:t>s_get</a:t>
              </a:r>
              <a:endParaRPr lang="en-US" sz="1400" dirty="0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6096000" y="9677400"/>
              <a:ext cx="16002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altLang="zh-CN" sz="1400" dirty="0" err="1" smtClean="0"/>
                <a:t>pe</a:t>
              </a:r>
              <a:r>
                <a:rPr lang="en-US" altLang="zh-CN" sz="1400" dirty="0" smtClean="0"/>
                <a:t>/</a:t>
              </a:r>
              <a:r>
                <a:rPr lang="en-US" altLang="zh-CN" sz="1400" dirty="0" err="1" smtClean="0"/>
                <a:t>ikern</a:t>
              </a:r>
              <a:r>
                <a:rPr lang="en-US" altLang="zh-CN" sz="1400" dirty="0" smtClean="0"/>
                <a:t>/</a:t>
              </a:r>
              <a:r>
                <a:rPr lang="en-US" altLang="zh-CN" sz="1400" dirty="0" err="1" smtClean="0"/>
                <a:t>ihost_set</a:t>
              </a:r>
              <a:endParaRPr lang="en-US" sz="1400" dirty="0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4419600" y="9677400"/>
              <a:ext cx="6858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setcr3</a:t>
              </a:r>
              <a:endParaRPr lang="en-US" sz="1400" dirty="0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2819400" y="9677400"/>
              <a:ext cx="990600" cy="3048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bootloader</a:t>
              </a:r>
              <a:endParaRPr lang="en-US" sz="1400" dirty="0"/>
            </a:p>
          </p:txBody>
        </p:sp>
      </p:grpSp>
      <p:cxnSp>
        <p:nvCxnSpPr>
          <p:cNvPr id="379" name="Straight Arrow Connector 378"/>
          <p:cNvCxnSpPr>
            <a:stCxn id="600" idx="2"/>
            <a:endCxn id="793" idx="0"/>
          </p:cNvCxnSpPr>
          <p:nvPr/>
        </p:nvCxnSpPr>
        <p:spPr>
          <a:xfrm>
            <a:off x="6134100" y="2667000"/>
            <a:ext cx="25527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Straight Arrow Connector 410"/>
          <p:cNvCxnSpPr>
            <a:stCxn id="697" idx="2"/>
            <a:endCxn id="887" idx="0"/>
          </p:cNvCxnSpPr>
          <p:nvPr/>
        </p:nvCxnSpPr>
        <p:spPr>
          <a:xfrm>
            <a:off x="5676900" y="1140023"/>
            <a:ext cx="304800" cy="15537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Straight Arrow Connector 417"/>
          <p:cNvCxnSpPr>
            <a:stCxn id="697" idx="2"/>
            <a:endCxn id="884" idx="0"/>
          </p:cNvCxnSpPr>
          <p:nvPr/>
        </p:nvCxnSpPr>
        <p:spPr>
          <a:xfrm flipH="1">
            <a:off x="5067300" y="1140023"/>
            <a:ext cx="609600" cy="15537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3400" y="78486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PreInit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3400" y="708660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MATIntro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7" name="TextBox 436"/>
          <p:cNvSpPr txBox="1"/>
          <p:nvPr/>
        </p:nvSpPr>
        <p:spPr>
          <a:xfrm>
            <a:off x="533400" y="63246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MATOp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3" name="TextBox 492"/>
          <p:cNvSpPr txBox="1"/>
          <p:nvPr/>
        </p:nvSpPr>
        <p:spPr>
          <a:xfrm>
            <a:off x="533400" y="55626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MAT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0" name="TextBox 569"/>
          <p:cNvSpPr txBox="1"/>
          <p:nvPr/>
        </p:nvSpPr>
        <p:spPr>
          <a:xfrm>
            <a:off x="533400" y="48006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MPTIntro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1" name="TextBox 670"/>
          <p:cNvSpPr txBox="1"/>
          <p:nvPr/>
        </p:nvSpPr>
        <p:spPr>
          <a:xfrm>
            <a:off x="533400" y="40386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MPTOp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2" name="TextBox 731"/>
          <p:cNvSpPr txBox="1"/>
          <p:nvPr/>
        </p:nvSpPr>
        <p:spPr>
          <a:xfrm>
            <a:off x="533400" y="32766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MPTComm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7" name="TextBox 786"/>
          <p:cNvSpPr txBox="1"/>
          <p:nvPr/>
        </p:nvSpPr>
        <p:spPr>
          <a:xfrm>
            <a:off x="533400" y="25146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MPTKern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31" name="TextBox 830"/>
          <p:cNvSpPr txBox="1"/>
          <p:nvPr/>
        </p:nvSpPr>
        <p:spPr>
          <a:xfrm>
            <a:off x="533400" y="17526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MPTInit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76" name="TextBox 875"/>
          <p:cNvSpPr txBox="1"/>
          <p:nvPr/>
        </p:nvSpPr>
        <p:spPr>
          <a:xfrm>
            <a:off x="533400" y="9906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MBit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953000" y="6324600"/>
            <a:ext cx="762000" cy="152400"/>
            <a:chOff x="5105400" y="6324600"/>
            <a:chExt cx="762000" cy="152400"/>
          </a:xfrm>
        </p:grpSpPr>
        <p:sp>
          <p:nvSpPr>
            <p:cNvPr id="487" name="Rectangle 486"/>
            <p:cNvSpPr/>
            <p:nvPr/>
          </p:nvSpPr>
          <p:spPr>
            <a:xfrm>
              <a:off x="5105400" y="6324600"/>
              <a:ext cx="381000" cy="152400"/>
            </a:xfrm>
            <a:prstGeom prst="rect">
              <a:avLst/>
            </a:prstGeom>
            <a:solidFill>
              <a:srgbClr val="B7DEE8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endParaRPr lang="en-US" sz="1100" dirty="0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5486400" y="6324600"/>
              <a:ext cx="381000" cy="152400"/>
            </a:xfrm>
            <a:prstGeom prst="rect">
              <a:avLst/>
            </a:prstGeom>
            <a:solidFill>
              <a:srgbClr val="B7DEE8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endParaRPr lang="en-US" sz="1100" dirty="0"/>
            </a:p>
          </p:txBody>
        </p:sp>
      </p:grpSp>
      <p:sp>
        <p:nvSpPr>
          <p:cNvPr id="441" name="Rectangle 440"/>
          <p:cNvSpPr/>
          <p:nvPr/>
        </p:nvSpPr>
        <p:spPr>
          <a:xfrm>
            <a:off x="6096000" y="55626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443" name="Rectangle 442"/>
          <p:cNvSpPr/>
          <p:nvPr/>
        </p:nvSpPr>
        <p:spPr>
          <a:xfrm>
            <a:off x="5715000" y="55626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444" name="Rectangle 443"/>
          <p:cNvSpPr/>
          <p:nvPr/>
        </p:nvSpPr>
        <p:spPr>
          <a:xfrm>
            <a:off x="7086600" y="55626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491" name="Rectangle 490"/>
          <p:cNvSpPr/>
          <p:nvPr/>
        </p:nvSpPr>
        <p:spPr>
          <a:xfrm>
            <a:off x="5715000" y="48006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539" name="Rectangle 538"/>
          <p:cNvSpPr/>
          <p:nvPr/>
        </p:nvSpPr>
        <p:spPr>
          <a:xfrm>
            <a:off x="4572000" y="40386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574" name="Rectangle 573"/>
          <p:cNvSpPr/>
          <p:nvPr/>
        </p:nvSpPr>
        <p:spPr>
          <a:xfrm>
            <a:off x="5029200" y="32766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600" name="Rectangle 599"/>
          <p:cNvSpPr/>
          <p:nvPr/>
        </p:nvSpPr>
        <p:spPr>
          <a:xfrm>
            <a:off x="5943600" y="25146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634" name="Rectangle 633"/>
          <p:cNvSpPr/>
          <p:nvPr/>
        </p:nvSpPr>
        <p:spPr>
          <a:xfrm>
            <a:off x="6477000" y="17526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690" name="Rectangle 689"/>
          <p:cNvSpPr/>
          <p:nvPr/>
        </p:nvSpPr>
        <p:spPr>
          <a:xfrm>
            <a:off x="4419600" y="987623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691" name="Rectangle 690"/>
          <p:cNvSpPr/>
          <p:nvPr/>
        </p:nvSpPr>
        <p:spPr>
          <a:xfrm>
            <a:off x="5867400" y="987623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694" name="Straight Arrow Connector 693"/>
          <p:cNvCxnSpPr>
            <a:stCxn id="950" idx="2"/>
            <a:endCxn id="697" idx="0"/>
          </p:cNvCxnSpPr>
          <p:nvPr/>
        </p:nvCxnSpPr>
        <p:spPr>
          <a:xfrm flipH="1">
            <a:off x="5676900" y="838200"/>
            <a:ext cx="190500" cy="1494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7" name="Rectangle 696"/>
          <p:cNvSpPr/>
          <p:nvPr/>
        </p:nvSpPr>
        <p:spPr>
          <a:xfrm>
            <a:off x="5486400" y="987623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212" name="Rectangle 211"/>
          <p:cNvSpPr/>
          <p:nvPr/>
        </p:nvSpPr>
        <p:spPr>
          <a:xfrm>
            <a:off x="6553200" y="8153400"/>
            <a:ext cx="990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pf_get</a:t>
            </a:r>
            <a:r>
              <a:rPr lang="en-US" altLang="zh-CN" sz="1400" dirty="0" smtClean="0"/>
              <a:t>/ret</a:t>
            </a:r>
            <a:endParaRPr lang="en-US" sz="1400" dirty="0"/>
          </a:p>
        </p:txBody>
      </p:sp>
      <p:sp>
        <p:nvSpPr>
          <p:cNvPr id="223" name="Rectangle 222"/>
          <p:cNvSpPr/>
          <p:nvPr/>
        </p:nvSpPr>
        <p:spPr>
          <a:xfrm>
            <a:off x="7239000" y="7391400"/>
            <a:ext cx="990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pf_get</a:t>
            </a:r>
            <a:r>
              <a:rPr lang="en-US" altLang="zh-CN" sz="1400" dirty="0" smtClean="0"/>
              <a:t>/ret</a:t>
            </a:r>
            <a:endParaRPr lang="en-US" sz="1400" dirty="0"/>
          </a:p>
        </p:txBody>
      </p:sp>
      <p:sp>
        <p:nvSpPr>
          <p:cNvPr id="225" name="Rectangle 224"/>
          <p:cNvSpPr/>
          <p:nvPr/>
        </p:nvSpPr>
        <p:spPr>
          <a:xfrm>
            <a:off x="7239000" y="6629400"/>
            <a:ext cx="990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pf_get</a:t>
            </a:r>
            <a:r>
              <a:rPr lang="en-US" altLang="zh-CN" sz="1400" dirty="0" smtClean="0"/>
              <a:t>/ret</a:t>
            </a:r>
            <a:endParaRPr lang="en-US" sz="1400" dirty="0"/>
          </a:p>
        </p:txBody>
      </p:sp>
      <p:cxnSp>
        <p:nvCxnSpPr>
          <p:cNvPr id="219" name="Straight Arrow Connector 218"/>
          <p:cNvCxnSpPr>
            <a:stCxn id="223" idx="2"/>
            <a:endCxn id="212" idx="0"/>
          </p:cNvCxnSpPr>
          <p:nvPr/>
        </p:nvCxnSpPr>
        <p:spPr>
          <a:xfrm flipH="1">
            <a:off x="7048500" y="7696200"/>
            <a:ext cx="6858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225" idx="2"/>
            <a:endCxn id="223" idx="0"/>
          </p:cNvCxnSpPr>
          <p:nvPr/>
        </p:nvCxnSpPr>
        <p:spPr>
          <a:xfrm>
            <a:off x="7734300" y="6934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 228"/>
          <p:cNvSpPr/>
          <p:nvPr/>
        </p:nvSpPr>
        <p:spPr>
          <a:xfrm>
            <a:off x="7620000" y="5867400"/>
            <a:ext cx="609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pf_get</a:t>
            </a:r>
            <a:r>
              <a:rPr lang="en-US" altLang="zh-CN" sz="1200" dirty="0" smtClean="0"/>
              <a:t>/ret</a:t>
            </a:r>
            <a:endParaRPr lang="en-US" sz="1200" dirty="0"/>
          </a:p>
        </p:txBody>
      </p:sp>
      <p:cxnSp>
        <p:nvCxnSpPr>
          <p:cNvPr id="230" name="Straight Arrow Connector 229"/>
          <p:cNvCxnSpPr>
            <a:stCxn id="229" idx="2"/>
            <a:endCxn id="225" idx="0"/>
          </p:cNvCxnSpPr>
          <p:nvPr/>
        </p:nvCxnSpPr>
        <p:spPr>
          <a:xfrm flipH="1">
            <a:off x="7734300" y="6172200"/>
            <a:ext cx="1905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7620000" y="5105400"/>
            <a:ext cx="609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pf_get</a:t>
            </a:r>
            <a:r>
              <a:rPr lang="en-US" altLang="zh-CN" sz="1200" dirty="0" smtClean="0"/>
              <a:t>/ret</a:t>
            </a:r>
            <a:endParaRPr lang="en-US" sz="1200" dirty="0"/>
          </a:p>
        </p:txBody>
      </p:sp>
      <p:cxnSp>
        <p:nvCxnSpPr>
          <p:cNvPr id="234" name="Straight Arrow Connector 233"/>
          <p:cNvCxnSpPr>
            <a:stCxn id="233" idx="2"/>
            <a:endCxn id="229" idx="0"/>
          </p:cNvCxnSpPr>
          <p:nvPr/>
        </p:nvCxnSpPr>
        <p:spPr>
          <a:xfrm>
            <a:off x="7924800" y="5410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angle 236"/>
          <p:cNvSpPr/>
          <p:nvPr/>
        </p:nvSpPr>
        <p:spPr>
          <a:xfrm>
            <a:off x="7620000" y="4343400"/>
            <a:ext cx="609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pf_get</a:t>
            </a:r>
            <a:r>
              <a:rPr lang="en-US" altLang="zh-CN" sz="1200" dirty="0" smtClean="0"/>
              <a:t>/ret</a:t>
            </a:r>
            <a:endParaRPr lang="en-US" sz="1200" dirty="0"/>
          </a:p>
        </p:txBody>
      </p:sp>
      <p:cxnSp>
        <p:nvCxnSpPr>
          <p:cNvPr id="238" name="Straight Arrow Connector 237"/>
          <p:cNvCxnSpPr>
            <a:stCxn id="237" idx="2"/>
            <a:endCxn id="233" idx="0"/>
          </p:cNvCxnSpPr>
          <p:nvPr/>
        </p:nvCxnSpPr>
        <p:spPr>
          <a:xfrm>
            <a:off x="7924800" y="4648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/>
          <p:cNvSpPr/>
          <p:nvPr/>
        </p:nvSpPr>
        <p:spPr>
          <a:xfrm>
            <a:off x="7620000" y="3581400"/>
            <a:ext cx="609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pf_get</a:t>
            </a:r>
            <a:r>
              <a:rPr lang="en-US" altLang="zh-CN" sz="1200" dirty="0" smtClean="0"/>
              <a:t>/ret</a:t>
            </a:r>
            <a:endParaRPr lang="en-US" sz="1200" dirty="0"/>
          </a:p>
        </p:txBody>
      </p:sp>
      <p:cxnSp>
        <p:nvCxnSpPr>
          <p:cNvPr id="242" name="Straight Arrow Connector 241"/>
          <p:cNvCxnSpPr>
            <a:stCxn id="241" idx="2"/>
            <a:endCxn id="237" idx="0"/>
          </p:cNvCxnSpPr>
          <p:nvPr/>
        </p:nvCxnSpPr>
        <p:spPr>
          <a:xfrm>
            <a:off x="7924800" y="3886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244"/>
          <p:cNvSpPr/>
          <p:nvPr/>
        </p:nvSpPr>
        <p:spPr>
          <a:xfrm>
            <a:off x="6096000" y="3581400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PT_insrt</a:t>
            </a:r>
            <a:r>
              <a:rPr lang="en-US" sz="1200" dirty="0" smtClean="0"/>
              <a:t>/read/rmv</a:t>
            </a:r>
            <a:endParaRPr lang="en-US" sz="1200" dirty="0"/>
          </a:p>
        </p:txBody>
      </p:sp>
      <p:cxnSp>
        <p:nvCxnSpPr>
          <p:cNvPr id="773" name="Straight Arrow Connector 772"/>
          <p:cNvCxnSpPr>
            <a:stCxn id="245" idx="2"/>
            <a:endCxn id="686" idx="0"/>
          </p:cNvCxnSpPr>
          <p:nvPr/>
        </p:nvCxnSpPr>
        <p:spPr>
          <a:xfrm flipH="1">
            <a:off x="5867400" y="3886200"/>
            <a:ext cx="6858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6096000" y="2819400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PT_insrt</a:t>
            </a:r>
            <a:r>
              <a:rPr lang="en-US" sz="1200" dirty="0" smtClean="0"/>
              <a:t>/read/rmv</a:t>
            </a:r>
            <a:endParaRPr lang="en-US" sz="1200" dirty="0"/>
          </a:p>
        </p:txBody>
      </p:sp>
      <p:cxnSp>
        <p:nvCxnSpPr>
          <p:cNvPr id="822" name="Straight Arrow Connector 821"/>
          <p:cNvCxnSpPr>
            <a:stCxn id="247" idx="2"/>
            <a:endCxn id="245" idx="0"/>
          </p:cNvCxnSpPr>
          <p:nvPr/>
        </p:nvCxnSpPr>
        <p:spPr>
          <a:xfrm>
            <a:off x="6553200" y="3124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/>
          <p:cNvSpPr/>
          <p:nvPr/>
        </p:nvSpPr>
        <p:spPr>
          <a:xfrm>
            <a:off x="7620000" y="2819400"/>
            <a:ext cx="609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pf_get</a:t>
            </a:r>
            <a:r>
              <a:rPr lang="en-US" altLang="zh-CN" sz="1200" dirty="0" smtClean="0"/>
              <a:t>/ret</a:t>
            </a:r>
            <a:endParaRPr lang="en-US" sz="1200" dirty="0"/>
          </a:p>
        </p:txBody>
      </p:sp>
      <p:cxnSp>
        <p:nvCxnSpPr>
          <p:cNvPr id="252" name="Straight Arrow Connector 251"/>
          <p:cNvCxnSpPr>
            <a:stCxn id="251" idx="2"/>
            <a:endCxn id="241" idx="0"/>
          </p:cNvCxnSpPr>
          <p:nvPr/>
        </p:nvCxnSpPr>
        <p:spPr>
          <a:xfrm>
            <a:off x="7924800" y="3124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angle 254"/>
          <p:cNvSpPr/>
          <p:nvPr/>
        </p:nvSpPr>
        <p:spPr>
          <a:xfrm>
            <a:off x="6096000" y="2057400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PT_insrt</a:t>
            </a:r>
            <a:r>
              <a:rPr lang="en-US" sz="1200" dirty="0" smtClean="0"/>
              <a:t>/read/rmv</a:t>
            </a:r>
            <a:endParaRPr lang="en-US" sz="1200" dirty="0"/>
          </a:p>
        </p:txBody>
      </p:sp>
      <p:cxnSp>
        <p:nvCxnSpPr>
          <p:cNvPr id="868" name="Straight Arrow Connector 867"/>
          <p:cNvCxnSpPr>
            <a:stCxn id="255" idx="2"/>
            <a:endCxn id="247" idx="0"/>
          </p:cNvCxnSpPr>
          <p:nvPr/>
        </p:nvCxnSpPr>
        <p:spPr>
          <a:xfrm>
            <a:off x="6553200" y="2362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>
            <a:off x="7620000" y="2057400"/>
            <a:ext cx="609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pf_get</a:t>
            </a:r>
            <a:r>
              <a:rPr lang="en-US" altLang="zh-CN" sz="1200" dirty="0" smtClean="0"/>
              <a:t>/ret</a:t>
            </a:r>
            <a:endParaRPr lang="en-US" sz="1200" dirty="0"/>
          </a:p>
        </p:txBody>
      </p:sp>
      <p:cxnSp>
        <p:nvCxnSpPr>
          <p:cNvPr id="259" name="Straight Arrow Connector 258"/>
          <p:cNvCxnSpPr>
            <a:stCxn id="258" idx="2"/>
            <a:endCxn id="251" idx="0"/>
          </p:cNvCxnSpPr>
          <p:nvPr/>
        </p:nvCxnSpPr>
        <p:spPr>
          <a:xfrm>
            <a:off x="7924800" y="2362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7620000" y="1295400"/>
            <a:ext cx="609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pf_get</a:t>
            </a:r>
            <a:r>
              <a:rPr lang="en-US" altLang="zh-CN" sz="1200" dirty="0" smtClean="0"/>
              <a:t>/ret</a:t>
            </a:r>
            <a:endParaRPr lang="en-US" sz="1200" dirty="0"/>
          </a:p>
        </p:txBody>
      </p:sp>
      <p:cxnSp>
        <p:nvCxnSpPr>
          <p:cNvPr id="285" name="Straight Arrow Connector 284"/>
          <p:cNvCxnSpPr>
            <a:stCxn id="284" idx="2"/>
            <a:endCxn id="258" idx="0"/>
          </p:cNvCxnSpPr>
          <p:nvPr/>
        </p:nvCxnSpPr>
        <p:spPr>
          <a:xfrm>
            <a:off x="7924800" y="1600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>
            <a:off x="7620000" y="533400"/>
            <a:ext cx="609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pf_get</a:t>
            </a:r>
            <a:r>
              <a:rPr lang="en-US" altLang="zh-CN" sz="1200" dirty="0" smtClean="0"/>
              <a:t>/ret</a:t>
            </a:r>
            <a:endParaRPr lang="en-US" sz="1200" dirty="0"/>
          </a:p>
        </p:txBody>
      </p:sp>
      <p:cxnSp>
        <p:nvCxnSpPr>
          <p:cNvPr id="289" name="Straight Arrow Connector 288"/>
          <p:cNvCxnSpPr>
            <a:stCxn id="288" idx="2"/>
            <a:endCxn id="284" idx="0"/>
          </p:cNvCxnSpPr>
          <p:nvPr/>
        </p:nvCxnSpPr>
        <p:spPr>
          <a:xfrm>
            <a:off x="7924800" y="838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/>
          <p:cNvCxnSpPr>
            <a:stCxn id="409" idx="2"/>
            <a:endCxn id="407" idx="0"/>
          </p:cNvCxnSpPr>
          <p:nvPr/>
        </p:nvCxnSpPr>
        <p:spPr>
          <a:xfrm flipH="1">
            <a:off x="4610100" y="7239000"/>
            <a:ext cx="5334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156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52400" y="25146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ounded Rectangle 10"/>
          <p:cNvSpPr/>
          <p:nvPr/>
        </p:nvSpPr>
        <p:spPr>
          <a:xfrm>
            <a:off x="152400" y="32766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ounded Rectangle 11"/>
          <p:cNvSpPr/>
          <p:nvPr/>
        </p:nvSpPr>
        <p:spPr>
          <a:xfrm>
            <a:off x="152400" y="40386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ounded Rectangle 12"/>
          <p:cNvSpPr/>
          <p:nvPr/>
        </p:nvSpPr>
        <p:spPr>
          <a:xfrm>
            <a:off x="152400" y="48006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2700" cmpd="sng">
                <a:solidFill>
                  <a:schemeClr val="tx1"/>
                </a:solidFill>
              </a:ln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5102423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(MM,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init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CR3,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pe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ikern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ihost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>
            <a:stCxn id="19" idx="2"/>
            <a:endCxn id="174" idx="0"/>
          </p:cNvCxnSpPr>
          <p:nvPr/>
        </p:nvCxnSpPr>
        <p:spPr>
          <a:xfrm flipH="1">
            <a:off x="5143500" y="4953000"/>
            <a:ext cx="762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0" idx="2"/>
            <a:endCxn id="174" idx="0"/>
          </p:cNvCxnSpPr>
          <p:nvPr/>
        </p:nvCxnSpPr>
        <p:spPr>
          <a:xfrm flipH="1">
            <a:off x="5143500" y="4953000"/>
            <a:ext cx="4572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029200" y="4800600"/>
            <a:ext cx="762000" cy="152400"/>
            <a:chOff x="5410200" y="9829800"/>
            <a:chExt cx="762000" cy="15240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5410200" y="9829800"/>
              <a:ext cx="381000" cy="152400"/>
            </a:xfrm>
            <a:prstGeom prst="rect">
              <a:avLst/>
            </a:prstGeom>
            <a:grp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endParaRPr lang="en-US" sz="11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791200" y="9829800"/>
              <a:ext cx="381000" cy="152400"/>
            </a:xfrm>
            <a:prstGeom prst="rect">
              <a:avLst/>
            </a:prstGeom>
            <a:grp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endParaRPr lang="en-US" sz="11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2400" y="4340423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(MM,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init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CR3,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AT,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48200" y="40386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3962400" y="4343400"/>
            <a:ext cx="4876800" cy="304800"/>
            <a:chOff x="2133600" y="8305800"/>
            <a:chExt cx="4876800" cy="228600"/>
          </a:xfrm>
        </p:grpSpPr>
        <p:sp>
          <p:nvSpPr>
            <p:cNvPr id="24" name="Rectangle 23"/>
            <p:cNvSpPr/>
            <p:nvPr/>
          </p:nvSpPr>
          <p:spPr>
            <a:xfrm>
              <a:off x="6096000" y="8305800"/>
              <a:ext cx="914400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419600" y="8305800"/>
              <a:ext cx="685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setcr3</a:t>
              </a:r>
              <a:endParaRPr lang="en-US" sz="14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33600" y="8305800"/>
              <a:ext cx="8382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preinit</a:t>
              </a:r>
              <a:endParaRPr lang="en-US" sz="14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71800" y="8305800"/>
              <a:ext cx="685800" cy="228600"/>
            </a:xfrm>
            <a:prstGeom prst="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 smtClean="0"/>
                <a:t>at_get</a:t>
              </a:r>
              <a:r>
                <a:rPr lang="en-US" altLang="zh-CN" sz="1200" dirty="0" smtClean="0"/>
                <a:t>/</a:t>
              </a:r>
              <a:r>
                <a:rPr lang="en-US" sz="1200" dirty="0" smtClean="0"/>
                <a:t>set</a:t>
              </a:r>
              <a:endParaRPr lang="en-US" sz="12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657600" y="8305800"/>
              <a:ext cx="7620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smtClean="0"/>
                <a:t>nps_get/set</a:t>
              </a:r>
              <a:endParaRPr lang="en-US" sz="1200" dirty="0"/>
            </a:p>
          </p:txBody>
        </p:sp>
      </p:grpSp>
      <p:cxnSp>
        <p:nvCxnSpPr>
          <p:cNvPr id="29" name="Straight Arrow Connector 28"/>
          <p:cNvCxnSpPr>
            <a:stCxn id="24" idx="2"/>
            <a:endCxn id="175" idx="0"/>
          </p:cNvCxnSpPr>
          <p:nvPr/>
        </p:nvCxnSpPr>
        <p:spPr>
          <a:xfrm flipH="1">
            <a:off x="8039100" y="4648200"/>
            <a:ext cx="3429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  <a:endCxn id="176" idx="0"/>
          </p:cNvCxnSpPr>
          <p:nvPr/>
        </p:nvCxnSpPr>
        <p:spPr>
          <a:xfrm flipH="1">
            <a:off x="5905500" y="4648200"/>
            <a:ext cx="6858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2"/>
            <a:endCxn id="177" idx="0"/>
          </p:cNvCxnSpPr>
          <p:nvPr/>
        </p:nvCxnSpPr>
        <p:spPr>
          <a:xfrm flipH="1">
            <a:off x="4343400" y="4648200"/>
            <a:ext cx="381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2"/>
            <a:endCxn id="20" idx="0"/>
          </p:cNvCxnSpPr>
          <p:nvPr/>
        </p:nvCxnSpPr>
        <p:spPr>
          <a:xfrm flipH="1">
            <a:off x="5600700" y="4648200"/>
            <a:ext cx="2667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2"/>
            <a:endCxn id="19" idx="0"/>
          </p:cNvCxnSpPr>
          <p:nvPr/>
        </p:nvCxnSpPr>
        <p:spPr>
          <a:xfrm>
            <a:off x="5143500" y="4648200"/>
            <a:ext cx="762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2" idx="2"/>
            <a:endCxn id="28" idx="0"/>
          </p:cNvCxnSpPr>
          <p:nvPr/>
        </p:nvCxnSpPr>
        <p:spPr>
          <a:xfrm>
            <a:off x="4838700" y="4191000"/>
            <a:ext cx="10287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2" idx="2"/>
            <a:endCxn id="27" idx="0"/>
          </p:cNvCxnSpPr>
          <p:nvPr/>
        </p:nvCxnSpPr>
        <p:spPr>
          <a:xfrm>
            <a:off x="4838700" y="4191000"/>
            <a:ext cx="3048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0296" y="3578423"/>
            <a:ext cx="3212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init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CR3,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AT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657600" y="3581400"/>
            <a:ext cx="5181600" cy="304800"/>
            <a:chOff x="1981200" y="8305800"/>
            <a:chExt cx="5181600" cy="228600"/>
          </a:xfrm>
        </p:grpSpPr>
        <p:sp>
          <p:nvSpPr>
            <p:cNvPr id="38" name="Rectangle 37"/>
            <p:cNvSpPr/>
            <p:nvPr/>
          </p:nvSpPr>
          <p:spPr>
            <a:xfrm>
              <a:off x="6248400" y="83058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572000" y="8305800"/>
              <a:ext cx="685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setcr3</a:t>
              </a:r>
              <a:endParaRPr lang="en-US" sz="14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981200" y="8305800"/>
              <a:ext cx="8382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meminit</a:t>
              </a:r>
              <a:endParaRPr lang="en-US" sz="14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819400" y="8305800"/>
              <a:ext cx="990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at_get/set</a:t>
              </a:r>
              <a:endParaRPr lang="en-US" sz="1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810000" y="8305800"/>
              <a:ext cx="7620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nps_get</a:t>
              </a:r>
              <a:endParaRPr lang="en-US" sz="1400" dirty="0"/>
            </a:p>
          </p:txBody>
        </p:sp>
      </p:grpSp>
      <p:cxnSp>
        <p:nvCxnSpPr>
          <p:cNvPr id="43" name="Straight Arrow Connector 42"/>
          <p:cNvCxnSpPr>
            <a:stCxn id="193" idx="2"/>
            <a:endCxn id="42" idx="0"/>
          </p:cNvCxnSpPr>
          <p:nvPr/>
        </p:nvCxnSpPr>
        <p:spPr>
          <a:xfrm>
            <a:off x="5219700" y="3429000"/>
            <a:ext cx="6477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93" idx="2"/>
            <a:endCxn id="41" idx="0"/>
          </p:cNvCxnSpPr>
          <p:nvPr/>
        </p:nvCxnSpPr>
        <p:spPr>
          <a:xfrm flipH="1">
            <a:off x="4991100" y="3429000"/>
            <a:ext cx="2286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24" idx="0"/>
          </p:cNvCxnSpPr>
          <p:nvPr/>
        </p:nvCxnSpPr>
        <p:spPr>
          <a:xfrm>
            <a:off x="8382000" y="3886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2"/>
            <a:endCxn id="25" idx="0"/>
          </p:cNvCxnSpPr>
          <p:nvPr/>
        </p:nvCxnSpPr>
        <p:spPr>
          <a:xfrm>
            <a:off x="6591300" y="3886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2"/>
            <a:endCxn id="22" idx="0"/>
          </p:cNvCxnSpPr>
          <p:nvPr/>
        </p:nvCxnSpPr>
        <p:spPr>
          <a:xfrm>
            <a:off x="4076700" y="3886200"/>
            <a:ext cx="7620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2" idx="2"/>
            <a:endCxn id="28" idx="0"/>
          </p:cNvCxnSpPr>
          <p:nvPr/>
        </p:nvCxnSpPr>
        <p:spPr>
          <a:xfrm>
            <a:off x="5867400" y="3886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2"/>
            <a:endCxn id="27" idx="0"/>
          </p:cNvCxnSpPr>
          <p:nvPr/>
        </p:nvCxnSpPr>
        <p:spPr>
          <a:xfrm>
            <a:off x="4991100" y="3886200"/>
            <a:ext cx="1524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92" idx="2"/>
            <a:endCxn id="41" idx="0"/>
          </p:cNvCxnSpPr>
          <p:nvPr/>
        </p:nvCxnSpPr>
        <p:spPr>
          <a:xfrm>
            <a:off x="4838700" y="3429000"/>
            <a:ext cx="1524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40296" y="2816423"/>
            <a:ext cx="283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init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CR3,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AT,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3733800" y="2819400"/>
            <a:ext cx="5105400" cy="304800"/>
            <a:chOff x="2069504" y="6934200"/>
            <a:chExt cx="5105400" cy="228600"/>
          </a:xfrm>
        </p:grpSpPr>
        <p:sp>
          <p:nvSpPr>
            <p:cNvPr id="53" name="Rectangle 52"/>
            <p:cNvSpPr/>
            <p:nvPr/>
          </p:nvSpPr>
          <p:spPr>
            <a:xfrm>
              <a:off x="6260504" y="69342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888904" y="6934200"/>
              <a:ext cx="7620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setcr3</a:t>
              </a:r>
              <a:endParaRPr lang="en-US" sz="14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069504" y="6934200"/>
              <a:ext cx="8382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meminit</a:t>
              </a:r>
              <a:endParaRPr lang="en-US" sz="14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895600" y="6934200"/>
              <a:ext cx="621704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pfree</a:t>
              </a:r>
              <a:endParaRPr lang="en-US" sz="14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517304" y="6934200"/>
              <a:ext cx="685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palloc</a:t>
              </a:r>
              <a:endParaRPr lang="en-US" sz="1400" dirty="0"/>
            </a:p>
          </p:txBody>
        </p:sp>
      </p:grpSp>
      <p:cxnSp>
        <p:nvCxnSpPr>
          <p:cNvPr id="58" name="Straight Arrow Connector 57"/>
          <p:cNvCxnSpPr>
            <a:stCxn id="53" idx="2"/>
            <a:endCxn id="38" idx="0"/>
          </p:cNvCxnSpPr>
          <p:nvPr/>
        </p:nvCxnSpPr>
        <p:spPr>
          <a:xfrm>
            <a:off x="8382000" y="3124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2"/>
            <a:endCxn id="39" idx="0"/>
          </p:cNvCxnSpPr>
          <p:nvPr/>
        </p:nvCxnSpPr>
        <p:spPr>
          <a:xfrm flipH="1">
            <a:off x="6591300" y="3124200"/>
            <a:ext cx="3429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2"/>
            <a:endCxn id="40" idx="0"/>
          </p:cNvCxnSpPr>
          <p:nvPr/>
        </p:nvCxnSpPr>
        <p:spPr>
          <a:xfrm flipH="1">
            <a:off x="4076700" y="3124200"/>
            <a:ext cx="762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7" idx="2"/>
            <a:endCxn id="193" idx="0"/>
          </p:cNvCxnSpPr>
          <p:nvPr/>
        </p:nvCxnSpPr>
        <p:spPr>
          <a:xfrm flipH="1">
            <a:off x="5219700" y="3124200"/>
            <a:ext cx="3048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2"/>
            <a:endCxn id="192" idx="0"/>
          </p:cNvCxnSpPr>
          <p:nvPr/>
        </p:nvCxnSpPr>
        <p:spPr>
          <a:xfrm flipH="1">
            <a:off x="4838700" y="3124200"/>
            <a:ext cx="32048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-304800" y="-2209800"/>
            <a:ext cx="99060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0" y="-2057400"/>
            <a:ext cx="9525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4" name="Group 163"/>
          <p:cNvGrpSpPr/>
          <p:nvPr/>
        </p:nvGrpSpPr>
        <p:grpSpPr>
          <a:xfrm>
            <a:off x="3429000" y="-1981200"/>
            <a:ext cx="6019800" cy="228600"/>
            <a:chOff x="3429000" y="152400"/>
            <a:chExt cx="6019800" cy="228600"/>
          </a:xfrm>
        </p:grpSpPr>
        <p:sp>
          <p:nvSpPr>
            <p:cNvPr id="165" name="Rectangle 164"/>
            <p:cNvSpPr/>
            <p:nvPr/>
          </p:nvSpPr>
          <p:spPr>
            <a:xfrm>
              <a:off x="8610600" y="152400"/>
              <a:ext cx="8382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trap_in/out</a:t>
              </a:r>
              <a:endParaRPr lang="en-US" sz="1100" dirty="0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8001000" y="152400"/>
              <a:ext cx="609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set_PT</a:t>
              </a:r>
              <a:endParaRPr lang="en-US" sz="1100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6858000" y="152400"/>
              <a:ext cx="5334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pfree</a:t>
              </a:r>
              <a:endParaRPr lang="en-US" sz="1100" dirty="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7391400" y="152400"/>
              <a:ext cx="609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palloc</a:t>
              </a:r>
              <a:endParaRPr lang="en-US" sz="1100" dirty="0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6096000" y="152400"/>
              <a:ext cx="7620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pt_in/out</a:t>
              </a:r>
              <a:endParaRPr lang="en-US" sz="1100" dirty="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5105400" y="152400"/>
              <a:ext cx="990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PT_resv/read</a:t>
              </a:r>
              <a:endParaRPr lang="en-US" sz="1100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3429000" y="152400"/>
              <a:ext cx="762000" cy="228600"/>
            </a:xfrm>
            <a:prstGeom prst="rect">
              <a:avLst/>
            </a:prstGeom>
            <a:solidFill>
              <a:schemeClr val="accent3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pmap_init</a:t>
              </a:r>
              <a:endParaRPr lang="en-US" sz="1100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191000" y="152400"/>
              <a:ext cx="9144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pt_new/free</a:t>
              </a:r>
              <a:endParaRPr lang="en-US" sz="1100" dirty="0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3962400" y="5105400"/>
            <a:ext cx="4876800" cy="304800"/>
            <a:chOff x="2819400" y="9677400"/>
            <a:chExt cx="4876800" cy="304800"/>
          </a:xfrm>
        </p:grpSpPr>
        <p:sp>
          <p:nvSpPr>
            <p:cNvPr id="174" name="Rectangle 173"/>
            <p:cNvSpPr/>
            <p:nvPr/>
          </p:nvSpPr>
          <p:spPr>
            <a:xfrm>
              <a:off x="3581400" y="9677400"/>
              <a:ext cx="8382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mm_get</a:t>
              </a:r>
              <a:endParaRPr lang="en-US" sz="1400" dirty="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6096000" y="9677400"/>
              <a:ext cx="16002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altLang="zh-CN" sz="1400" dirty="0" err="1" smtClean="0"/>
                <a:t>pe</a:t>
              </a:r>
              <a:r>
                <a:rPr lang="en-US" altLang="zh-CN" sz="1400" dirty="0" smtClean="0"/>
                <a:t>/</a:t>
              </a:r>
              <a:r>
                <a:rPr lang="en-US" altLang="zh-CN" sz="1400" dirty="0" err="1" smtClean="0"/>
                <a:t>ikern</a:t>
              </a:r>
              <a:r>
                <a:rPr lang="en-US" altLang="zh-CN" sz="1400" dirty="0" smtClean="0"/>
                <a:t>/</a:t>
              </a:r>
              <a:r>
                <a:rPr lang="en-US" altLang="zh-CN" sz="1400" dirty="0" err="1" smtClean="0"/>
                <a:t>ihost_set</a:t>
              </a:r>
              <a:endParaRPr lang="en-US" sz="1400" dirty="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4419600" y="9677400"/>
              <a:ext cx="6858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setcr3</a:t>
              </a:r>
              <a:endParaRPr lang="en-US" sz="1400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2819400" y="9677400"/>
              <a:ext cx="762000" cy="3048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preinit</a:t>
              </a:r>
              <a:endParaRPr lang="en-US" sz="1400" dirty="0"/>
            </a:p>
          </p:txBody>
        </p:sp>
      </p:grpSp>
      <p:sp>
        <p:nvSpPr>
          <p:cNvPr id="181" name="TextBox 180"/>
          <p:cNvSpPr txBox="1"/>
          <p:nvPr/>
        </p:nvSpPr>
        <p:spPr>
          <a:xfrm>
            <a:off x="228600" y="48006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PreInit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228600" y="403860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MATIntro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228600" y="32766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MATOp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228600" y="25146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MAT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1" name="Group 190"/>
          <p:cNvGrpSpPr/>
          <p:nvPr/>
        </p:nvGrpSpPr>
        <p:grpSpPr>
          <a:xfrm>
            <a:off x="4648200" y="3276600"/>
            <a:ext cx="762000" cy="152400"/>
            <a:chOff x="5105400" y="6324600"/>
            <a:chExt cx="762000" cy="152400"/>
          </a:xfrm>
        </p:grpSpPr>
        <p:sp>
          <p:nvSpPr>
            <p:cNvPr id="192" name="Rectangle 191"/>
            <p:cNvSpPr/>
            <p:nvPr/>
          </p:nvSpPr>
          <p:spPr>
            <a:xfrm>
              <a:off x="5105400" y="6324600"/>
              <a:ext cx="381000" cy="152400"/>
            </a:xfrm>
            <a:prstGeom prst="rect">
              <a:avLst/>
            </a:prstGeom>
            <a:solidFill>
              <a:srgbClr val="B7DEE8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endParaRPr lang="en-US" sz="1100" dirty="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86400" y="6324600"/>
              <a:ext cx="381000" cy="152400"/>
            </a:xfrm>
            <a:prstGeom prst="rect">
              <a:avLst/>
            </a:prstGeom>
            <a:solidFill>
              <a:srgbClr val="B7DEE8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endParaRPr lang="en-US" sz="1100" dirty="0"/>
            </a:p>
          </p:txBody>
        </p:sp>
      </p:grpSp>
      <p:sp>
        <p:nvSpPr>
          <p:cNvPr id="206" name="Rectangle 205"/>
          <p:cNvSpPr/>
          <p:nvPr/>
        </p:nvSpPr>
        <p:spPr>
          <a:xfrm>
            <a:off x="6248400" y="5105400"/>
            <a:ext cx="990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pf_get</a:t>
            </a:r>
            <a:r>
              <a:rPr lang="en-US" altLang="zh-CN" sz="1400" dirty="0" smtClean="0"/>
              <a:t>/ret</a:t>
            </a:r>
            <a:endParaRPr lang="en-US" sz="1400" dirty="0"/>
          </a:p>
        </p:txBody>
      </p:sp>
      <p:sp>
        <p:nvSpPr>
          <p:cNvPr id="207" name="Rectangle 206"/>
          <p:cNvSpPr/>
          <p:nvPr/>
        </p:nvSpPr>
        <p:spPr>
          <a:xfrm>
            <a:off x="6934200" y="4343400"/>
            <a:ext cx="990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pf_get</a:t>
            </a:r>
            <a:r>
              <a:rPr lang="en-US" altLang="zh-CN" sz="1400" dirty="0" smtClean="0"/>
              <a:t>/ret</a:t>
            </a:r>
            <a:endParaRPr lang="en-US" sz="1400" dirty="0"/>
          </a:p>
        </p:txBody>
      </p:sp>
      <p:sp>
        <p:nvSpPr>
          <p:cNvPr id="208" name="Rectangle 207"/>
          <p:cNvSpPr/>
          <p:nvPr/>
        </p:nvSpPr>
        <p:spPr>
          <a:xfrm>
            <a:off x="6934200" y="3581400"/>
            <a:ext cx="990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pf_get</a:t>
            </a:r>
            <a:r>
              <a:rPr lang="en-US" altLang="zh-CN" sz="1400" dirty="0" smtClean="0"/>
              <a:t>/ret</a:t>
            </a:r>
            <a:endParaRPr lang="en-US" sz="1400" dirty="0"/>
          </a:p>
        </p:txBody>
      </p:sp>
      <p:cxnSp>
        <p:nvCxnSpPr>
          <p:cNvPr id="209" name="Straight Arrow Connector 208"/>
          <p:cNvCxnSpPr>
            <a:stCxn id="207" idx="2"/>
            <a:endCxn id="206" idx="0"/>
          </p:cNvCxnSpPr>
          <p:nvPr/>
        </p:nvCxnSpPr>
        <p:spPr>
          <a:xfrm flipH="1">
            <a:off x="6743700" y="4648200"/>
            <a:ext cx="6858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8" idx="2"/>
            <a:endCxn id="207" idx="0"/>
          </p:cNvCxnSpPr>
          <p:nvPr/>
        </p:nvCxnSpPr>
        <p:spPr>
          <a:xfrm>
            <a:off x="7429500" y="3886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/>
          <p:cNvSpPr/>
          <p:nvPr/>
        </p:nvSpPr>
        <p:spPr>
          <a:xfrm>
            <a:off x="7315200" y="2819400"/>
            <a:ext cx="609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pf_get</a:t>
            </a:r>
            <a:r>
              <a:rPr lang="en-US" altLang="zh-CN" sz="1200" dirty="0" smtClean="0"/>
              <a:t>/ret</a:t>
            </a:r>
            <a:endParaRPr lang="en-US" sz="1200" dirty="0"/>
          </a:p>
        </p:txBody>
      </p:sp>
      <p:cxnSp>
        <p:nvCxnSpPr>
          <p:cNvPr id="212" name="Straight Arrow Connector 211"/>
          <p:cNvCxnSpPr>
            <a:stCxn id="211" idx="2"/>
            <a:endCxn id="208" idx="0"/>
          </p:cNvCxnSpPr>
          <p:nvPr/>
        </p:nvCxnSpPr>
        <p:spPr>
          <a:xfrm flipH="1">
            <a:off x="7429500" y="3124200"/>
            <a:ext cx="1905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stCxn id="22" idx="2"/>
            <a:endCxn id="26" idx="0"/>
          </p:cNvCxnSpPr>
          <p:nvPr/>
        </p:nvCxnSpPr>
        <p:spPr>
          <a:xfrm flipH="1">
            <a:off x="4381500" y="4191000"/>
            <a:ext cx="4572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6200" y="2438400"/>
            <a:ext cx="8915400" cy="2286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7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" y="1066800"/>
            <a:ext cx="8763000" cy="609599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228600" y="18288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ounded Rectangle 6"/>
          <p:cNvSpPr/>
          <p:nvPr/>
        </p:nvSpPr>
        <p:spPr>
          <a:xfrm>
            <a:off x="228600" y="25908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ounded Rectangle 7"/>
          <p:cNvSpPr/>
          <p:nvPr/>
        </p:nvSpPr>
        <p:spPr>
          <a:xfrm>
            <a:off x="228600" y="33528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ounded Rectangle 8"/>
          <p:cNvSpPr/>
          <p:nvPr/>
        </p:nvSpPr>
        <p:spPr>
          <a:xfrm>
            <a:off x="228600" y="41148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228600" y="48768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ounded Rectangle 10"/>
          <p:cNvSpPr/>
          <p:nvPr/>
        </p:nvSpPr>
        <p:spPr>
          <a:xfrm>
            <a:off x="228600" y="56388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203200" y="304800"/>
            <a:ext cx="87884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16496" y="5940623"/>
            <a:ext cx="283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init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CR3,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AT,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810000" y="5943600"/>
            <a:ext cx="5105400" cy="304800"/>
            <a:chOff x="2069504" y="6934200"/>
            <a:chExt cx="5105400" cy="228600"/>
          </a:xfrm>
        </p:grpSpPr>
        <p:sp>
          <p:nvSpPr>
            <p:cNvPr id="54" name="Rectangle 53"/>
            <p:cNvSpPr/>
            <p:nvPr/>
          </p:nvSpPr>
          <p:spPr>
            <a:xfrm>
              <a:off x="6260504" y="69342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888904" y="6934200"/>
              <a:ext cx="7620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setcr3</a:t>
              </a:r>
              <a:endParaRPr lang="en-US" sz="14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069504" y="6934200"/>
              <a:ext cx="8382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meminit</a:t>
              </a:r>
              <a:endParaRPr lang="en-US" sz="14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895600" y="6934200"/>
              <a:ext cx="621704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pfree</a:t>
              </a:r>
              <a:endParaRPr lang="en-US" sz="14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517304" y="6934200"/>
              <a:ext cx="685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palloc</a:t>
              </a:r>
              <a:endParaRPr lang="en-US" sz="1400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216496" y="5178623"/>
            <a:ext cx="3745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init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AT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pmi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pmp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429000" y="5181600"/>
            <a:ext cx="5486400" cy="304800"/>
            <a:chOff x="2450504" y="5867400"/>
            <a:chExt cx="5486400" cy="228600"/>
          </a:xfrm>
        </p:grpSpPr>
        <p:sp>
          <p:nvSpPr>
            <p:cNvPr id="66" name="Rectangle 65"/>
            <p:cNvSpPr/>
            <p:nvPr/>
          </p:nvSpPr>
          <p:spPr>
            <a:xfrm>
              <a:off x="7022504" y="58674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727104" y="5867400"/>
              <a:ext cx="685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setpmi</a:t>
              </a:r>
              <a:endParaRPr lang="en-US" sz="14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288704" y="5867400"/>
              <a:ext cx="990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palloc</a:t>
              </a:r>
              <a:r>
                <a:rPr lang="en-US" altLang="zh-CN" sz="1400" dirty="0" smtClean="0"/>
                <a:t>/</a:t>
              </a:r>
              <a:r>
                <a:rPr lang="en-US" sz="1400" dirty="0" smtClean="0"/>
                <a:t>free</a:t>
              </a:r>
              <a:endParaRPr lang="en-US" sz="14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279304" y="5867400"/>
              <a:ext cx="7620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smtClean="0"/>
                <a:t>get/set/</a:t>
              </a:r>
              <a:r>
                <a:rPr lang="en-US" sz="1200" dirty="0" err="1" smtClean="0"/>
                <a:t>rmv_PTE</a:t>
              </a:r>
              <a:endParaRPr lang="en-US" sz="12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041304" y="5867400"/>
              <a:ext cx="685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setPDE</a:t>
              </a:r>
              <a:endParaRPr lang="en-US" sz="14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450504" y="5867400"/>
              <a:ext cx="8382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meminit</a:t>
              </a:r>
              <a:endParaRPr lang="en-US" sz="1400" dirty="0"/>
            </a:p>
          </p:txBody>
        </p:sp>
      </p:grpSp>
      <p:cxnSp>
        <p:nvCxnSpPr>
          <p:cNvPr id="72" name="Straight Arrow Connector 71"/>
          <p:cNvCxnSpPr>
            <a:stCxn id="66" idx="2"/>
            <a:endCxn id="54" idx="0"/>
          </p:cNvCxnSpPr>
          <p:nvPr/>
        </p:nvCxnSpPr>
        <p:spPr>
          <a:xfrm>
            <a:off x="8458200" y="5486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7" idx="2"/>
            <a:endCxn id="197" idx="0"/>
          </p:cNvCxnSpPr>
          <p:nvPr/>
        </p:nvCxnSpPr>
        <p:spPr>
          <a:xfrm>
            <a:off x="7048500" y="5486400"/>
            <a:ext cx="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1" idx="2"/>
            <a:endCxn id="56" idx="0"/>
          </p:cNvCxnSpPr>
          <p:nvPr/>
        </p:nvCxnSpPr>
        <p:spPr>
          <a:xfrm>
            <a:off x="3848100" y="5486400"/>
            <a:ext cx="3810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8" idx="2"/>
            <a:endCxn id="58" idx="0"/>
          </p:cNvCxnSpPr>
          <p:nvPr/>
        </p:nvCxnSpPr>
        <p:spPr>
          <a:xfrm>
            <a:off x="4762500" y="5486400"/>
            <a:ext cx="8382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8" idx="2"/>
            <a:endCxn id="57" idx="0"/>
          </p:cNvCxnSpPr>
          <p:nvPr/>
        </p:nvCxnSpPr>
        <p:spPr>
          <a:xfrm>
            <a:off x="4762500" y="5486400"/>
            <a:ext cx="184448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9" idx="2"/>
            <a:endCxn id="196" idx="0"/>
          </p:cNvCxnSpPr>
          <p:nvPr/>
        </p:nvCxnSpPr>
        <p:spPr>
          <a:xfrm>
            <a:off x="5638800" y="5486400"/>
            <a:ext cx="381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0" idx="2"/>
            <a:endCxn id="195" idx="0"/>
          </p:cNvCxnSpPr>
          <p:nvPr/>
        </p:nvCxnSpPr>
        <p:spPr>
          <a:xfrm flipH="1">
            <a:off x="6057900" y="5486400"/>
            <a:ext cx="3048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28600" y="44166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init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AT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pmi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pmp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352800" y="4419600"/>
            <a:ext cx="5562600" cy="304800"/>
            <a:chOff x="2298104" y="5867400"/>
            <a:chExt cx="5562600" cy="228600"/>
          </a:xfrm>
        </p:grpSpPr>
        <p:sp>
          <p:nvSpPr>
            <p:cNvPr id="81" name="Rectangle 80"/>
            <p:cNvSpPr/>
            <p:nvPr/>
          </p:nvSpPr>
          <p:spPr>
            <a:xfrm>
              <a:off x="6946304" y="58674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650904" y="5867400"/>
              <a:ext cx="685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setpmi</a:t>
              </a:r>
              <a:endParaRPr lang="en-US" sz="14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136304" y="5867400"/>
              <a:ext cx="990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palloc</a:t>
              </a:r>
              <a:r>
                <a:rPr lang="en-US" altLang="zh-CN" sz="1400" dirty="0" smtClean="0"/>
                <a:t>/</a:t>
              </a:r>
              <a:r>
                <a:rPr lang="en-US" sz="1400" dirty="0" smtClean="0"/>
                <a:t>free</a:t>
              </a:r>
              <a:endParaRPr lang="en-US" sz="14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126904" y="5867400"/>
              <a:ext cx="8382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 smtClean="0"/>
                <a:t>PT_insrt</a:t>
              </a:r>
              <a:r>
                <a:rPr lang="en-US" sz="1200" dirty="0" smtClean="0"/>
                <a:t>/read/rmv</a:t>
              </a:r>
              <a:endParaRPr lang="en-US" sz="12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965104" y="5867400"/>
              <a:ext cx="685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setPDE</a:t>
              </a:r>
              <a:endParaRPr lang="en-US" sz="14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298104" y="5867400"/>
              <a:ext cx="8382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meminit</a:t>
              </a:r>
              <a:endParaRPr lang="en-US" sz="1400" dirty="0"/>
            </a:p>
          </p:txBody>
        </p:sp>
      </p:grpSp>
      <p:cxnSp>
        <p:nvCxnSpPr>
          <p:cNvPr id="87" name="Straight Arrow Connector 86"/>
          <p:cNvCxnSpPr>
            <a:stCxn id="198" idx="2"/>
            <a:endCxn id="69" idx="0"/>
          </p:cNvCxnSpPr>
          <p:nvPr/>
        </p:nvCxnSpPr>
        <p:spPr>
          <a:xfrm flipH="1">
            <a:off x="5638800" y="5029200"/>
            <a:ext cx="381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1" idx="2"/>
            <a:endCxn id="66" idx="0"/>
          </p:cNvCxnSpPr>
          <p:nvPr/>
        </p:nvCxnSpPr>
        <p:spPr>
          <a:xfrm>
            <a:off x="8458200" y="4724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2" idx="2"/>
            <a:endCxn id="67" idx="0"/>
          </p:cNvCxnSpPr>
          <p:nvPr/>
        </p:nvCxnSpPr>
        <p:spPr>
          <a:xfrm>
            <a:off x="7048500" y="4724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6" idx="2"/>
            <a:endCxn id="71" idx="0"/>
          </p:cNvCxnSpPr>
          <p:nvPr/>
        </p:nvCxnSpPr>
        <p:spPr>
          <a:xfrm>
            <a:off x="3771900" y="4724400"/>
            <a:ext cx="762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3" idx="2"/>
            <a:endCxn id="68" idx="0"/>
          </p:cNvCxnSpPr>
          <p:nvPr/>
        </p:nvCxnSpPr>
        <p:spPr>
          <a:xfrm>
            <a:off x="4686300" y="4724400"/>
            <a:ext cx="762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4" idx="2"/>
            <a:endCxn id="198" idx="0"/>
          </p:cNvCxnSpPr>
          <p:nvPr/>
        </p:nvCxnSpPr>
        <p:spPr>
          <a:xfrm>
            <a:off x="5600700" y="4724400"/>
            <a:ext cx="762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5" idx="2"/>
            <a:endCxn id="70" idx="0"/>
          </p:cNvCxnSpPr>
          <p:nvPr/>
        </p:nvCxnSpPr>
        <p:spPr>
          <a:xfrm>
            <a:off x="6362700" y="4724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99" idx="2"/>
            <a:endCxn id="85" idx="0"/>
          </p:cNvCxnSpPr>
          <p:nvPr/>
        </p:nvCxnSpPr>
        <p:spPr>
          <a:xfrm>
            <a:off x="4533900" y="4267200"/>
            <a:ext cx="18288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99" idx="2"/>
            <a:endCxn id="84" idx="0"/>
          </p:cNvCxnSpPr>
          <p:nvPr/>
        </p:nvCxnSpPr>
        <p:spPr>
          <a:xfrm>
            <a:off x="4533900" y="4267200"/>
            <a:ext cx="10668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99" idx="2"/>
            <a:endCxn id="86" idx="0"/>
          </p:cNvCxnSpPr>
          <p:nvPr/>
        </p:nvCxnSpPr>
        <p:spPr>
          <a:xfrm flipH="1">
            <a:off x="3771900" y="4267200"/>
            <a:ext cx="7620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28600" y="36546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init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AT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pmi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pmp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3733800" y="3657600"/>
            <a:ext cx="5181600" cy="304800"/>
            <a:chOff x="3441104" y="5867400"/>
            <a:chExt cx="5181600" cy="228600"/>
          </a:xfrm>
        </p:grpSpPr>
        <p:sp>
          <p:nvSpPr>
            <p:cNvPr id="99" name="Rectangle 98"/>
            <p:cNvSpPr/>
            <p:nvPr/>
          </p:nvSpPr>
          <p:spPr>
            <a:xfrm>
              <a:off x="7708304" y="58674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412904" y="5867400"/>
              <a:ext cx="685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setpmi</a:t>
              </a:r>
              <a:endParaRPr lang="en-US" sz="140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584104" y="5867400"/>
              <a:ext cx="990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palloc</a:t>
              </a:r>
              <a:r>
                <a:rPr lang="en-US" altLang="zh-CN" sz="1400" dirty="0" smtClean="0"/>
                <a:t>/</a:t>
              </a:r>
              <a:r>
                <a:rPr lang="en-US" sz="1400" dirty="0" smtClean="0"/>
                <a:t>free</a:t>
              </a:r>
              <a:endParaRPr lang="en-US" sz="14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441104" y="5867400"/>
              <a:ext cx="11430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PTInitComm</a:t>
              </a:r>
              <a:endParaRPr lang="en-US" sz="1400" dirty="0"/>
            </a:p>
          </p:txBody>
        </p:sp>
      </p:grpSp>
      <p:cxnSp>
        <p:nvCxnSpPr>
          <p:cNvPr id="103" name="Straight Arrow Connector 102"/>
          <p:cNvCxnSpPr>
            <a:stCxn id="200" idx="2"/>
            <a:endCxn id="220" idx="0"/>
          </p:cNvCxnSpPr>
          <p:nvPr/>
        </p:nvCxnSpPr>
        <p:spPr>
          <a:xfrm>
            <a:off x="4991100" y="3505200"/>
            <a:ext cx="12954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200" idx="2"/>
            <a:endCxn id="102" idx="0"/>
          </p:cNvCxnSpPr>
          <p:nvPr/>
        </p:nvCxnSpPr>
        <p:spPr>
          <a:xfrm flipH="1">
            <a:off x="4305300" y="3505200"/>
            <a:ext cx="6858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9" idx="2"/>
            <a:endCxn id="81" idx="0"/>
          </p:cNvCxnSpPr>
          <p:nvPr/>
        </p:nvCxnSpPr>
        <p:spPr>
          <a:xfrm>
            <a:off x="8458200" y="3962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0" idx="2"/>
            <a:endCxn id="82" idx="0"/>
          </p:cNvCxnSpPr>
          <p:nvPr/>
        </p:nvCxnSpPr>
        <p:spPr>
          <a:xfrm>
            <a:off x="7048500" y="3962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1" idx="2"/>
            <a:endCxn id="83" idx="0"/>
          </p:cNvCxnSpPr>
          <p:nvPr/>
        </p:nvCxnSpPr>
        <p:spPr>
          <a:xfrm flipH="1">
            <a:off x="4686300" y="3962400"/>
            <a:ext cx="6858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2" idx="2"/>
            <a:endCxn id="199" idx="0"/>
          </p:cNvCxnSpPr>
          <p:nvPr/>
        </p:nvCxnSpPr>
        <p:spPr>
          <a:xfrm>
            <a:off x="4305300" y="3962400"/>
            <a:ext cx="2286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28600" y="2892623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init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AT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pmi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pmp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3886200" y="2895600"/>
            <a:ext cx="5029200" cy="304800"/>
            <a:chOff x="3898304" y="5867400"/>
            <a:chExt cx="5029200" cy="228600"/>
          </a:xfrm>
        </p:grpSpPr>
        <p:sp>
          <p:nvSpPr>
            <p:cNvPr id="111" name="Rectangle 110"/>
            <p:cNvSpPr/>
            <p:nvPr/>
          </p:nvSpPr>
          <p:spPr>
            <a:xfrm>
              <a:off x="8013104" y="58674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717704" y="5867400"/>
              <a:ext cx="685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setpmi</a:t>
              </a:r>
              <a:endParaRPr lang="en-US" sz="14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888904" y="5867400"/>
              <a:ext cx="990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palloc</a:t>
              </a:r>
              <a:r>
                <a:rPr lang="en-US" altLang="zh-CN" sz="1400" dirty="0" smtClean="0"/>
                <a:t>/</a:t>
              </a:r>
              <a:r>
                <a:rPr lang="en-US" sz="1400" dirty="0" smtClean="0"/>
                <a:t>free</a:t>
              </a:r>
              <a:endParaRPr lang="en-US" sz="140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898304" y="5867400"/>
              <a:ext cx="9906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PTInitKern</a:t>
              </a:r>
              <a:endParaRPr lang="en-US" sz="1400" dirty="0"/>
            </a:p>
          </p:txBody>
        </p:sp>
      </p:grpSp>
      <p:cxnSp>
        <p:nvCxnSpPr>
          <p:cNvPr id="115" name="Straight Arrow Connector 114"/>
          <p:cNvCxnSpPr>
            <a:stCxn id="201" idx="2"/>
            <a:endCxn id="112" idx="0"/>
          </p:cNvCxnSpPr>
          <p:nvPr/>
        </p:nvCxnSpPr>
        <p:spPr>
          <a:xfrm>
            <a:off x="5905500" y="2743200"/>
            <a:ext cx="11430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201" idx="2"/>
            <a:endCxn id="114" idx="0"/>
          </p:cNvCxnSpPr>
          <p:nvPr/>
        </p:nvCxnSpPr>
        <p:spPr>
          <a:xfrm flipH="1">
            <a:off x="4381500" y="2743200"/>
            <a:ext cx="15240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11" idx="2"/>
            <a:endCxn id="99" idx="0"/>
          </p:cNvCxnSpPr>
          <p:nvPr/>
        </p:nvCxnSpPr>
        <p:spPr>
          <a:xfrm>
            <a:off x="8458200" y="3200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12" idx="2"/>
            <a:endCxn id="100" idx="0"/>
          </p:cNvCxnSpPr>
          <p:nvPr/>
        </p:nvCxnSpPr>
        <p:spPr>
          <a:xfrm>
            <a:off x="7048500" y="3200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13" idx="2"/>
            <a:endCxn id="101" idx="0"/>
          </p:cNvCxnSpPr>
          <p:nvPr/>
        </p:nvCxnSpPr>
        <p:spPr>
          <a:xfrm>
            <a:off x="5372100" y="3200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14" idx="2"/>
            <a:endCxn id="200" idx="0"/>
          </p:cNvCxnSpPr>
          <p:nvPr/>
        </p:nvCxnSpPr>
        <p:spPr>
          <a:xfrm>
            <a:off x="4381500" y="3200400"/>
            <a:ext cx="6096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28600" y="21306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AT,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pmi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pmp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4191000" y="2133600"/>
            <a:ext cx="4724400" cy="304800"/>
            <a:chOff x="3364904" y="5867400"/>
            <a:chExt cx="4724400" cy="228600"/>
          </a:xfrm>
        </p:grpSpPr>
        <p:sp>
          <p:nvSpPr>
            <p:cNvPr id="123" name="Rectangle 122"/>
            <p:cNvSpPr/>
            <p:nvPr/>
          </p:nvSpPr>
          <p:spPr>
            <a:xfrm>
              <a:off x="7174904" y="58674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5879504" y="5867400"/>
              <a:ext cx="685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setpmi</a:t>
              </a:r>
              <a:endParaRPr lang="en-US" sz="140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050704" y="5867400"/>
              <a:ext cx="990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palloc</a:t>
              </a:r>
              <a:r>
                <a:rPr lang="en-US" altLang="zh-CN" sz="1400" dirty="0" smtClean="0"/>
                <a:t>/</a:t>
              </a:r>
              <a:r>
                <a:rPr lang="en-US" sz="1400" dirty="0" smtClean="0"/>
                <a:t>free</a:t>
              </a:r>
              <a:endParaRPr lang="en-US" sz="140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364904" y="5867400"/>
              <a:ext cx="6858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PTInit</a:t>
              </a:r>
              <a:endParaRPr lang="en-US" sz="1400" dirty="0"/>
            </a:p>
          </p:txBody>
        </p:sp>
      </p:grpSp>
      <p:cxnSp>
        <p:nvCxnSpPr>
          <p:cNvPr id="127" name="Straight Arrow Connector 126"/>
          <p:cNvCxnSpPr>
            <a:stCxn id="123" idx="2"/>
            <a:endCxn id="111" idx="0"/>
          </p:cNvCxnSpPr>
          <p:nvPr/>
        </p:nvCxnSpPr>
        <p:spPr>
          <a:xfrm>
            <a:off x="8458200" y="2438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24" idx="2"/>
            <a:endCxn id="112" idx="0"/>
          </p:cNvCxnSpPr>
          <p:nvPr/>
        </p:nvCxnSpPr>
        <p:spPr>
          <a:xfrm>
            <a:off x="7048500" y="2438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25" idx="2"/>
            <a:endCxn id="113" idx="0"/>
          </p:cNvCxnSpPr>
          <p:nvPr/>
        </p:nvCxnSpPr>
        <p:spPr>
          <a:xfrm>
            <a:off x="5372100" y="2438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6" idx="2"/>
            <a:endCxn id="201" idx="0"/>
          </p:cNvCxnSpPr>
          <p:nvPr/>
        </p:nvCxnSpPr>
        <p:spPr>
          <a:xfrm>
            <a:off x="4533900" y="2438400"/>
            <a:ext cx="13716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28600" y="1368623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AT,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pmi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pmp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bitm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3581400" y="1371600"/>
            <a:ext cx="5334000" cy="304800"/>
            <a:chOff x="1905000" y="152400"/>
            <a:chExt cx="5334000" cy="228600"/>
          </a:xfrm>
        </p:grpSpPr>
        <p:sp>
          <p:nvSpPr>
            <p:cNvPr id="133" name="Rectangle 132"/>
            <p:cNvSpPr/>
            <p:nvPr/>
          </p:nvSpPr>
          <p:spPr>
            <a:xfrm>
              <a:off x="6324600" y="1524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029200" y="152400"/>
              <a:ext cx="685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setpmi</a:t>
              </a:r>
              <a:endParaRPr lang="en-US" sz="1400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590800" y="152400"/>
              <a:ext cx="990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palloc</a:t>
              </a:r>
              <a:r>
                <a:rPr lang="en-US" altLang="zh-CN" sz="1400" dirty="0" smtClean="0"/>
                <a:t>/</a:t>
              </a:r>
              <a:r>
                <a:rPr lang="en-US" sz="1400" dirty="0" smtClean="0"/>
                <a:t>free</a:t>
              </a:r>
              <a:endParaRPr lang="en-US" sz="140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3581400" y="152400"/>
              <a:ext cx="8382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 smtClean="0"/>
                <a:t>PT_insrt</a:t>
              </a:r>
              <a:r>
                <a:rPr lang="en-US" sz="1200" dirty="0" smtClean="0"/>
                <a:t>/read/rmv</a:t>
              </a:r>
              <a:endParaRPr lang="en-US" sz="12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905000" y="152400"/>
              <a:ext cx="6858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PTInit</a:t>
              </a:r>
              <a:endParaRPr lang="en-US" sz="1400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419600" y="152400"/>
              <a:ext cx="609600" cy="228600"/>
            </a:xfrm>
            <a:prstGeom prst="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smtClean="0"/>
                <a:t>get/set_bit</a:t>
              </a:r>
              <a:endParaRPr lang="en-US" sz="1200" dirty="0"/>
            </a:p>
          </p:txBody>
        </p:sp>
      </p:grpSp>
      <p:cxnSp>
        <p:nvCxnSpPr>
          <p:cNvPr id="139" name="Straight Arrow Connector 138"/>
          <p:cNvCxnSpPr>
            <a:stCxn id="133" idx="2"/>
            <a:endCxn id="123" idx="0"/>
          </p:cNvCxnSpPr>
          <p:nvPr/>
        </p:nvCxnSpPr>
        <p:spPr>
          <a:xfrm>
            <a:off x="8458200" y="1676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34" idx="2"/>
            <a:endCxn id="124" idx="0"/>
          </p:cNvCxnSpPr>
          <p:nvPr/>
        </p:nvCxnSpPr>
        <p:spPr>
          <a:xfrm>
            <a:off x="7048500" y="1676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5" idx="2"/>
            <a:endCxn id="125" idx="0"/>
          </p:cNvCxnSpPr>
          <p:nvPr/>
        </p:nvCxnSpPr>
        <p:spPr>
          <a:xfrm>
            <a:off x="4762500" y="1676400"/>
            <a:ext cx="6096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6" idx="2"/>
            <a:endCxn id="226" idx="0"/>
          </p:cNvCxnSpPr>
          <p:nvPr/>
        </p:nvCxnSpPr>
        <p:spPr>
          <a:xfrm>
            <a:off x="5676900" y="1676400"/>
            <a:ext cx="6096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37" idx="2"/>
            <a:endCxn id="126" idx="0"/>
          </p:cNvCxnSpPr>
          <p:nvPr/>
        </p:nvCxnSpPr>
        <p:spPr>
          <a:xfrm>
            <a:off x="3924300" y="1676400"/>
            <a:ext cx="6096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38" idx="2"/>
            <a:endCxn id="202" idx="0"/>
          </p:cNvCxnSpPr>
          <p:nvPr/>
        </p:nvCxnSpPr>
        <p:spPr>
          <a:xfrm>
            <a:off x="6400800" y="1676400"/>
            <a:ext cx="381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203" idx="2"/>
            <a:endCxn id="137" idx="0"/>
          </p:cNvCxnSpPr>
          <p:nvPr/>
        </p:nvCxnSpPr>
        <p:spPr>
          <a:xfrm flipH="1">
            <a:off x="3924300" y="1216223"/>
            <a:ext cx="457200" cy="15537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203" idx="2"/>
            <a:endCxn id="138" idx="0"/>
          </p:cNvCxnSpPr>
          <p:nvPr/>
        </p:nvCxnSpPr>
        <p:spPr>
          <a:xfrm>
            <a:off x="4381500" y="1216223"/>
            <a:ext cx="2019300" cy="15537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204" idx="2"/>
            <a:endCxn id="138" idx="0"/>
          </p:cNvCxnSpPr>
          <p:nvPr/>
        </p:nvCxnSpPr>
        <p:spPr>
          <a:xfrm>
            <a:off x="5829300" y="1216223"/>
            <a:ext cx="571500" cy="15537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204" idx="2"/>
            <a:endCxn id="136" idx="0"/>
          </p:cNvCxnSpPr>
          <p:nvPr/>
        </p:nvCxnSpPr>
        <p:spPr>
          <a:xfrm flipH="1">
            <a:off x="5676900" y="1216223"/>
            <a:ext cx="152400" cy="15537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04800" y="3048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MPMap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28600" y="606623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AT,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pmi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pmp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bitm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1" name="Group 150"/>
          <p:cNvGrpSpPr/>
          <p:nvPr/>
        </p:nvGrpSpPr>
        <p:grpSpPr>
          <a:xfrm>
            <a:off x="3505200" y="609600"/>
            <a:ext cx="5410200" cy="304800"/>
            <a:chOff x="3200400" y="152400"/>
            <a:chExt cx="5410200" cy="228600"/>
          </a:xfrm>
        </p:grpSpPr>
        <p:sp>
          <p:nvSpPr>
            <p:cNvPr id="152" name="Rectangle 151"/>
            <p:cNvSpPr/>
            <p:nvPr/>
          </p:nvSpPr>
          <p:spPr>
            <a:xfrm>
              <a:off x="7696200" y="1524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6400800" y="152400"/>
              <a:ext cx="685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setpmi</a:t>
              </a:r>
              <a:endParaRPr lang="en-US" sz="1400" dirty="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4038600" y="152400"/>
              <a:ext cx="990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palloc</a:t>
              </a:r>
              <a:r>
                <a:rPr lang="en-US" altLang="zh-CN" sz="1400" dirty="0" smtClean="0"/>
                <a:t>/</a:t>
              </a:r>
              <a:r>
                <a:rPr lang="en-US" sz="1400" dirty="0" smtClean="0"/>
                <a:t>free</a:t>
              </a:r>
              <a:endParaRPr lang="en-US" sz="1400" dirty="0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029200" y="152400"/>
              <a:ext cx="685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 smtClean="0"/>
                <a:t>PT_resv</a:t>
              </a:r>
              <a:r>
                <a:rPr lang="en-US" sz="1200" dirty="0" smtClean="0"/>
                <a:t>/read</a:t>
              </a:r>
              <a:endParaRPr lang="en-US" sz="1200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200400" y="152400"/>
              <a:ext cx="838200" cy="228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pmapinit</a:t>
              </a:r>
              <a:endParaRPr lang="en-US" sz="1400" dirty="0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715000" y="152400"/>
              <a:ext cx="685800" cy="228600"/>
            </a:xfrm>
            <a:prstGeom prst="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 smtClean="0"/>
                <a:t>PT_new</a:t>
              </a:r>
              <a:r>
                <a:rPr lang="en-US" sz="1200" dirty="0" smtClean="0"/>
                <a:t>/free</a:t>
              </a:r>
              <a:endParaRPr lang="en-US" sz="1200" dirty="0"/>
            </a:p>
          </p:txBody>
        </p:sp>
      </p:grpSp>
      <p:cxnSp>
        <p:nvCxnSpPr>
          <p:cNvPr id="158" name="Straight Arrow Connector 157"/>
          <p:cNvCxnSpPr>
            <a:stCxn id="152" idx="2"/>
            <a:endCxn id="133" idx="0"/>
          </p:cNvCxnSpPr>
          <p:nvPr/>
        </p:nvCxnSpPr>
        <p:spPr>
          <a:xfrm>
            <a:off x="8458200" y="914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3" idx="2"/>
            <a:endCxn id="134" idx="0"/>
          </p:cNvCxnSpPr>
          <p:nvPr/>
        </p:nvCxnSpPr>
        <p:spPr>
          <a:xfrm>
            <a:off x="7048500" y="914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4" idx="2"/>
            <a:endCxn id="135" idx="0"/>
          </p:cNvCxnSpPr>
          <p:nvPr/>
        </p:nvCxnSpPr>
        <p:spPr>
          <a:xfrm flipH="1">
            <a:off x="4762500" y="914400"/>
            <a:ext cx="762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56" idx="2"/>
            <a:endCxn id="203" idx="0"/>
          </p:cNvCxnSpPr>
          <p:nvPr/>
        </p:nvCxnSpPr>
        <p:spPr>
          <a:xfrm>
            <a:off x="3924300" y="914400"/>
            <a:ext cx="457200" cy="1494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7" idx="2"/>
            <a:endCxn id="204" idx="0"/>
          </p:cNvCxnSpPr>
          <p:nvPr/>
        </p:nvCxnSpPr>
        <p:spPr>
          <a:xfrm flipH="1">
            <a:off x="5829300" y="914400"/>
            <a:ext cx="533400" cy="1494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-304800" y="-2209800"/>
            <a:ext cx="99060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0" y="-2057400"/>
            <a:ext cx="9525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5" name="Group 164"/>
          <p:cNvGrpSpPr/>
          <p:nvPr/>
        </p:nvGrpSpPr>
        <p:grpSpPr>
          <a:xfrm>
            <a:off x="3429000" y="-1981200"/>
            <a:ext cx="6019800" cy="228600"/>
            <a:chOff x="3429000" y="152400"/>
            <a:chExt cx="6019800" cy="228600"/>
          </a:xfrm>
        </p:grpSpPr>
        <p:sp>
          <p:nvSpPr>
            <p:cNvPr id="166" name="Rectangle 165"/>
            <p:cNvSpPr/>
            <p:nvPr/>
          </p:nvSpPr>
          <p:spPr>
            <a:xfrm>
              <a:off x="8610600" y="152400"/>
              <a:ext cx="8382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trap_in/out</a:t>
              </a:r>
              <a:endParaRPr lang="en-US" sz="1100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8001000" y="152400"/>
              <a:ext cx="609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set_PT</a:t>
              </a:r>
              <a:endParaRPr lang="en-US" sz="1100" dirty="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6858000" y="152400"/>
              <a:ext cx="5334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pfree</a:t>
              </a:r>
              <a:endParaRPr lang="en-US" sz="1100" dirty="0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7391400" y="152400"/>
              <a:ext cx="609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palloc</a:t>
              </a:r>
              <a:endParaRPr lang="en-US" sz="1100" dirty="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6096000" y="152400"/>
              <a:ext cx="7620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pt_in/out</a:t>
              </a:r>
              <a:endParaRPr lang="en-US" sz="1100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5105400" y="152400"/>
              <a:ext cx="990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PT_resv/read</a:t>
              </a:r>
              <a:endParaRPr lang="en-US" sz="1100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429000" y="152400"/>
              <a:ext cx="762000" cy="228600"/>
            </a:xfrm>
            <a:prstGeom prst="rect">
              <a:avLst/>
            </a:prstGeom>
            <a:solidFill>
              <a:schemeClr val="accent3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pmap_init</a:t>
              </a:r>
              <a:endParaRPr lang="en-US" sz="1100" dirty="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191000" y="152400"/>
              <a:ext cx="9144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pt_new/free</a:t>
              </a:r>
              <a:endParaRPr lang="en-US" sz="1100" dirty="0"/>
            </a:p>
          </p:txBody>
        </p:sp>
      </p:grpSp>
      <p:cxnSp>
        <p:nvCxnSpPr>
          <p:cNvPr id="179" name="Straight Arrow Connector 178"/>
          <p:cNvCxnSpPr>
            <a:stCxn id="201" idx="2"/>
            <a:endCxn id="111" idx="0"/>
          </p:cNvCxnSpPr>
          <p:nvPr/>
        </p:nvCxnSpPr>
        <p:spPr>
          <a:xfrm>
            <a:off x="5905500" y="2743200"/>
            <a:ext cx="25527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206" idx="2"/>
            <a:endCxn id="136" idx="0"/>
          </p:cNvCxnSpPr>
          <p:nvPr/>
        </p:nvCxnSpPr>
        <p:spPr>
          <a:xfrm>
            <a:off x="5448300" y="1216223"/>
            <a:ext cx="228600" cy="15537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206" idx="2"/>
            <a:endCxn id="135" idx="0"/>
          </p:cNvCxnSpPr>
          <p:nvPr/>
        </p:nvCxnSpPr>
        <p:spPr>
          <a:xfrm flipH="1">
            <a:off x="4762500" y="1216223"/>
            <a:ext cx="685800" cy="15537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304800" y="56388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MAT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304800" y="48768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MPTIntro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304800" y="41148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MPTOp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304800" y="33528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MPTComm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304800" y="25908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MPTKern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04800" y="18288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MPTInit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04800" y="10668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MBit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5867400" y="56388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196" name="Rectangle 195"/>
          <p:cNvSpPr/>
          <p:nvPr/>
        </p:nvSpPr>
        <p:spPr>
          <a:xfrm>
            <a:off x="5486400" y="56388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197" name="Rectangle 196"/>
          <p:cNvSpPr/>
          <p:nvPr/>
        </p:nvSpPr>
        <p:spPr>
          <a:xfrm>
            <a:off x="6858000" y="56388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198" name="Rectangle 197"/>
          <p:cNvSpPr/>
          <p:nvPr/>
        </p:nvSpPr>
        <p:spPr>
          <a:xfrm>
            <a:off x="5486400" y="48768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199" name="Rectangle 198"/>
          <p:cNvSpPr/>
          <p:nvPr/>
        </p:nvSpPr>
        <p:spPr>
          <a:xfrm>
            <a:off x="4343400" y="41148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200" name="Rectangle 199"/>
          <p:cNvSpPr/>
          <p:nvPr/>
        </p:nvSpPr>
        <p:spPr>
          <a:xfrm>
            <a:off x="4800600" y="33528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201" name="Rectangle 200"/>
          <p:cNvSpPr/>
          <p:nvPr/>
        </p:nvSpPr>
        <p:spPr>
          <a:xfrm>
            <a:off x="5715000" y="25908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202" name="Rectangle 201"/>
          <p:cNvSpPr/>
          <p:nvPr/>
        </p:nvSpPr>
        <p:spPr>
          <a:xfrm>
            <a:off x="6248400" y="18288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203" name="Rectangle 202"/>
          <p:cNvSpPr/>
          <p:nvPr/>
        </p:nvSpPr>
        <p:spPr>
          <a:xfrm>
            <a:off x="4191000" y="1063823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204" name="Rectangle 203"/>
          <p:cNvSpPr/>
          <p:nvPr/>
        </p:nvSpPr>
        <p:spPr>
          <a:xfrm>
            <a:off x="5638800" y="1063823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205" name="Straight Arrow Connector 204"/>
          <p:cNvCxnSpPr>
            <a:stCxn id="155" idx="2"/>
            <a:endCxn id="206" idx="0"/>
          </p:cNvCxnSpPr>
          <p:nvPr/>
        </p:nvCxnSpPr>
        <p:spPr>
          <a:xfrm flipH="1">
            <a:off x="5448300" y="914400"/>
            <a:ext cx="228600" cy="1494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/>
          <p:cNvSpPr/>
          <p:nvPr/>
        </p:nvSpPr>
        <p:spPr>
          <a:xfrm>
            <a:off x="5257800" y="1063823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212" name="Rectangle 211"/>
          <p:cNvSpPr/>
          <p:nvPr/>
        </p:nvSpPr>
        <p:spPr>
          <a:xfrm>
            <a:off x="7391400" y="5943600"/>
            <a:ext cx="609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pf_get</a:t>
            </a:r>
            <a:r>
              <a:rPr lang="en-US" altLang="zh-CN" sz="1200" dirty="0" smtClean="0"/>
              <a:t>/ret</a:t>
            </a:r>
            <a:endParaRPr lang="en-US" sz="1200" dirty="0"/>
          </a:p>
        </p:txBody>
      </p:sp>
      <p:sp>
        <p:nvSpPr>
          <p:cNvPr id="214" name="Rectangle 213"/>
          <p:cNvSpPr/>
          <p:nvPr/>
        </p:nvSpPr>
        <p:spPr>
          <a:xfrm>
            <a:off x="7391400" y="5181600"/>
            <a:ext cx="609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pf_get</a:t>
            </a:r>
            <a:r>
              <a:rPr lang="en-US" altLang="zh-CN" sz="1200" dirty="0" smtClean="0"/>
              <a:t>/ret</a:t>
            </a:r>
            <a:endParaRPr lang="en-US" sz="1200" dirty="0"/>
          </a:p>
        </p:txBody>
      </p:sp>
      <p:cxnSp>
        <p:nvCxnSpPr>
          <p:cNvPr id="215" name="Straight Arrow Connector 214"/>
          <p:cNvCxnSpPr>
            <a:stCxn id="214" idx="2"/>
            <a:endCxn id="212" idx="0"/>
          </p:cNvCxnSpPr>
          <p:nvPr/>
        </p:nvCxnSpPr>
        <p:spPr>
          <a:xfrm>
            <a:off x="7696200" y="5486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/>
          <p:cNvSpPr/>
          <p:nvPr/>
        </p:nvSpPr>
        <p:spPr>
          <a:xfrm>
            <a:off x="7391400" y="4419600"/>
            <a:ext cx="609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pf_get</a:t>
            </a:r>
            <a:r>
              <a:rPr lang="en-US" altLang="zh-CN" sz="1200" dirty="0" smtClean="0"/>
              <a:t>/ret</a:t>
            </a:r>
            <a:endParaRPr lang="en-US" sz="1200" dirty="0"/>
          </a:p>
        </p:txBody>
      </p:sp>
      <p:cxnSp>
        <p:nvCxnSpPr>
          <p:cNvPr id="217" name="Straight Arrow Connector 216"/>
          <p:cNvCxnSpPr>
            <a:stCxn id="216" idx="2"/>
            <a:endCxn id="214" idx="0"/>
          </p:cNvCxnSpPr>
          <p:nvPr/>
        </p:nvCxnSpPr>
        <p:spPr>
          <a:xfrm>
            <a:off x="7696200" y="4724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7391400" y="3657600"/>
            <a:ext cx="609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pf_get</a:t>
            </a:r>
            <a:r>
              <a:rPr lang="en-US" altLang="zh-CN" sz="1200" dirty="0" smtClean="0"/>
              <a:t>/ret</a:t>
            </a:r>
            <a:endParaRPr lang="en-US" sz="1200" dirty="0"/>
          </a:p>
        </p:txBody>
      </p:sp>
      <p:cxnSp>
        <p:nvCxnSpPr>
          <p:cNvPr id="219" name="Straight Arrow Connector 218"/>
          <p:cNvCxnSpPr>
            <a:stCxn id="218" idx="2"/>
            <a:endCxn id="216" idx="0"/>
          </p:cNvCxnSpPr>
          <p:nvPr/>
        </p:nvCxnSpPr>
        <p:spPr>
          <a:xfrm>
            <a:off x="7696200" y="3962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5867400" y="3657600"/>
            <a:ext cx="838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PT_insrt</a:t>
            </a:r>
            <a:r>
              <a:rPr lang="en-US" sz="1200" dirty="0" smtClean="0"/>
              <a:t>/read/rmv</a:t>
            </a:r>
            <a:endParaRPr lang="en-US" sz="1200" dirty="0"/>
          </a:p>
        </p:txBody>
      </p:sp>
      <p:cxnSp>
        <p:nvCxnSpPr>
          <p:cNvPr id="221" name="Straight Arrow Connector 220"/>
          <p:cNvCxnSpPr>
            <a:stCxn id="220" idx="2"/>
            <a:endCxn id="84" idx="0"/>
          </p:cNvCxnSpPr>
          <p:nvPr/>
        </p:nvCxnSpPr>
        <p:spPr>
          <a:xfrm flipH="1">
            <a:off x="5600700" y="3962400"/>
            <a:ext cx="6858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/>
          <p:cNvSpPr/>
          <p:nvPr/>
        </p:nvSpPr>
        <p:spPr>
          <a:xfrm>
            <a:off x="5867400" y="2895600"/>
            <a:ext cx="838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PT_insrt</a:t>
            </a:r>
            <a:r>
              <a:rPr lang="en-US" sz="1200" dirty="0" smtClean="0"/>
              <a:t>/read/rmv</a:t>
            </a:r>
            <a:endParaRPr lang="en-US" sz="1200" dirty="0"/>
          </a:p>
        </p:txBody>
      </p:sp>
      <p:cxnSp>
        <p:nvCxnSpPr>
          <p:cNvPr id="223" name="Straight Arrow Connector 222"/>
          <p:cNvCxnSpPr>
            <a:stCxn id="222" idx="2"/>
            <a:endCxn id="220" idx="0"/>
          </p:cNvCxnSpPr>
          <p:nvPr/>
        </p:nvCxnSpPr>
        <p:spPr>
          <a:xfrm>
            <a:off x="6286500" y="3200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/>
          <p:cNvSpPr/>
          <p:nvPr/>
        </p:nvSpPr>
        <p:spPr>
          <a:xfrm>
            <a:off x="7391400" y="2895600"/>
            <a:ext cx="609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pf_get</a:t>
            </a:r>
            <a:r>
              <a:rPr lang="en-US" altLang="zh-CN" sz="1200" dirty="0" smtClean="0"/>
              <a:t>/ret</a:t>
            </a:r>
            <a:endParaRPr lang="en-US" sz="1200" dirty="0"/>
          </a:p>
        </p:txBody>
      </p:sp>
      <p:cxnSp>
        <p:nvCxnSpPr>
          <p:cNvPr id="225" name="Straight Arrow Connector 224"/>
          <p:cNvCxnSpPr>
            <a:stCxn id="224" idx="2"/>
            <a:endCxn id="218" idx="0"/>
          </p:cNvCxnSpPr>
          <p:nvPr/>
        </p:nvCxnSpPr>
        <p:spPr>
          <a:xfrm>
            <a:off x="7696200" y="3200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5867400" y="2133600"/>
            <a:ext cx="838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PT_insrt</a:t>
            </a:r>
            <a:r>
              <a:rPr lang="en-US" sz="1200" dirty="0" smtClean="0"/>
              <a:t>/read/rmv</a:t>
            </a:r>
            <a:endParaRPr lang="en-US" sz="1200" dirty="0"/>
          </a:p>
        </p:txBody>
      </p:sp>
      <p:cxnSp>
        <p:nvCxnSpPr>
          <p:cNvPr id="227" name="Straight Arrow Connector 226"/>
          <p:cNvCxnSpPr>
            <a:stCxn id="226" idx="2"/>
            <a:endCxn id="222" idx="0"/>
          </p:cNvCxnSpPr>
          <p:nvPr/>
        </p:nvCxnSpPr>
        <p:spPr>
          <a:xfrm>
            <a:off x="6286500" y="2438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7391400" y="2133600"/>
            <a:ext cx="609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pf_get</a:t>
            </a:r>
            <a:r>
              <a:rPr lang="en-US" altLang="zh-CN" sz="1200" dirty="0" smtClean="0"/>
              <a:t>/ret</a:t>
            </a:r>
            <a:endParaRPr lang="en-US" sz="1200" dirty="0"/>
          </a:p>
        </p:txBody>
      </p:sp>
      <p:cxnSp>
        <p:nvCxnSpPr>
          <p:cNvPr id="229" name="Straight Arrow Connector 228"/>
          <p:cNvCxnSpPr>
            <a:stCxn id="228" idx="2"/>
            <a:endCxn id="224" idx="0"/>
          </p:cNvCxnSpPr>
          <p:nvPr/>
        </p:nvCxnSpPr>
        <p:spPr>
          <a:xfrm>
            <a:off x="7696200" y="2438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/>
          <p:cNvSpPr/>
          <p:nvPr/>
        </p:nvSpPr>
        <p:spPr>
          <a:xfrm>
            <a:off x="7391400" y="1371600"/>
            <a:ext cx="609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pf_get</a:t>
            </a:r>
            <a:r>
              <a:rPr lang="en-US" altLang="zh-CN" sz="1200" dirty="0" smtClean="0"/>
              <a:t>/ret</a:t>
            </a:r>
            <a:endParaRPr lang="en-US" sz="1200" dirty="0"/>
          </a:p>
        </p:txBody>
      </p:sp>
      <p:cxnSp>
        <p:nvCxnSpPr>
          <p:cNvPr id="231" name="Straight Arrow Connector 230"/>
          <p:cNvCxnSpPr>
            <a:stCxn id="230" idx="2"/>
            <a:endCxn id="228" idx="0"/>
          </p:cNvCxnSpPr>
          <p:nvPr/>
        </p:nvCxnSpPr>
        <p:spPr>
          <a:xfrm>
            <a:off x="7696200" y="1676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7391400" y="609600"/>
            <a:ext cx="609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pf_get</a:t>
            </a:r>
            <a:r>
              <a:rPr lang="en-US" altLang="zh-CN" sz="1200" dirty="0" smtClean="0"/>
              <a:t>/ret</a:t>
            </a:r>
            <a:endParaRPr lang="en-US" sz="1200" dirty="0"/>
          </a:p>
        </p:txBody>
      </p:sp>
      <p:cxnSp>
        <p:nvCxnSpPr>
          <p:cNvPr id="233" name="Straight Arrow Connector 232"/>
          <p:cNvCxnSpPr>
            <a:stCxn id="232" idx="2"/>
            <a:endCxn id="230" idx="0"/>
          </p:cNvCxnSpPr>
          <p:nvPr/>
        </p:nvCxnSpPr>
        <p:spPr>
          <a:xfrm>
            <a:off x="7696200" y="914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152400" y="228600"/>
            <a:ext cx="8915400" cy="5334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Straight Arrow Connector 206"/>
          <p:cNvCxnSpPr>
            <a:stCxn id="197" idx="2"/>
            <a:endCxn id="55" idx="0"/>
          </p:cNvCxnSpPr>
          <p:nvPr/>
        </p:nvCxnSpPr>
        <p:spPr>
          <a:xfrm flipH="1">
            <a:off x="7010400" y="5791200"/>
            <a:ext cx="381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998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38543</TotalTime>
  <Words>732</Words>
  <Application>Microsoft Macintosh PowerPoint</Application>
  <PresentationFormat>On-screen Show (4:3)</PresentationFormat>
  <Paragraphs>215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Ronghui Gu</cp:lastModifiedBy>
  <cp:revision>390</cp:revision>
  <dcterms:created xsi:type="dcterms:W3CDTF">2006-08-16T00:00:00Z</dcterms:created>
  <dcterms:modified xsi:type="dcterms:W3CDTF">2014-05-02T02:50:15Z</dcterms:modified>
</cp:coreProperties>
</file>