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 autoAdjust="0"/>
    <p:restoredTop sz="94660"/>
  </p:normalViewPr>
  <p:slideViewPr>
    <p:cSldViewPr>
      <p:cViewPr>
        <p:scale>
          <a:sx n="95" d="100"/>
          <a:sy n="95" d="100"/>
        </p:scale>
        <p:origin x="-1488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5/5/14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8600" y="50292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04800" y="50716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TTrapArg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8600" y="53310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(mm/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886200" y="5334000"/>
            <a:ext cx="762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</a:t>
            </a:r>
            <a:r>
              <a:rPr lang="en-US" altLang="zh-CN" sz="1400" dirty="0" err="1" smtClean="0"/>
              <a:t>_</a:t>
            </a:r>
            <a:r>
              <a:rPr lang="en-US" sz="1400" dirty="0" err="1" smtClean="0"/>
              <a:t>run</a:t>
            </a:r>
            <a:r>
              <a:rPr lang="en-US" altLang="zh-CN" sz="1400" dirty="0" smtClean="0"/>
              <a:t>/exit</a:t>
            </a:r>
            <a:endParaRPr lang="en-US" sz="1400" dirty="0"/>
          </a:p>
        </p:txBody>
      </p:sp>
      <p:sp>
        <p:nvSpPr>
          <p:cNvPr id="183" name="Rectangle 182"/>
          <p:cNvSpPr/>
          <p:nvPr/>
        </p:nvSpPr>
        <p:spPr>
          <a:xfrm>
            <a:off x="6324600" y="5334000"/>
            <a:ext cx="1600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svm_check</a:t>
            </a:r>
            <a:r>
              <a:rPr lang="en-US" altLang="zh-CN" sz="1200" dirty="0" smtClean="0"/>
              <a:t>/exit/</a:t>
            </a:r>
            <a:r>
              <a:rPr lang="en-US" altLang="zh-CN" sz="1200" dirty="0"/>
              <a:t>sync/</a:t>
            </a:r>
            <a:r>
              <a:rPr lang="en-US" altLang="zh-CN" sz="1200" dirty="0" smtClean="0"/>
              <a:t>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5486400" y="5331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get</a:t>
            </a:r>
            <a:r>
              <a:rPr lang="en-US" altLang="zh-CN" sz="1400" dirty="0" err="1" smtClean="0"/>
              <a:t>_arg</a:t>
            </a:r>
            <a:endParaRPr lang="en-US" sz="1400" dirty="0"/>
          </a:p>
        </p:txBody>
      </p:sp>
      <p:sp>
        <p:nvSpPr>
          <p:cNvPr id="211" name="Rounded Rectangle 210"/>
          <p:cNvSpPr/>
          <p:nvPr/>
        </p:nvSpPr>
        <p:spPr>
          <a:xfrm>
            <a:off x="228600" y="42672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304800" y="43096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TTrap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28600" y="45690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(mm/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048000" y="4572000"/>
            <a:ext cx="8382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vmcbinit</a:t>
            </a:r>
            <a:endParaRPr lang="en-US" sz="1400" dirty="0"/>
          </a:p>
        </p:txBody>
      </p:sp>
      <p:sp>
        <p:nvSpPr>
          <p:cNvPr id="218" name="Rectangle 217"/>
          <p:cNvSpPr/>
          <p:nvPr/>
        </p:nvSpPr>
        <p:spPr>
          <a:xfrm>
            <a:off x="3886200" y="4572000"/>
            <a:ext cx="762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</a:t>
            </a:r>
            <a:r>
              <a:rPr lang="en-US" altLang="zh-CN" sz="1400" dirty="0" err="1" smtClean="0"/>
              <a:t>_</a:t>
            </a:r>
            <a:r>
              <a:rPr lang="en-US" sz="1400" dirty="0" err="1" smtClean="0"/>
              <a:t>run</a:t>
            </a:r>
            <a:r>
              <a:rPr lang="en-US" altLang="zh-CN" sz="1400" dirty="0" smtClean="0"/>
              <a:t>/exit</a:t>
            </a:r>
            <a:endParaRPr lang="en-US" sz="1400" dirty="0"/>
          </a:p>
        </p:txBody>
      </p:sp>
      <p:sp>
        <p:nvSpPr>
          <p:cNvPr id="219" name="Rectangle 218"/>
          <p:cNvSpPr/>
          <p:nvPr/>
        </p:nvSpPr>
        <p:spPr>
          <a:xfrm>
            <a:off x="6324600" y="4572000"/>
            <a:ext cx="1600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hand_check</a:t>
            </a:r>
            <a:r>
              <a:rPr lang="en-US" altLang="zh-CN" sz="1200" dirty="0" smtClean="0"/>
              <a:t>/exit/</a:t>
            </a:r>
            <a:r>
              <a:rPr lang="en-US" altLang="zh-CN" sz="1200" dirty="0"/>
              <a:t>sync/</a:t>
            </a:r>
            <a:r>
              <a:rPr lang="en-US" altLang="zh-CN" sz="1200" dirty="0" smtClean="0"/>
              <a:t>inject/set</a:t>
            </a:r>
            <a:r>
              <a:rPr lang="zh-CN" altLang="zh-CN" sz="1200" dirty="0" smtClean="0"/>
              <a:t>/</a:t>
            </a:r>
            <a:r>
              <a:rPr lang="en-US" altLang="zh-CN" sz="1200" dirty="0" err="1" smtClean="0"/>
              <a:t>chan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(17)</a:t>
            </a:r>
            <a:endParaRPr lang="en-US" sz="1200" dirty="0"/>
          </a:p>
        </p:txBody>
      </p:sp>
      <p:sp>
        <p:nvSpPr>
          <p:cNvPr id="220" name="Rectangle 219"/>
          <p:cNvSpPr/>
          <p:nvPr/>
        </p:nvSpPr>
        <p:spPr>
          <a:xfrm>
            <a:off x="5486400" y="4569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get</a:t>
            </a:r>
            <a:r>
              <a:rPr lang="en-US" altLang="zh-CN" sz="1400" dirty="0" err="1" smtClean="0"/>
              <a:t>_arg</a:t>
            </a:r>
            <a:endParaRPr lang="en-US" sz="1400" dirty="0"/>
          </a:p>
        </p:txBody>
      </p:sp>
      <p:sp>
        <p:nvSpPr>
          <p:cNvPr id="221" name="Rectangle 220"/>
          <p:cNvSpPr/>
          <p:nvPr/>
        </p:nvSpPr>
        <p:spPr>
          <a:xfrm>
            <a:off x="6324600" y="5026223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22" name="Straight Arrow Connector 221"/>
          <p:cNvCxnSpPr>
            <a:stCxn id="221" idx="2"/>
            <a:endCxn id="183" idx="0"/>
          </p:cNvCxnSpPr>
          <p:nvPr/>
        </p:nvCxnSpPr>
        <p:spPr>
          <a:xfrm>
            <a:off x="6515100" y="5178623"/>
            <a:ext cx="6096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2"/>
            <a:endCxn id="184" idx="0"/>
          </p:cNvCxnSpPr>
          <p:nvPr/>
        </p:nvCxnSpPr>
        <p:spPr>
          <a:xfrm flipH="1">
            <a:off x="5905500" y="5178623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20" idx="2"/>
            <a:endCxn id="184" idx="0"/>
          </p:cNvCxnSpPr>
          <p:nvPr/>
        </p:nvCxnSpPr>
        <p:spPr>
          <a:xfrm>
            <a:off x="5905500" y="487382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19" idx="2"/>
            <a:endCxn id="221" idx="0"/>
          </p:cNvCxnSpPr>
          <p:nvPr/>
        </p:nvCxnSpPr>
        <p:spPr>
          <a:xfrm flipH="1">
            <a:off x="6515100" y="4876800"/>
            <a:ext cx="6096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18" idx="2"/>
            <a:endCxn id="182" idx="0"/>
          </p:cNvCxnSpPr>
          <p:nvPr/>
        </p:nvCxnSpPr>
        <p:spPr>
          <a:xfrm>
            <a:off x="4267200" y="4876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16" idx="2"/>
            <a:endCxn id="131" idx="0"/>
          </p:cNvCxnSpPr>
          <p:nvPr/>
        </p:nvCxnSpPr>
        <p:spPr>
          <a:xfrm>
            <a:off x="3467100" y="4876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ounded Rectangle 248"/>
          <p:cNvSpPr/>
          <p:nvPr/>
        </p:nvSpPr>
        <p:spPr>
          <a:xfrm>
            <a:off x="228600" y="35022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304800" y="3544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TSysCall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28600" y="380404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(mm/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886200" y="3807023"/>
            <a:ext cx="8382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vmcbinit</a:t>
            </a:r>
            <a:endParaRPr lang="en-US" sz="1400" dirty="0"/>
          </a:p>
        </p:txBody>
      </p:sp>
      <p:sp>
        <p:nvSpPr>
          <p:cNvPr id="255" name="Rectangle 254"/>
          <p:cNvSpPr/>
          <p:nvPr/>
        </p:nvSpPr>
        <p:spPr>
          <a:xfrm>
            <a:off x="7086600" y="38100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PageFault</a:t>
            </a:r>
            <a:r>
              <a:rPr lang="en-US" altLang="zh-CN" sz="1200" dirty="0" err="1" smtClean="0"/>
              <a:t>_Handler</a:t>
            </a:r>
            <a:endParaRPr lang="en-US" sz="1200" dirty="0"/>
          </a:p>
        </p:txBody>
      </p:sp>
      <p:sp>
        <p:nvSpPr>
          <p:cNvPr id="256" name="Rectangle 255"/>
          <p:cNvSpPr/>
          <p:nvPr/>
        </p:nvSpPr>
        <p:spPr>
          <a:xfrm>
            <a:off x="4724400" y="3807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_run</a:t>
            </a:r>
            <a:r>
              <a:rPr lang="en-US" altLang="zh-CN" sz="1400" dirty="0" smtClean="0"/>
              <a:t>/</a:t>
            </a:r>
            <a:r>
              <a:rPr lang="en-US" sz="1400" dirty="0" err="1" smtClean="0"/>
              <a:t>vm</a:t>
            </a:r>
            <a:r>
              <a:rPr lang="en-US" altLang="zh-CN" sz="1400" dirty="0" err="1" smtClean="0"/>
              <a:t>_exit</a:t>
            </a:r>
            <a:endParaRPr lang="en-US" sz="1400" dirty="0"/>
          </a:p>
        </p:txBody>
      </p:sp>
      <p:sp>
        <p:nvSpPr>
          <p:cNvPr id="257" name="Rectangle 256"/>
          <p:cNvSpPr/>
          <p:nvPr/>
        </p:nvSpPr>
        <p:spPr>
          <a:xfrm>
            <a:off x="5562600" y="3807023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sys_check</a:t>
            </a:r>
            <a:r>
              <a:rPr lang="en-US" altLang="zh-CN" sz="1200" dirty="0" smtClean="0"/>
              <a:t>/exit/</a:t>
            </a:r>
            <a:r>
              <a:rPr lang="en-US" altLang="zh-CN" sz="1200" dirty="0"/>
              <a:t>sync/</a:t>
            </a:r>
            <a:r>
              <a:rPr lang="en-US" altLang="zh-CN" sz="1200" dirty="0" smtClean="0"/>
              <a:t>inject/set</a:t>
            </a:r>
            <a:r>
              <a:rPr lang="zh-CN" altLang="zh-CN" sz="1200" dirty="0" smtClean="0"/>
              <a:t>/</a:t>
            </a:r>
            <a:r>
              <a:rPr lang="en-US" altLang="zh-CN" sz="1200" dirty="0" err="1" smtClean="0"/>
              <a:t>chan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</a:t>
            </a:r>
            <a:r>
              <a:rPr lang="en-US" altLang="zh-CN" sz="1200" dirty="0" smtClean="0"/>
              <a:t>18)</a:t>
            </a:r>
            <a:endParaRPr lang="en-US" sz="1200" dirty="0"/>
          </a:p>
        </p:txBody>
      </p:sp>
      <p:sp>
        <p:nvSpPr>
          <p:cNvPr id="261" name="Rectangle 260"/>
          <p:cNvSpPr/>
          <p:nvPr/>
        </p:nvSpPr>
        <p:spPr>
          <a:xfrm>
            <a:off x="4876800" y="4264223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63" name="Rectangle 262"/>
          <p:cNvSpPr/>
          <p:nvPr/>
        </p:nvSpPr>
        <p:spPr>
          <a:xfrm>
            <a:off x="7848600" y="4267201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69" name="Straight Arrow Connector 268"/>
          <p:cNvCxnSpPr>
            <a:stCxn id="261" idx="2"/>
            <a:endCxn id="218" idx="0"/>
          </p:cNvCxnSpPr>
          <p:nvPr/>
        </p:nvCxnSpPr>
        <p:spPr>
          <a:xfrm flipH="1">
            <a:off x="4267200" y="4416623"/>
            <a:ext cx="800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1" idx="2"/>
            <a:endCxn id="220" idx="0"/>
          </p:cNvCxnSpPr>
          <p:nvPr/>
        </p:nvCxnSpPr>
        <p:spPr>
          <a:xfrm>
            <a:off x="5067300" y="4416623"/>
            <a:ext cx="838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22" idx="2"/>
            <a:endCxn id="220" idx="0"/>
          </p:cNvCxnSpPr>
          <p:nvPr/>
        </p:nvCxnSpPr>
        <p:spPr>
          <a:xfrm flipH="1">
            <a:off x="5905500" y="4419600"/>
            <a:ext cx="6858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7" idx="2"/>
            <a:endCxn id="122" idx="0"/>
          </p:cNvCxnSpPr>
          <p:nvPr/>
        </p:nvCxnSpPr>
        <p:spPr>
          <a:xfrm>
            <a:off x="6324600" y="4111823"/>
            <a:ext cx="2667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56" idx="2"/>
            <a:endCxn id="261" idx="0"/>
          </p:cNvCxnSpPr>
          <p:nvPr/>
        </p:nvCxnSpPr>
        <p:spPr>
          <a:xfrm flipH="1">
            <a:off x="5067300" y="4111823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55" idx="2"/>
            <a:endCxn id="263" idx="0"/>
          </p:cNvCxnSpPr>
          <p:nvPr/>
        </p:nvCxnSpPr>
        <p:spPr>
          <a:xfrm>
            <a:off x="7505700" y="4114800"/>
            <a:ext cx="533400" cy="15240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54" idx="2"/>
            <a:endCxn id="216" idx="0"/>
          </p:cNvCxnSpPr>
          <p:nvPr/>
        </p:nvCxnSpPr>
        <p:spPr>
          <a:xfrm flipH="1">
            <a:off x="3467100" y="4111823"/>
            <a:ext cx="8382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ounded Rectangle 299"/>
          <p:cNvSpPr/>
          <p:nvPr/>
        </p:nvSpPr>
        <p:spPr>
          <a:xfrm>
            <a:off x="228600" y="530423"/>
            <a:ext cx="8763000" cy="2438400"/>
          </a:xfrm>
          <a:prstGeom prst="roundRect">
            <a:avLst>
              <a:gd name="adj" fmla="val 6622"/>
            </a:avLst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TextBox 300"/>
          <p:cNvSpPr txBox="1"/>
          <p:nvPr/>
        </p:nvSpPr>
        <p:spPr>
          <a:xfrm>
            <a:off x="304800" y="5728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TSysCall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04800" y="908446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ikern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ihost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6934200" y="2514600"/>
            <a:ext cx="9144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vmcbinit</a:t>
            </a:r>
            <a:endParaRPr lang="en-US" sz="1400" dirty="0"/>
          </a:p>
        </p:txBody>
      </p:sp>
      <p:sp>
        <p:nvSpPr>
          <p:cNvPr id="307" name="Rectangle 306"/>
          <p:cNvSpPr/>
          <p:nvPr/>
        </p:nvSpPr>
        <p:spPr>
          <a:xfrm>
            <a:off x="6019800" y="1295400"/>
            <a:ext cx="18288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pagefault</a:t>
            </a:r>
            <a:r>
              <a:rPr lang="en-US" altLang="zh-CN" sz="1400" dirty="0" err="1" smtClean="0"/>
              <a:t>_handler</a:t>
            </a:r>
            <a:endParaRPr lang="en-US" sz="1400" dirty="0"/>
          </a:p>
        </p:txBody>
      </p:sp>
      <p:sp>
        <p:nvSpPr>
          <p:cNvPr id="308" name="Rectangle 307"/>
          <p:cNvSpPr/>
          <p:nvPr/>
        </p:nvSpPr>
        <p:spPr>
          <a:xfrm>
            <a:off x="6096000" y="2511623"/>
            <a:ext cx="8382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</a:t>
            </a:r>
            <a:r>
              <a:rPr lang="en-US" altLang="zh-CN" sz="1400" dirty="0" err="1" smtClean="0"/>
              <a:t>_exit</a:t>
            </a:r>
            <a:endParaRPr lang="en-US" sz="1400" dirty="0"/>
          </a:p>
        </p:txBody>
      </p:sp>
      <p:sp>
        <p:nvSpPr>
          <p:cNvPr id="309" name="Rectangle 308"/>
          <p:cNvSpPr/>
          <p:nvPr/>
        </p:nvSpPr>
        <p:spPr>
          <a:xfrm>
            <a:off x="1447800" y="2514600"/>
            <a:ext cx="2667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_chan_send</a:t>
            </a:r>
            <a:r>
              <a:rPr lang="zh-CN" altLang="zh-CN" sz="1400" dirty="0" smtClean="0"/>
              <a:t>/</a:t>
            </a:r>
            <a:r>
              <a:rPr lang="en-US" altLang="zh-CN" sz="1400" dirty="0" err="1" smtClean="0"/>
              <a:t>recv</a:t>
            </a:r>
            <a:r>
              <a:rPr lang="en-US" altLang="zh-CN" sz="1400" dirty="0" smtClean="0"/>
              <a:t>/wait/check</a:t>
            </a:r>
            <a:endParaRPr lang="en-US" sz="1400" dirty="0"/>
          </a:p>
        </p:txBody>
      </p:sp>
      <p:sp>
        <p:nvSpPr>
          <p:cNvPr id="310" name="Rectangle 309"/>
          <p:cNvSpPr/>
          <p:nvPr/>
        </p:nvSpPr>
        <p:spPr>
          <a:xfrm>
            <a:off x="3429000" y="15972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_yield</a:t>
            </a:r>
            <a:endParaRPr lang="en-US" sz="1400" dirty="0"/>
          </a:p>
        </p:txBody>
      </p:sp>
      <p:sp>
        <p:nvSpPr>
          <p:cNvPr id="311" name="Rectangle 310"/>
          <p:cNvSpPr/>
          <p:nvPr/>
        </p:nvSpPr>
        <p:spPr>
          <a:xfrm>
            <a:off x="5257800" y="25116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_run</a:t>
            </a:r>
            <a:endParaRPr lang="en-US" sz="1400" dirty="0"/>
          </a:p>
        </p:txBody>
      </p:sp>
      <p:sp>
        <p:nvSpPr>
          <p:cNvPr id="312" name="Rectangle 311"/>
          <p:cNvSpPr/>
          <p:nvPr/>
        </p:nvSpPr>
        <p:spPr>
          <a:xfrm>
            <a:off x="1447800" y="2206823"/>
            <a:ext cx="3505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_get_exit_io_</a:t>
            </a:r>
            <a:r>
              <a:rPr lang="en-US" altLang="zh-CN" sz="1400" dirty="0" err="1"/>
              <a:t>width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port/rep/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/write/</a:t>
            </a:r>
            <a:r>
              <a:rPr lang="en-US" altLang="zh-CN" sz="1400" dirty="0" err="1" smtClean="0"/>
              <a:t>eip</a:t>
            </a:r>
            <a:endParaRPr lang="en-US" sz="1400" dirty="0"/>
          </a:p>
        </p:txBody>
      </p:sp>
      <p:sp>
        <p:nvSpPr>
          <p:cNvPr id="313" name="Rectangle 312"/>
          <p:cNvSpPr/>
          <p:nvPr/>
        </p:nvSpPr>
        <p:spPr>
          <a:xfrm>
            <a:off x="7010400" y="16002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_sync</a:t>
            </a:r>
            <a:endParaRPr lang="en-US" sz="1400" dirty="0"/>
          </a:p>
        </p:txBody>
      </p:sp>
      <p:sp>
        <p:nvSpPr>
          <p:cNvPr id="314" name="Rectangle 313"/>
          <p:cNvSpPr/>
          <p:nvPr/>
        </p:nvSpPr>
        <p:spPr>
          <a:xfrm>
            <a:off x="6477000" y="1905000"/>
            <a:ext cx="1371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_reg_get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sp>
        <p:nvSpPr>
          <p:cNvPr id="316" name="Rectangle 315"/>
          <p:cNvSpPr/>
          <p:nvPr/>
        </p:nvSpPr>
        <p:spPr>
          <a:xfrm>
            <a:off x="4114800" y="25146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_set_seg</a:t>
            </a:r>
            <a:endParaRPr lang="en-US" sz="1400" dirty="0"/>
          </a:p>
        </p:txBody>
      </p:sp>
      <p:sp>
        <p:nvSpPr>
          <p:cNvPr id="317" name="Rectangle 316"/>
          <p:cNvSpPr/>
          <p:nvPr/>
        </p:nvSpPr>
        <p:spPr>
          <a:xfrm>
            <a:off x="5562600" y="19050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_inject</a:t>
            </a:r>
            <a:endParaRPr lang="en-US" sz="1400" dirty="0"/>
          </a:p>
        </p:txBody>
      </p:sp>
      <p:sp>
        <p:nvSpPr>
          <p:cNvPr id="318" name="Rectangle 317"/>
          <p:cNvSpPr/>
          <p:nvPr/>
        </p:nvSpPr>
        <p:spPr>
          <a:xfrm>
            <a:off x="4267200" y="1597223"/>
            <a:ext cx="1676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_get_exit_reason</a:t>
            </a:r>
            <a:endParaRPr lang="en-US" sz="1400" dirty="0"/>
          </a:p>
        </p:txBody>
      </p:sp>
      <p:sp>
        <p:nvSpPr>
          <p:cNvPr id="319" name="Rectangle 318"/>
          <p:cNvSpPr/>
          <p:nvPr/>
        </p:nvSpPr>
        <p:spPr>
          <a:xfrm>
            <a:off x="1447800" y="1902023"/>
            <a:ext cx="2743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_check_shadow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pending_event</a:t>
            </a:r>
            <a:endParaRPr lang="en-US" sz="1400" dirty="0"/>
          </a:p>
        </p:txBody>
      </p:sp>
      <p:sp>
        <p:nvSpPr>
          <p:cNvPr id="321" name="Rectangle 320"/>
          <p:cNvSpPr/>
          <p:nvPr/>
        </p:nvSpPr>
        <p:spPr>
          <a:xfrm>
            <a:off x="4191000" y="1902023"/>
            <a:ext cx="1371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_proc_create</a:t>
            </a:r>
            <a:endParaRPr lang="en-US" sz="1400" dirty="0"/>
          </a:p>
        </p:txBody>
      </p:sp>
      <p:sp>
        <p:nvSpPr>
          <p:cNvPr id="322" name="Rectangle 321"/>
          <p:cNvSpPr/>
          <p:nvPr/>
        </p:nvSpPr>
        <p:spPr>
          <a:xfrm>
            <a:off x="6553200" y="2206823"/>
            <a:ext cx="1295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_npt_instr</a:t>
            </a:r>
            <a:endParaRPr lang="en-US" sz="1400" dirty="0"/>
          </a:p>
        </p:txBody>
      </p:sp>
      <p:sp>
        <p:nvSpPr>
          <p:cNvPr id="343" name="Rectangle 342"/>
          <p:cNvSpPr/>
          <p:nvPr/>
        </p:nvSpPr>
        <p:spPr>
          <a:xfrm>
            <a:off x="4953000" y="2206823"/>
            <a:ext cx="1600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_set_intcept_int</a:t>
            </a:r>
            <a:endParaRPr lang="en-US" sz="1400" dirty="0"/>
          </a:p>
        </p:txBody>
      </p:sp>
      <p:sp>
        <p:nvSpPr>
          <p:cNvPr id="344" name="Rectangle 343"/>
          <p:cNvSpPr/>
          <p:nvPr/>
        </p:nvSpPr>
        <p:spPr>
          <a:xfrm>
            <a:off x="4800600" y="1292423"/>
            <a:ext cx="12192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smtClean="0"/>
              <a:t>get/</a:t>
            </a:r>
            <a:r>
              <a:rPr lang="en-US" altLang="zh-CN" sz="1400" dirty="0" err="1" smtClean="0"/>
              <a:t>set_uctx</a:t>
            </a:r>
            <a:endParaRPr lang="en-US" sz="1400" dirty="0"/>
          </a:p>
        </p:txBody>
      </p:sp>
      <p:sp>
        <p:nvSpPr>
          <p:cNvPr id="345" name="Rectangle 344"/>
          <p:cNvSpPr/>
          <p:nvPr/>
        </p:nvSpPr>
        <p:spPr>
          <a:xfrm>
            <a:off x="1447800" y="1292423"/>
            <a:ext cx="25146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thread</a:t>
            </a:r>
            <a:r>
              <a:rPr lang="en-US" altLang="zh-CN" sz="1400" dirty="0" err="1" smtClean="0"/>
              <a:t>_wakeup</a:t>
            </a:r>
            <a:r>
              <a:rPr lang="en-US" altLang="zh-CN" sz="1400" dirty="0" smtClean="0"/>
              <a:t>/kill/</a:t>
            </a:r>
            <a:r>
              <a:rPr lang="en-US" altLang="zh-CN" sz="1400" dirty="0"/>
              <a:t>sleep/yield</a:t>
            </a:r>
            <a:endParaRPr lang="en-US" sz="1400" dirty="0"/>
          </a:p>
        </p:txBody>
      </p:sp>
      <p:sp>
        <p:nvSpPr>
          <p:cNvPr id="346" name="Rectangle 345"/>
          <p:cNvSpPr/>
          <p:nvPr/>
        </p:nvSpPr>
        <p:spPr>
          <a:xfrm>
            <a:off x="1447800" y="1600200"/>
            <a:ext cx="9906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palloc</a:t>
            </a:r>
            <a:r>
              <a:rPr lang="en-US" altLang="zh-CN" sz="1400" dirty="0" smtClean="0"/>
              <a:t>/free</a:t>
            </a:r>
            <a:endParaRPr lang="en-US" sz="1400" dirty="0"/>
          </a:p>
        </p:txBody>
      </p:sp>
      <p:sp>
        <p:nvSpPr>
          <p:cNvPr id="350" name="Rectangle 349"/>
          <p:cNvSpPr/>
          <p:nvPr/>
        </p:nvSpPr>
        <p:spPr>
          <a:xfrm>
            <a:off x="3962400" y="1292423"/>
            <a:ext cx="8382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pt_read</a:t>
            </a:r>
            <a:endParaRPr lang="en-US" sz="1400" dirty="0"/>
          </a:p>
        </p:txBody>
      </p:sp>
      <p:sp>
        <p:nvSpPr>
          <p:cNvPr id="353" name="Rectangle 352"/>
          <p:cNvSpPr/>
          <p:nvPr/>
        </p:nvSpPr>
        <p:spPr>
          <a:xfrm>
            <a:off x="5943600" y="1597223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_get</a:t>
            </a:r>
            <a:r>
              <a:rPr lang="zh-CN" altLang="zh-CN" sz="1400" dirty="0" smtClean="0"/>
              <a:t>_</a:t>
            </a:r>
            <a:r>
              <a:rPr lang="en-US" altLang="zh-CN" sz="1400" dirty="0" err="1" smtClean="0"/>
              <a:t>eip</a:t>
            </a:r>
            <a:endParaRPr lang="en-US" sz="1400" dirty="0"/>
          </a:p>
        </p:txBody>
      </p:sp>
      <p:sp>
        <p:nvSpPr>
          <p:cNvPr id="130" name="Striped Right Arrow 129"/>
          <p:cNvSpPr/>
          <p:nvPr/>
        </p:nvSpPr>
        <p:spPr>
          <a:xfrm rot="16200000">
            <a:off x="4495800" y="3083123"/>
            <a:ext cx="342900" cy="266700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228600" y="5943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04800" y="59860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VVM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8600" y="62454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886200" y="6248400"/>
            <a:ext cx="5029200" cy="304800"/>
            <a:chOff x="3060104" y="5867400"/>
            <a:chExt cx="5029200" cy="228600"/>
          </a:xfrm>
        </p:grpSpPr>
        <p:sp>
          <p:nvSpPr>
            <p:cNvPr id="113" name="Rectangle 112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60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7086600" y="62484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24400" y="62484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</a:t>
            </a:r>
            <a:r>
              <a:rPr lang="en-US" altLang="zh-CN" sz="1400" dirty="0" err="1" smtClean="0"/>
              <a:t>_</a:t>
            </a:r>
            <a:r>
              <a:rPr lang="en-US" sz="1400" dirty="0" err="1" smtClean="0"/>
              <a:t>run</a:t>
            </a:r>
            <a:r>
              <a:rPr lang="en-US" altLang="zh-CN" sz="1400" dirty="0" smtClean="0"/>
              <a:t>/exit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5562600" y="62484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svm_check</a:t>
            </a:r>
            <a:r>
              <a:rPr lang="en-US" altLang="zh-CN" sz="1200" dirty="0" smtClean="0"/>
              <a:t>/exit/sync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5486400" y="5940623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96" name="Straight Arrow Connector 195"/>
          <p:cNvCxnSpPr>
            <a:stCxn id="184" idx="2"/>
            <a:endCxn id="185" idx="0"/>
          </p:cNvCxnSpPr>
          <p:nvPr/>
        </p:nvCxnSpPr>
        <p:spPr>
          <a:xfrm flipH="1">
            <a:off x="5676900" y="5635823"/>
            <a:ext cx="22860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3" idx="2"/>
            <a:endCxn id="117" idx="0"/>
          </p:cNvCxnSpPr>
          <p:nvPr/>
        </p:nvCxnSpPr>
        <p:spPr>
          <a:xfrm flipH="1">
            <a:off x="6324600" y="5638800"/>
            <a:ext cx="80010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2" idx="2"/>
            <a:endCxn id="116" idx="0"/>
          </p:cNvCxnSpPr>
          <p:nvPr/>
        </p:nvCxnSpPr>
        <p:spPr>
          <a:xfrm>
            <a:off x="4267200" y="5638800"/>
            <a:ext cx="87630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924800" y="5334000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virt</a:t>
            </a:r>
            <a:r>
              <a:rPr lang="zh-CN" altLang="en-US" sz="1400" dirty="0"/>
              <a:t>/</a:t>
            </a: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3048000" y="5334000"/>
            <a:ext cx="8382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vmcbinit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7924800" y="4572000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virt</a:t>
            </a:r>
            <a:r>
              <a:rPr lang="zh-CN" altLang="en-US" sz="1400" dirty="0"/>
              <a:t>/</a:t>
            </a: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cxnSp>
        <p:nvCxnSpPr>
          <p:cNvPr id="228" name="Straight Arrow Connector 227"/>
          <p:cNvCxnSpPr>
            <a:stCxn id="221" idx="2"/>
            <a:endCxn id="123" idx="0"/>
          </p:cNvCxnSpPr>
          <p:nvPr/>
        </p:nvCxnSpPr>
        <p:spPr>
          <a:xfrm>
            <a:off x="6515100" y="5178623"/>
            <a:ext cx="19050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924800" y="3810000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virt</a:t>
            </a:r>
            <a:r>
              <a:rPr lang="zh-CN" altLang="en-US" sz="1400" dirty="0"/>
              <a:t>/</a:t>
            </a: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4648200" y="53340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set_ret</a:t>
            </a:r>
            <a:r>
              <a:rPr lang="en-US" altLang="zh-CN" sz="1400" dirty="0" smtClean="0"/>
              <a:t>/err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5105400" y="59436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5067300" y="5638800"/>
            <a:ext cx="22860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45720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set_ret</a:t>
            </a:r>
            <a:r>
              <a:rPr lang="en-US" altLang="zh-CN" sz="1400" dirty="0" smtClean="0"/>
              <a:t>/err</a:t>
            </a:r>
            <a:endParaRPr lang="en-US" sz="1400" dirty="0"/>
          </a:p>
        </p:txBody>
      </p:sp>
      <p:cxnSp>
        <p:nvCxnSpPr>
          <p:cNvPr id="153" name="Straight Arrow Connector 152"/>
          <p:cNvCxnSpPr>
            <a:stCxn id="149" idx="2"/>
            <a:endCxn id="144" idx="0"/>
          </p:cNvCxnSpPr>
          <p:nvPr/>
        </p:nvCxnSpPr>
        <p:spPr>
          <a:xfrm>
            <a:off x="5067300" y="4876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61" idx="2"/>
            <a:endCxn id="149" idx="0"/>
          </p:cNvCxnSpPr>
          <p:nvPr/>
        </p:nvCxnSpPr>
        <p:spPr>
          <a:xfrm>
            <a:off x="5067300" y="4416623"/>
            <a:ext cx="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21" idx="2"/>
            <a:endCxn id="144" idx="0"/>
          </p:cNvCxnSpPr>
          <p:nvPr/>
        </p:nvCxnSpPr>
        <p:spPr>
          <a:xfrm flipH="1">
            <a:off x="5067300" y="5178623"/>
            <a:ext cx="1447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31" idx="2"/>
            <a:endCxn id="114" idx="0"/>
          </p:cNvCxnSpPr>
          <p:nvPr/>
        </p:nvCxnSpPr>
        <p:spPr>
          <a:xfrm>
            <a:off x="3467100" y="5638800"/>
            <a:ext cx="83820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33" idx="2"/>
            <a:endCxn id="123" idx="0"/>
          </p:cNvCxnSpPr>
          <p:nvPr/>
        </p:nvCxnSpPr>
        <p:spPr>
          <a:xfrm>
            <a:off x="8420100" y="4876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139" idx="2"/>
            <a:endCxn id="133" idx="0"/>
          </p:cNvCxnSpPr>
          <p:nvPr/>
        </p:nvCxnSpPr>
        <p:spPr>
          <a:xfrm>
            <a:off x="8420100" y="4114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23" idx="2"/>
            <a:endCxn id="113" idx="0"/>
          </p:cNvCxnSpPr>
          <p:nvPr/>
        </p:nvCxnSpPr>
        <p:spPr>
          <a:xfrm>
            <a:off x="8420100" y="56388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3" idx="2"/>
            <a:endCxn id="115" idx="0"/>
          </p:cNvCxnSpPr>
          <p:nvPr/>
        </p:nvCxnSpPr>
        <p:spPr>
          <a:xfrm flipH="1">
            <a:off x="7505700" y="5638800"/>
            <a:ext cx="91440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63" idx="2"/>
            <a:endCxn id="133" idx="0"/>
          </p:cNvCxnSpPr>
          <p:nvPr/>
        </p:nvCxnSpPr>
        <p:spPr>
          <a:xfrm>
            <a:off x="8039100" y="4419601"/>
            <a:ext cx="381000" cy="15239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400800" y="42672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24" name="Straight Arrow Connector 123"/>
          <p:cNvCxnSpPr>
            <a:stCxn id="122" idx="2"/>
            <a:endCxn id="133" idx="0"/>
          </p:cNvCxnSpPr>
          <p:nvPr/>
        </p:nvCxnSpPr>
        <p:spPr>
          <a:xfrm>
            <a:off x="6591300" y="4419600"/>
            <a:ext cx="1828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2" idx="2"/>
            <a:endCxn id="219" idx="0"/>
          </p:cNvCxnSpPr>
          <p:nvPr/>
        </p:nvCxnSpPr>
        <p:spPr>
          <a:xfrm>
            <a:off x="6591300" y="4419600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63" idx="2"/>
            <a:endCxn id="149" idx="0"/>
          </p:cNvCxnSpPr>
          <p:nvPr/>
        </p:nvCxnSpPr>
        <p:spPr>
          <a:xfrm flipH="1">
            <a:off x="5067300" y="4419601"/>
            <a:ext cx="2971800" cy="15239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438400" y="1600200"/>
            <a:ext cx="9906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sys_getpid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110958" y="381000"/>
            <a:ext cx="9067800" cy="541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228600" y="59406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8600" y="50292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04800" y="50716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TTrapArg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8600" y="53310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029200" y="5331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get</a:t>
            </a:r>
            <a:r>
              <a:rPr lang="en-US" altLang="zh-CN" sz="1400" dirty="0" err="1" smtClean="0"/>
              <a:t>_arg</a:t>
            </a:r>
            <a:endParaRPr lang="en-US" sz="1400" dirty="0"/>
          </a:p>
        </p:txBody>
      </p:sp>
      <p:sp>
        <p:nvSpPr>
          <p:cNvPr id="211" name="Rounded Rectangle 210"/>
          <p:cNvSpPr/>
          <p:nvPr/>
        </p:nvSpPr>
        <p:spPr>
          <a:xfrm>
            <a:off x="228600" y="42672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304800" y="43096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TTrap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28600" y="45690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124200" y="4572000"/>
            <a:ext cx="7620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sp>
        <p:nvSpPr>
          <p:cNvPr id="220" name="Rectangle 219"/>
          <p:cNvSpPr/>
          <p:nvPr/>
        </p:nvSpPr>
        <p:spPr>
          <a:xfrm>
            <a:off x="4876800" y="4569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get</a:t>
            </a:r>
            <a:r>
              <a:rPr lang="en-US" altLang="zh-CN" sz="1400" dirty="0" err="1" smtClean="0"/>
              <a:t>_arg</a:t>
            </a:r>
            <a:endParaRPr lang="en-US" sz="1400" dirty="0"/>
          </a:p>
        </p:txBody>
      </p:sp>
      <p:sp>
        <p:nvSpPr>
          <p:cNvPr id="221" name="Rectangle 220"/>
          <p:cNvSpPr/>
          <p:nvPr/>
        </p:nvSpPr>
        <p:spPr>
          <a:xfrm>
            <a:off x="5943600" y="5026223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22" name="Straight Arrow Connector 221"/>
          <p:cNvCxnSpPr>
            <a:stCxn id="221" idx="2"/>
            <a:endCxn id="140" idx="0"/>
          </p:cNvCxnSpPr>
          <p:nvPr/>
        </p:nvCxnSpPr>
        <p:spPr>
          <a:xfrm>
            <a:off x="6134100" y="5178623"/>
            <a:ext cx="1905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2"/>
            <a:endCxn id="184" idx="0"/>
          </p:cNvCxnSpPr>
          <p:nvPr/>
        </p:nvCxnSpPr>
        <p:spPr>
          <a:xfrm flipH="1">
            <a:off x="5448300" y="5178623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20" idx="2"/>
            <a:endCxn id="184" idx="0"/>
          </p:cNvCxnSpPr>
          <p:nvPr/>
        </p:nvCxnSpPr>
        <p:spPr>
          <a:xfrm>
            <a:off x="5295900" y="4873823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16" idx="2"/>
            <a:endCxn id="143" idx="0"/>
          </p:cNvCxnSpPr>
          <p:nvPr/>
        </p:nvCxnSpPr>
        <p:spPr>
          <a:xfrm>
            <a:off x="3505200" y="48768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ounded Rectangle 248"/>
          <p:cNvSpPr/>
          <p:nvPr/>
        </p:nvSpPr>
        <p:spPr>
          <a:xfrm>
            <a:off x="228600" y="35022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304800" y="3544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TSysCall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28600" y="380404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429000" y="3807023"/>
            <a:ext cx="7620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sp>
        <p:nvSpPr>
          <p:cNvPr id="255" name="Rectangle 254"/>
          <p:cNvSpPr/>
          <p:nvPr/>
        </p:nvSpPr>
        <p:spPr>
          <a:xfrm>
            <a:off x="7086600" y="3807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PageFault</a:t>
            </a:r>
            <a:r>
              <a:rPr lang="en-US" altLang="zh-CN" sz="1200" dirty="0" err="1" smtClean="0"/>
              <a:t>_Handler</a:t>
            </a:r>
            <a:endParaRPr lang="en-US" sz="1200" dirty="0"/>
          </a:p>
        </p:txBody>
      </p:sp>
      <p:sp>
        <p:nvSpPr>
          <p:cNvPr id="257" name="Rectangle 256"/>
          <p:cNvSpPr/>
          <p:nvPr/>
        </p:nvSpPr>
        <p:spPr>
          <a:xfrm>
            <a:off x="5029200" y="3807023"/>
            <a:ext cx="2057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sys</a:t>
            </a:r>
            <a:r>
              <a:rPr lang="en-US" altLang="zh-CN" sz="1200" dirty="0" smtClean="0"/>
              <a:t>_(</a:t>
            </a:r>
            <a:r>
              <a:rPr lang="en-US" altLang="zh-CN" sz="1200" dirty="0"/>
              <a:t>s</a:t>
            </a:r>
            <a:r>
              <a:rPr lang="en-US" sz="1200" dirty="0"/>
              <a:t>end/</a:t>
            </a:r>
            <a:r>
              <a:rPr lang="en-US" sz="1200" dirty="0" err="1"/>
              <a:t>recv</a:t>
            </a:r>
            <a:r>
              <a:rPr lang="en-US" sz="1200" dirty="0"/>
              <a:t>/</a:t>
            </a:r>
            <a:r>
              <a:rPr lang="en-US" sz="1200" dirty="0" err="1"/>
              <a:t>check_chan</a:t>
            </a:r>
            <a:r>
              <a:rPr lang="en-US" altLang="zh-CN" sz="1200" dirty="0"/>
              <a:t>)/(</a:t>
            </a:r>
            <a:r>
              <a:rPr lang="en-US" altLang="zh-CN" sz="1200" dirty="0" err="1"/>
              <a:t>proc_create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sp>
        <p:nvSpPr>
          <p:cNvPr id="260" name="Rectangle 259"/>
          <p:cNvSpPr/>
          <p:nvPr/>
        </p:nvSpPr>
        <p:spPr>
          <a:xfrm>
            <a:off x="4191000" y="3807023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_yield</a:t>
            </a:r>
            <a:endParaRPr lang="en-US" sz="1400" dirty="0"/>
          </a:p>
        </p:txBody>
      </p:sp>
      <p:sp>
        <p:nvSpPr>
          <p:cNvPr id="259" name="Rectangle 258"/>
          <p:cNvSpPr/>
          <p:nvPr/>
        </p:nvSpPr>
        <p:spPr>
          <a:xfrm>
            <a:off x="7848600" y="4267200"/>
            <a:ext cx="381000" cy="155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63" name="Rectangle 262"/>
          <p:cNvSpPr/>
          <p:nvPr/>
        </p:nvSpPr>
        <p:spPr>
          <a:xfrm>
            <a:off x="4800600" y="4267201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78" name="Straight Arrow Connector 277"/>
          <p:cNvCxnSpPr>
            <a:stCxn id="259" idx="2"/>
            <a:endCxn id="133" idx="0"/>
          </p:cNvCxnSpPr>
          <p:nvPr/>
        </p:nvCxnSpPr>
        <p:spPr>
          <a:xfrm>
            <a:off x="8039100" y="4422577"/>
            <a:ext cx="3810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7" idx="2"/>
            <a:endCxn id="194" idx="0"/>
          </p:cNvCxnSpPr>
          <p:nvPr/>
        </p:nvCxnSpPr>
        <p:spPr>
          <a:xfrm>
            <a:off x="6057900" y="4111823"/>
            <a:ext cx="9144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60" idx="2"/>
            <a:endCxn id="263" idx="0"/>
          </p:cNvCxnSpPr>
          <p:nvPr/>
        </p:nvCxnSpPr>
        <p:spPr>
          <a:xfrm>
            <a:off x="4610100" y="4111823"/>
            <a:ext cx="381000" cy="15537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55" idx="2"/>
            <a:endCxn id="259" idx="0"/>
          </p:cNvCxnSpPr>
          <p:nvPr/>
        </p:nvCxnSpPr>
        <p:spPr>
          <a:xfrm>
            <a:off x="7505700" y="4111823"/>
            <a:ext cx="5334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54" idx="2"/>
            <a:endCxn id="216" idx="0"/>
          </p:cNvCxnSpPr>
          <p:nvPr/>
        </p:nvCxnSpPr>
        <p:spPr>
          <a:xfrm flipH="1">
            <a:off x="3505200" y="4111823"/>
            <a:ext cx="3048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ounded Rectangle 299"/>
          <p:cNvSpPr/>
          <p:nvPr/>
        </p:nvSpPr>
        <p:spPr>
          <a:xfrm>
            <a:off x="228600" y="1371599"/>
            <a:ext cx="8763000" cy="1597223"/>
          </a:xfrm>
          <a:prstGeom prst="roundRect">
            <a:avLst>
              <a:gd name="adj" fmla="val 6622"/>
            </a:avLst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TextBox 300"/>
          <p:cNvSpPr txBox="1"/>
          <p:nvPr/>
        </p:nvSpPr>
        <p:spPr>
          <a:xfrm>
            <a:off x="304800" y="1484292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TSysCall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04800" y="1819869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ikern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ihost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7467600" y="2511623"/>
            <a:ext cx="9144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sp>
        <p:nvSpPr>
          <p:cNvPr id="307" name="Rectangle 306"/>
          <p:cNvSpPr/>
          <p:nvPr/>
        </p:nvSpPr>
        <p:spPr>
          <a:xfrm>
            <a:off x="6781800" y="2206823"/>
            <a:ext cx="16002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pagefault</a:t>
            </a:r>
            <a:r>
              <a:rPr lang="en-US" altLang="zh-CN" sz="1400" dirty="0" err="1" smtClean="0"/>
              <a:t>_handler</a:t>
            </a:r>
            <a:endParaRPr lang="en-US" sz="1400" dirty="0"/>
          </a:p>
        </p:txBody>
      </p:sp>
      <p:sp>
        <p:nvSpPr>
          <p:cNvPr id="309" name="Rectangle 308"/>
          <p:cNvSpPr/>
          <p:nvPr/>
        </p:nvSpPr>
        <p:spPr>
          <a:xfrm>
            <a:off x="4876800" y="2514600"/>
            <a:ext cx="2590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_chan_send</a:t>
            </a:r>
            <a:r>
              <a:rPr lang="zh-CN" altLang="zh-CN" sz="1400" dirty="0" smtClean="0"/>
              <a:t>/</a:t>
            </a:r>
            <a:r>
              <a:rPr lang="en-US" altLang="zh-CN" sz="1400" dirty="0" err="1" smtClean="0"/>
              <a:t>recv</a:t>
            </a:r>
            <a:r>
              <a:rPr lang="en-US" altLang="zh-CN" sz="1400" dirty="0" smtClean="0"/>
              <a:t>/wait/check</a:t>
            </a:r>
            <a:endParaRPr lang="en-US" sz="1400" dirty="0"/>
          </a:p>
        </p:txBody>
      </p:sp>
      <p:sp>
        <p:nvSpPr>
          <p:cNvPr id="310" name="Rectangle 309"/>
          <p:cNvSpPr/>
          <p:nvPr/>
        </p:nvSpPr>
        <p:spPr>
          <a:xfrm>
            <a:off x="2590800" y="2511623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_yield</a:t>
            </a:r>
            <a:endParaRPr lang="en-US" sz="1400" dirty="0"/>
          </a:p>
        </p:txBody>
      </p:sp>
      <p:sp>
        <p:nvSpPr>
          <p:cNvPr id="321" name="Rectangle 320"/>
          <p:cNvSpPr/>
          <p:nvPr/>
        </p:nvSpPr>
        <p:spPr>
          <a:xfrm>
            <a:off x="3505200" y="2514600"/>
            <a:ext cx="1371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_proc_create</a:t>
            </a:r>
            <a:endParaRPr lang="en-US" sz="1400" dirty="0"/>
          </a:p>
        </p:txBody>
      </p:sp>
      <p:sp>
        <p:nvSpPr>
          <p:cNvPr id="344" name="Rectangle 343"/>
          <p:cNvSpPr/>
          <p:nvPr/>
        </p:nvSpPr>
        <p:spPr>
          <a:xfrm>
            <a:off x="4114800" y="2206823"/>
            <a:ext cx="11430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smtClean="0"/>
              <a:t>get/</a:t>
            </a:r>
            <a:r>
              <a:rPr lang="en-US" altLang="zh-CN" sz="1400" dirty="0" err="1" smtClean="0"/>
              <a:t>set_uctx</a:t>
            </a:r>
            <a:endParaRPr lang="en-US" sz="1400" dirty="0"/>
          </a:p>
        </p:txBody>
      </p:sp>
      <p:sp>
        <p:nvSpPr>
          <p:cNvPr id="345" name="Rectangle 344"/>
          <p:cNvSpPr/>
          <p:nvPr/>
        </p:nvSpPr>
        <p:spPr>
          <a:xfrm>
            <a:off x="762000" y="2206823"/>
            <a:ext cx="25146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thread</a:t>
            </a:r>
            <a:r>
              <a:rPr lang="en-US" altLang="zh-CN" sz="1400" dirty="0" err="1" smtClean="0"/>
              <a:t>_wakeup</a:t>
            </a:r>
            <a:r>
              <a:rPr lang="en-US" altLang="zh-CN" sz="1400" dirty="0" smtClean="0"/>
              <a:t>/kill/</a:t>
            </a:r>
            <a:r>
              <a:rPr lang="en-US" altLang="zh-CN" sz="1400" dirty="0"/>
              <a:t>sleep/yield</a:t>
            </a:r>
            <a:endParaRPr lang="en-US" sz="1400" dirty="0"/>
          </a:p>
        </p:txBody>
      </p:sp>
      <p:sp>
        <p:nvSpPr>
          <p:cNvPr id="346" name="Rectangle 345"/>
          <p:cNvSpPr/>
          <p:nvPr/>
        </p:nvSpPr>
        <p:spPr>
          <a:xfrm>
            <a:off x="5257800" y="2209800"/>
            <a:ext cx="7620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palloc</a:t>
            </a:r>
            <a:endParaRPr lang="en-US" sz="1400" dirty="0"/>
          </a:p>
        </p:txBody>
      </p:sp>
      <p:sp>
        <p:nvSpPr>
          <p:cNvPr id="350" name="Rectangle 349"/>
          <p:cNvSpPr/>
          <p:nvPr/>
        </p:nvSpPr>
        <p:spPr>
          <a:xfrm>
            <a:off x="3276600" y="2206823"/>
            <a:ext cx="8382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pt_read</a:t>
            </a:r>
            <a:endParaRPr lang="en-US" sz="1400" dirty="0"/>
          </a:p>
        </p:txBody>
      </p:sp>
      <p:sp>
        <p:nvSpPr>
          <p:cNvPr id="352" name="Rectangle 351"/>
          <p:cNvSpPr/>
          <p:nvPr/>
        </p:nvSpPr>
        <p:spPr>
          <a:xfrm>
            <a:off x="762000" y="2514600"/>
            <a:ext cx="7620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cid_get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525000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0" name="Striped Right Arrow 129"/>
          <p:cNvSpPr/>
          <p:nvPr/>
        </p:nvSpPr>
        <p:spPr>
          <a:xfrm rot="16200000">
            <a:off x="4495800" y="3083123"/>
            <a:ext cx="342900" cy="266700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572000" y="5937646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96" name="Straight Arrow Connector 195"/>
          <p:cNvCxnSpPr>
            <a:stCxn id="184" idx="2"/>
            <a:endCxn id="185" idx="0"/>
          </p:cNvCxnSpPr>
          <p:nvPr/>
        </p:nvCxnSpPr>
        <p:spPr>
          <a:xfrm flipH="1">
            <a:off x="4762500" y="5635823"/>
            <a:ext cx="685800" cy="3018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772400" y="5334000"/>
            <a:ext cx="11430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/>
              <a:t>mm/</a:t>
            </a:r>
            <a:r>
              <a:rPr lang="en-US" sz="1400" dirty="0" err="1"/>
              <a:t>thread.</a:t>
            </a:r>
            <a:r>
              <a:rPr lang="en-US" altLang="zh-CN" sz="1400" dirty="0" err="1"/>
              <a:t>prim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7924800" y="4572000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924800" y="3810000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4038600" y="53340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set_ret</a:t>
            </a:r>
            <a:r>
              <a:rPr lang="en-US" altLang="zh-CN" sz="1400" dirty="0" smtClean="0"/>
              <a:t>/err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4191000" y="5940623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 flipH="1">
            <a:off x="4381500" y="5638800"/>
            <a:ext cx="152400" cy="3018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886200" y="45720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set_ret</a:t>
            </a:r>
            <a:r>
              <a:rPr lang="en-US" altLang="zh-CN" sz="1400" dirty="0" smtClean="0"/>
              <a:t>/err</a:t>
            </a:r>
            <a:endParaRPr lang="en-US" sz="1400" dirty="0"/>
          </a:p>
        </p:txBody>
      </p:sp>
      <p:cxnSp>
        <p:nvCxnSpPr>
          <p:cNvPr id="153" name="Straight Arrow Connector 152"/>
          <p:cNvCxnSpPr>
            <a:stCxn id="149" idx="2"/>
            <a:endCxn id="144" idx="0"/>
          </p:cNvCxnSpPr>
          <p:nvPr/>
        </p:nvCxnSpPr>
        <p:spPr>
          <a:xfrm>
            <a:off x="4381500" y="48768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21" idx="2"/>
            <a:endCxn id="144" idx="0"/>
          </p:cNvCxnSpPr>
          <p:nvPr/>
        </p:nvCxnSpPr>
        <p:spPr>
          <a:xfrm flipH="1">
            <a:off x="4533900" y="5178623"/>
            <a:ext cx="16002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124200" y="6245423"/>
            <a:ext cx="5791200" cy="304800"/>
            <a:chOff x="2298104" y="5867400"/>
            <a:chExt cx="5791200" cy="228600"/>
          </a:xfrm>
        </p:grpSpPr>
        <p:sp>
          <p:nvSpPr>
            <p:cNvPr id="120" name="Rectangle 119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04800" y="59830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28600" y="6245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29200" y="6245423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3886200" y="6245423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5943600" y="6245423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781800" y="53340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proc_create</a:t>
            </a:r>
            <a:r>
              <a:rPr lang="en-US" sz="1200" dirty="0" smtClean="0"/>
              <a:t>/start/ exit</a:t>
            </a:r>
            <a:endParaRPr lang="en-US" sz="1200" dirty="0"/>
          </a:p>
        </p:txBody>
      </p:sp>
      <p:cxnSp>
        <p:nvCxnSpPr>
          <p:cNvPr id="193" name="Straight Arrow Connector 192"/>
          <p:cNvCxnSpPr>
            <a:stCxn id="123" idx="2"/>
            <a:endCxn id="120" idx="0"/>
          </p:cNvCxnSpPr>
          <p:nvPr/>
        </p:nvCxnSpPr>
        <p:spPr>
          <a:xfrm>
            <a:off x="8343900" y="5638800"/>
            <a:ext cx="0" cy="6066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867400" y="53340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40" idx="2"/>
            <a:endCxn id="125" idx="0"/>
          </p:cNvCxnSpPr>
          <p:nvPr/>
        </p:nvCxnSpPr>
        <p:spPr>
          <a:xfrm flipH="1">
            <a:off x="5486400" y="5638800"/>
            <a:ext cx="838200" cy="6066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76600" y="5334000"/>
            <a:ext cx="7620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cxnSp>
        <p:nvCxnSpPr>
          <p:cNvPr id="208" name="Straight Arrow Connector 207"/>
          <p:cNvCxnSpPr>
            <a:stCxn id="143" idx="2"/>
            <a:endCxn id="121" idx="0"/>
          </p:cNvCxnSpPr>
          <p:nvPr/>
        </p:nvCxnSpPr>
        <p:spPr>
          <a:xfrm flipH="1">
            <a:off x="3505200" y="5638800"/>
            <a:ext cx="152400" cy="6066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5" idx="2"/>
            <a:endCxn id="127" idx="0"/>
          </p:cNvCxnSpPr>
          <p:nvPr/>
        </p:nvCxnSpPr>
        <p:spPr>
          <a:xfrm flipH="1">
            <a:off x="6858000" y="5638800"/>
            <a:ext cx="419100" cy="6066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85" idx="2"/>
            <a:endCxn id="126" idx="0"/>
          </p:cNvCxnSpPr>
          <p:nvPr/>
        </p:nvCxnSpPr>
        <p:spPr>
          <a:xfrm flipH="1">
            <a:off x="4457700" y="6090046"/>
            <a:ext cx="304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2"/>
            <a:endCxn id="126" idx="0"/>
          </p:cNvCxnSpPr>
          <p:nvPr/>
        </p:nvCxnSpPr>
        <p:spPr>
          <a:xfrm>
            <a:off x="4381500" y="6093023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715000" y="4572000"/>
            <a:ext cx="2209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hand</a:t>
            </a:r>
            <a:r>
              <a:rPr lang="en-US" altLang="zh-CN" sz="1200" dirty="0" smtClean="0"/>
              <a:t>_(s</a:t>
            </a:r>
            <a:r>
              <a:rPr lang="en-US" sz="1200" dirty="0" smtClean="0"/>
              <a:t>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r>
              <a:rPr lang="en-US" altLang="zh-CN" sz="1200" dirty="0" smtClean="0"/>
              <a:t>)/(</a:t>
            </a:r>
            <a:r>
              <a:rPr lang="en-US" altLang="zh-CN" sz="1200" dirty="0" err="1" smtClean="0"/>
              <a:t>proc_create</a:t>
            </a:r>
            <a:r>
              <a:rPr lang="en-US" altLang="zh-CN" sz="1200" dirty="0" smtClean="0"/>
              <a:t>)/(</a:t>
            </a:r>
            <a:r>
              <a:rPr lang="en-US" altLang="zh-CN" sz="1200" dirty="0" err="1" smtClean="0"/>
              <a:t>get_cid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cxnSp>
        <p:nvCxnSpPr>
          <p:cNvPr id="231" name="Straight Arrow Connector 230"/>
          <p:cNvCxnSpPr>
            <a:stCxn id="133" idx="2"/>
            <a:endCxn id="123" idx="0"/>
          </p:cNvCxnSpPr>
          <p:nvPr/>
        </p:nvCxnSpPr>
        <p:spPr>
          <a:xfrm flipH="1">
            <a:off x="8343900" y="48768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3" idx="2"/>
            <a:endCxn id="135" idx="0"/>
          </p:cNvCxnSpPr>
          <p:nvPr/>
        </p:nvCxnSpPr>
        <p:spPr>
          <a:xfrm flipH="1">
            <a:off x="7277100" y="4876800"/>
            <a:ext cx="1143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52" idx="2"/>
            <a:endCxn id="221" idx="0"/>
          </p:cNvCxnSpPr>
          <p:nvPr/>
        </p:nvCxnSpPr>
        <p:spPr>
          <a:xfrm flipH="1">
            <a:off x="6134100" y="4876800"/>
            <a:ext cx="6858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21" idx="2"/>
            <a:endCxn id="135" idx="0"/>
          </p:cNvCxnSpPr>
          <p:nvPr/>
        </p:nvCxnSpPr>
        <p:spPr>
          <a:xfrm>
            <a:off x="6134100" y="5178623"/>
            <a:ext cx="11430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6781800" y="42672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97" name="Straight Arrow Connector 196"/>
          <p:cNvCxnSpPr>
            <a:stCxn id="194" idx="2"/>
            <a:endCxn id="152" idx="0"/>
          </p:cNvCxnSpPr>
          <p:nvPr/>
        </p:nvCxnSpPr>
        <p:spPr>
          <a:xfrm flipH="1">
            <a:off x="6819900" y="4419600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4" idx="2"/>
            <a:endCxn id="133" idx="0"/>
          </p:cNvCxnSpPr>
          <p:nvPr/>
        </p:nvCxnSpPr>
        <p:spPr>
          <a:xfrm>
            <a:off x="6972300" y="4419600"/>
            <a:ext cx="1447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263" idx="2"/>
            <a:endCxn id="149" idx="0"/>
          </p:cNvCxnSpPr>
          <p:nvPr/>
        </p:nvCxnSpPr>
        <p:spPr>
          <a:xfrm flipH="1">
            <a:off x="4381500" y="4419601"/>
            <a:ext cx="609600" cy="15239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63" idx="2"/>
            <a:endCxn id="220" idx="0"/>
          </p:cNvCxnSpPr>
          <p:nvPr/>
        </p:nvCxnSpPr>
        <p:spPr>
          <a:xfrm>
            <a:off x="4991100" y="4419601"/>
            <a:ext cx="304800" cy="149422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63" idx="2"/>
            <a:endCxn id="133" idx="0"/>
          </p:cNvCxnSpPr>
          <p:nvPr/>
        </p:nvCxnSpPr>
        <p:spPr>
          <a:xfrm>
            <a:off x="4991100" y="4419601"/>
            <a:ext cx="3429000" cy="15239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6200" y="1219200"/>
            <a:ext cx="9067800" cy="457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221" idx="2"/>
            <a:endCxn id="123" idx="0"/>
          </p:cNvCxnSpPr>
          <p:nvPr/>
        </p:nvCxnSpPr>
        <p:spPr>
          <a:xfrm>
            <a:off x="6134100" y="5178623"/>
            <a:ext cx="2209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524000" y="2514600"/>
            <a:ext cx="10668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sys_cid_get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6019800" y="2209800"/>
            <a:ext cx="762000" cy="304800"/>
          </a:xfrm>
          <a:prstGeom prst="rect">
            <a:avLst/>
          </a:prstGeom>
          <a:solidFill>
            <a:srgbClr val="FDEA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pfree</a:t>
            </a:r>
            <a:endParaRPr lang="en-US" sz="1400" dirty="0"/>
          </a:p>
        </p:txBody>
      </p:sp>
      <p:cxnSp>
        <p:nvCxnSpPr>
          <p:cNvPr id="281" name="Straight Arrow Connector 280"/>
          <p:cNvCxnSpPr>
            <a:stCxn id="139" idx="2"/>
            <a:endCxn id="133" idx="0"/>
          </p:cNvCxnSpPr>
          <p:nvPr/>
        </p:nvCxnSpPr>
        <p:spPr>
          <a:xfrm>
            <a:off x="8420100" y="4114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2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155575" y="37367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55575" y="29747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31775" y="30172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TTrapArg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55575" y="32766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956175" y="3276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get</a:t>
            </a:r>
            <a:r>
              <a:rPr lang="en-US" altLang="zh-CN" sz="1400" dirty="0" err="1" smtClean="0"/>
              <a:t>_arg</a:t>
            </a:r>
            <a:endParaRPr lang="en-US" sz="1400" dirty="0"/>
          </a:p>
        </p:txBody>
      </p:sp>
      <p:sp>
        <p:nvSpPr>
          <p:cNvPr id="211" name="Rounded Rectangle 210"/>
          <p:cNvSpPr/>
          <p:nvPr/>
        </p:nvSpPr>
        <p:spPr>
          <a:xfrm>
            <a:off x="155575" y="22127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231775" y="22552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TTrap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55575" y="25146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051175" y="2517577"/>
            <a:ext cx="7620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sp>
        <p:nvSpPr>
          <p:cNvPr id="220" name="Rectangle 219"/>
          <p:cNvSpPr/>
          <p:nvPr/>
        </p:nvSpPr>
        <p:spPr>
          <a:xfrm>
            <a:off x="4803775" y="2514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get</a:t>
            </a:r>
            <a:r>
              <a:rPr lang="en-US" altLang="zh-CN" sz="1400" dirty="0" err="1" smtClean="0"/>
              <a:t>_arg</a:t>
            </a:r>
            <a:endParaRPr lang="en-US" sz="1400" dirty="0"/>
          </a:p>
        </p:txBody>
      </p:sp>
      <p:sp>
        <p:nvSpPr>
          <p:cNvPr id="221" name="Rectangle 220"/>
          <p:cNvSpPr/>
          <p:nvPr/>
        </p:nvSpPr>
        <p:spPr>
          <a:xfrm>
            <a:off x="5870575" y="29718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22" name="Straight Arrow Connector 221"/>
          <p:cNvCxnSpPr>
            <a:stCxn id="221" idx="2"/>
            <a:endCxn id="140" idx="0"/>
          </p:cNvCxnSpPr>
          <p:nvPr/>
        </p:nvCxnSpPr>
        <p:spPr>
          <a:xfrm>
            <a:off x="6061075" y="3124200"/>
            <a:ext cx="1905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2"/>
            <a:endCxn id="184" idx="0"/>
          </p:cNvCxnSpPr>
          <p:nvPr/>
        </p:nvCxnSpPr>
        <p:spPr>
          <a:xfrm flipH="1">
            <a:off x="5375275" y="31242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20" idx="2"/>
            <a:endCxn id="184" idx="0"/>
          </p:cNvCxnSpPr>
          <p:nvPr/>
        </p:nvCxnSpPr>
        <p:spPr>
          <a:xfrm>
            <a:off x="5222875" y="28194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16" idx="2"/>
            <a:endCxn id="143" idx="0"/>
          </p:cNvCxnSpPr>
          <p:nvPr/>
        </p:nvCxnSpPr>
        <p:spPr>
          <a:xfrm>
            <a:off x="3432175" y="2822377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ounded Rectangle 248"/>
          <p:cNvSpPr/>
          <p:nvPr/>
        </p:nvSpPr>
        <p:spPr>
          <a:xfrm>
            <a:off x="155575" y="1447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231775" y="14902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TSysCall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55575" y="17496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355975" y="1752600"/>
            <a:ext cx="7620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sp>
        <p:nvSpPr>
          <p:cNvPr id="255" name="Rectangle 254"/>
          <p:cNvSpPr/>
          <p:nvPr/>
        </p:nvSpPr>
        <p:spPr>
          <a:xfrm>
            <a:off x="7013575" y="1752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PageFault</a:t>
            </a:r>
            <a:r>
              <a:rPr lang="en-US" altLang="zh-CN" sz="1200" dirty="0" err="1" smtClean="0"/>
              <a:t>_Handler</a:t>
            </a:r>
            <a:endParaRPr lang="en-US" sz="1200" dirty="0"/>
          </a:p>
        </p:txBody>
      </p:sp>
      <p:sp>
        <p:nvSpPr>
          <p:cNvPr id="257" name="Rectangle 256"/>
          <p:cNvSpPr/>
          <p:nvPr/>
        </p:nvSpPr>
        <p:spPr>
          <a:xfrm>
            <a:off x="4956175" y="1752600"/>
            <a:ext cx="2057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sys</a:t>
            </a:r>
            <a:r>
              <a:rPr lang="en-US" altLang="zh-CN" sz="1200" dirty="0" smtClean="0"/>
              <a:t>_(</a:t>
            </a:r>
            <a:r>
              <a:rPr lang="en-US" altLang="zh-CN" sz="1200" dirty="0"/>
              <a:t>s</a:t>
            </a:r>
            <a:r>
              <a:rPr lang="en-US" sz="1200" dirty="0"/>
              <a:t>end/</a:t>
            </a:r>
            <a:r>
              <a:rPr lang="en-US" sz="1200" dirty="0" err="1"/>
              <a:t>recv</a:t>
            </a:r>
            <a:r>
              <a:rPr lang="en-US" sz="1200" dirty="0"/>
              <a:t>/</a:t>
            </a:r>
            <a:r>
              <a:rPr lang="en-US" sz="1200" dirty="0" err="1"/>
              <a:t>check_chan</a:t>
            </a:r>
            <a:r>
              <a:rPr lang="en-US" altLang="zh-CN" sz="1200" dirty="0"/>
              <a:t>)/(</a:t>
            </a:r>
            <a:r>
              <a:rPr lang="en-US" altLang="zh-CN" sz="1200" dirty="0" err="1"/>
              <a:t>proc_create</a:t>
            </a:r>
            <a:r>
              <a:rPr lang="en-US" altLang="zh-CN" sz="1200" dirty="0" smtClean="0"/>
              <a:t>)/(</a:t>
            </a:r>
            <a:r>
              <a:rPr lang="en-US" altLang="zh-CN" sz="1200" dirty="0" err="1" smtClean="0"/>
              <a:t>getpid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sp>
        <p:nvSpPr>
          <p:cNvPr id="260" name="Rectangle 259"/>
          <p:cNvSpPr/>
          <p:nvPr/>
        </p:nvSpPr>
        <p:spPr>
          <a:xfrm>
            <a:off x="4117975" y="1752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sys</a:t>
            </a:r>
            <a:r>
              <a:rPr lang="en-US" altLang="zh-CN" sz="1400" dirty="0" err="1" smtClean="0"/>
              <a:t>_yield</a:t>
            </a:r>
            <a:endParaRPr lang="en-US" sz="1400" dirty="0"/>
          </a:p>
        </p:txBody>
      </p:sp>
      <p:sp>
        <p:nvSpPr>
          <p:cNvPr id="259" name="Rectangle 258"/>
          <p:cNvSpPr/>
          <p:nvPr/>
        </p:nvSpPr>
        <p:spPr>
          <a:xfrm>
            <a:off x="7775575" y="2212777"/>
            <a:ext cx="381000" cy="155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63" name="Rectangle 262"/>
          <p:cNvSpPr/>
          <p:nvPr/>
        </p:nvSpPr>
        <p:spPr>
          <a:xfrm>
            <a:off x="4727575" y="2212778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78" name="Straight Arrow Connector 277"/>
          <p:cNvCxnSpPr>
            <a:stCxn id="259" idx="2"/>
            <a:endCxn id="133" idx="0"/>
          </p:cNvCxnSpPr>
          <p:nvPr/>
        </p:nvCxnSpPr>
        <p:spPr>
          <a:xfrm>
            <a:off x="7966075" y="2368154"/>
            <a:ext cx="3810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139" idx="2"/>
            <a:endCxn id="133" idx="0"/>
          </p:cNvCxnSpPr>
          <p:nvPr/>
        </p:nvCxnSpPr>
        <p:spPr>
          <a:xfrm>
            <a:off x="8347075" y="206037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7" idx="2"/>
            <a:endCxn id="194" idx="0"/>
          </p:cNvCxnSpPr>
          <p:nvPr/>
        </p:nvCxnSpPr>
        <p:spPr>
          <a:xfrm>
            <a:off x="5984875" y="2057400"/>
            <a:ext cx="9144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60" idx="2"/>
            <a:endCxn id="263" idx="0"/>
          </p:cNvCxnSpPr>
          <p:nvPr/>
        </p:nvCxnSpPr>
        <p:spPr>
          <a:xfrm>
            <a:off x="4537075" y="2057400"/>
            <a:ext cx="381000" cy="15537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55" idx="2"/>
            <a:endCxn id="259" idx="0"/>
          </p:cNvCxnSpPr>
          <p:nvPr/>
        </p:nvCxnSpPr>
        <p:spPr>
          <a:xfrm>
            <a:off x="7432675" y="2057400"/>
            <a:ext cx="5334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54" idx="2"/>
            <a:endCxn id="216" idx="0"/>
          </p:cNvCxnSpPr>
          <p:nvPr/>
        </p:nvCxnSpPr>
        <p:spPr>
          <a:xfrm flipH="1">
            <a:off x="3432175" y="2057400"/>
            <a:ext cx="3048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525000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4498975" y="37338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96" name="Straight Arrow Connector 195"/>
          <p:cNvCxnSpPr>
            <a:stCxn id="184" idx="2"/>
            <a:endCxn id="185" idx="0"/>
          </p:cNvCxnSpPr>
          <p:nvPr/>
        </p:nvCxnSpPr>
        <p:spPr>
          <a:xfrm flipH="1">
            <a:off x="4689475" y="3581400"/>
            <a:ext cx="685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699375" y="3279577"/>
            <a:ext cx="11430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/>
              <a:t>mm/</a:t>
            </a:r>
            <a:r>
              <a:rPr lang="en-US" sz="1400" dirty="0" err="1"/>
              <a:t>thread.</a:t>
            </a:r>
            <a:r>
              <a:rPr lang="en-US" altLang="zh-CN" sz="1400" dirty="0" err="1"/>
              <a:t>prim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7851775" y="2517577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851775" y="1755577"/>
            <a:ext cx="9906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smtClean="0"/>
              <a:t>mm/</a:t>
            </a:r>
            <a:r>
              <a:rPr lang="en-US" altLang="zh-CN" sz="1400" dirty="0" err="1" smtClean="0"/>
              <a:t>proc</a:t>
            </a:r>
            <a:r>
              <a:rPr lang="zh-CN" altLang="zh-CN" sz="1400" dirty="0" smtClean="0"/>
              <a:t>.</a:t>
            </a:r>
            <a:r>
              <a:rPr lang="en-US" altLang="zh-CN" sz="1400" dirty="0" smtClean="0"/>
              <a:t>prim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3965575" y="3279577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set_ret</a:t>
            </a:r>
            <a:r>
              <a:rPr lang="en-US" altLang="zh-CN" sz="1400" dirty="0" smtClean="0"/>
              <a:t>/err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4117975" y="3736777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 flipH="1">
            <a:off x="4308475" y="3584377"/>
            <a:ext cx="1524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813175" y="2517577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set_ret</a:t>
            </a:r>
            <a:r>
              <a:rPr lang="en-US" altLang="zh-CN" sz="1400" dirty="0" smtClean="0"/>
              <a:t>/err</a:t>
            </a:r>
            <a:endParaRPr lang="en-US" sz="1400" dirty="0"/>
          </a:p>
        </p:txBody>
      </p:sp>
      <p:cxnSp>
        <p:nvCxnSpPr>
          <p:cNvPr id="153" name="Straight Arrow Connector 152"/>
          <p:cNvCxnSpPr>
            <a:stCxn id="149" idx="2"/>
            <a:endCxn id="144" idx="0"/>
          </p:cNvCxnSpPr>
          <p:nvPr/>
        </p:nvCxnSpPr>
        <p:spPr>
          <a:xfrm>
            <a:off x="4308475" y="2822377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21" idx="2"/>
            <a:endCxn id="144" idx="0"/>
          </p:cNvCxnSpPr>
          <p:nvPr/>
        </p:nvCxnSpPr>
        <p:spPr>
          <a:xfrm flipH="1">
            <a:off x="4460875" y="3124200"/>
            <a:ext cx="16002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051175" y="4041577"/>
            <a:ext cx="5791200" cy="304800"/>
            <a:chOff x="2298104" y="5867400"/>
            <a:chExt cx="5791200" cy="228600"/>
          </a:xfrm>
        </p:grpSpPr>
        <p:sp>
          <p:nvSpPr>
            <p:cNvPr id="120" name="Rectangle 119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31775" y="37792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5575" y="404157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56175" y="40415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3813175" y="4041577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5870575" y="4041577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708775" y="3279577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proc_create</a:t>
            </a:r>
            <a:r>
              <a:rPr lang="en-US" sz="1200" dirty="0" smtClean="0"/>
              <a:t>/start/ exit</a:t>
            </a:r>
            <a:endParaRPr lang="en-US" sz="1200" dirty="0"/>
          </a:p>
        </p:txBody>
      </p:sp>
      <p:cxnSp>
        <p:nvCxnSpPr>
          <p:cNvPr id="193" name="Straight Arrow Connector 192"/>
          <p:cNvCxnSpPr>
            <a:stCxn id="123" idx="2"/>
            <a:endCxn id="120" idx="0"/>
          </p:cNvCxnSpPr>
          <p:nvPr/>
        </p:nvCxnSpPr>
        <p:spPr>
          <a:xfrm>
            <a:off x="8270875" y="358437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794375" y="32795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40" idx="2"/>
            <a:endCxn id="125" idx="0"/>
          </p:cNvCxnSpPr>
          <p:nvPr/>
        </p:nvCxnSpPr>
        <p:spPr>
          <a:xfrm flipH="1">
            <a:off x="5413375" y="3584377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03575" y="3279577"/>
            <a:ext cx="762000" cy="304800"/>
          </a:xfrm>
          <a:prstGeom prst="rect">
            <a:avLst/>
          </a:prstGeom>
          <a:solidFill>
            <a:srgbClr val="D7E4BD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procinit</a:t>
            </a:r>
            <a:endParaRPr lang="en-US" sz="1400" dirty="0"/>
          </a:p>
        </p:txBody>
      </p:sp>
      <p:cxnSp>
        <p:nvCxnSpPr>
          <p:cNvPr id="208" name="Straight Arrow Connector 207"/>
          <p:cNvCxnSpPr>
            <a:stCxn id="143" idx="2"/>
            <a:endCxn id="121" idx="0"/>
          </p:cNvCxnSpPr>
          <p:nvPr/>
        </p:nvCxnSpPr>
        <p:spPr>
          <a:xfrm flipH="1">
            <a:off x="3432175" y="3584377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5" idx="2"/>
            <a:endCxn id="127" idx="0"/>
          </p:cNvCxnSpPr>
          <p:nvPr/>
        </p:nvCxnSpPr>
        <p:spPr>
          <a:xfrm flipH="1">
            <a:off x="6784975" y="3584377"/>
            <a:ext cx="419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85" idx="2"/>
            <a:endCxn id="126" idx="0"/>
          </p:cNvCxnSpPr>
          <p:nvPr/>
        </p:nvCxnSpPr>
        <p:spPr>
          <a:xfrm flipH="1">
            <a:off x="4384675" y="3886200"/>
            <a:ext cx="304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2"/>
            <a:endCxn id="126" idx="0"/>
          </p:cNvCxnSpPr>
          <p:nvPr/>
        </p:nvCxnSpPr>
        <p:spPr>
          <a:xfrm>
            <a:off x="4308475" y="3889177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641975" y="2517577"/>
            <a:ext cx="2209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hand</a:t>
            </a:r>
            <a:r>
              <a:rPr lang="en-US" altLang="zh-CN" sz="1200" dirty="0" smtClean="0"/>
              <a:t>_(s</a:t>
            </a:r>
            <a:r>
              <a:rPr lang="en-US" sz="1200" dirty="0" smtClean="0"/>
              <a:t>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r>
              <a:rPr lang="en-US" altLang="zh-CN" sz="1200" dirty="0" smtClean="0"/>
              <a:t>)/(</a:t>
            </a:r>
            <a:r>
              <a:rPr lang="en-US" altLang="zh-CN" sz="1200" dirty="0" err="1" smtClean="0"/>
              <a:t>proc_create</a:t>
            </a:r>
            <a:r>
              <a:rPr lang="en-US" altLang="zh-CN" sz="1200" dirty="0" smtClean="0"/>
              <a:t>)/(</a:t>
            </a:r>
            <a:r>
              <a:rPr lang="en-US" altLang="zh-CN" sz="1200" dirty="0" err="1" smtClean="0"/>
              <a:t>getpid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cxnSp>
        <p:nvCxnSpPr>
          <p:cNvPr id="231" name="Straight Arrow Connector 230"/>
          <p:cNvCxnSpPr>
            <a:stCxn id="133" idx="2"/>
            <a:endCxn id="123" idx="0"/>
          </p:cNvCxnSpPr>
          <p:nvPr/>
        </p:nvCxnSpPr>
        <p:spPr>
          <a:xfrm flipH="1">
            <a:off x="8270875" y="2822377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3" idx="2"/>
            <a:endCxn id="135" idx="0"/>
          </p:cNvCxnSpPr>
          <p:nvPr/>
        </p:nvCxnSpPr>
        <p:spPr>
          <a:xfrm flipH="1">
            <a:off x="7204075" y="2822377"/>
            <a:ext cx="1143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52" idx="2"/>
            <a:endCxn id="221" idx="0"/>
          </p:cNvCxnSpPr>
          <p:nvPr/>
        </p:nvCxnSpPr>
        <p:spPr>
          <a:xfrm flipH="1">
            <a:off x="6061075" y="2822377"/>
            <a:ext cx="6858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21" idx="2"/>
            <a:endCxn id="135" idx="0"/>
          </p:cNvCxnSpPr>
          <p:nvPr/>
        </p:nvCxnSpPr>
        <p:spPr>
          <a:xfrm>
            <a:off x="6061075" y="3124200"/>
            <a:ext cx="11430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6708775" y="2212777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97" name="Straight Arrow Connector 196"/>
          <p:cNvCxnSpPr>
            <a:stCxn id="194" idx="2"/>
            <a:endCxn id="152" idx="0"/>
          </p:cNvCxnSpPr>
          <p:nvPr/>
        </p:nvCxnSpPr>
        <p:spPr>
          <a:xfrm flipH="1">
            <a:off x="6746875" y="2365177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4" idx="2"/>
            <a:endCxn id="133" idx="0"/>
          </p:cNvCxnSpPr>
          <p:nvPr/>
        </p:nvCxnSpPr>
        <p:spPr>
          <a:xfrm>
            <a:off x="6899275" y="2365177"/>
            <a:ext cx="1447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263" idx="2"/>
            <a:endCxn id="149" idx="0"/>
          </p:cNvCxnSpPr>
          <p:nvPr/>
        </p:nvCxnSpPr>
        <p:spPr>
          <a:xfrm flipH="1">
            <a:off x="4308475" y="2365178"/>
            <a:ext cx="609600" cy="15239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63" idx="2"/>
            <a:endCxn id="220" idx="0"/>
          </p:cNvCxnSpPr>
          <p:nvPr/>
        </p:nvCxnSpPr>
        <p:spPr>
          <a:xfrm>
            <a:off x="4918075" y="2365178"/>
            <a:ext cx="304800" cy="149422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63" idx="2"/>
            <a:endCxn id="133" idx="0"/>
          </p:cNvCxnSpPr>
          <p:nvPr/>
        </p:nvCxnSpPr>
        <p:spPr>
          <a:xfrm>
            <a:off x="4918075" y="2365178"/>
            <a:ext cx="3429000" cy="15239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6200" y="1371599"/>
            <a:ext cx="8915400" cy="2286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221" idx="2"/>
            <a:endCxn id="123" idx="0"/>
          </p:cNvCxnSpPr>
          <p:nvPr/>
        </p:nvCxnSpPr>
        <p:spPr>
          <a:xfrm>
            <a:off x="6061075" y="3124200"/>
            <a:ext cx="2209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6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24721</TotalTime>
  <Words>589</Words>
  <Application>Microsoft Macintosh PowerPoint</Application>
  <PresentationFormat>On-screen Show (4:3)</PresentationFormat>
  <Paragraphs>154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501</cp:revision>
  <dcterms:created xsi:type="dcterms:W3CDTF">2006-08-16T00:00:00Z</dcterms:created>
  <dcterms:modified xsi:type="dcterms:W3CDTF">2014-05-05T06:39:51Z</dcterms:modified>
</cp:coreProperties>
</file>